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 Domenico Tagliente" initials="VDT" lastIdx="1" clrIdx="0">
    <p:extLst>
      <p:ext uri="{19B8F6BF-5375-455C-9EA6-DF929625EA0E}">
        <p15:presenceInfo xmlns:p15="http://schemas.microsoft.com/office/powerpoint/2012/main" userId="b4d98a23d4766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EC6E-85A5-4F6A-B203-DADDAD561739}" type="datetimeFigureOut">
              <a:rPr lang="it-IT" smtClean="0"/>
              <a:t>01/11/2017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B630-C346-4ED9-8475-B6BFB2308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32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EC6E-85A5-4F6A-B203-DADDAD561739}" type="datetimeFigureOut">
              <a:rPr lang="it-IT" smtClean="0"/>
              <a:t>01/11/2017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B630-C346-4ED9-8475-B6BFB2308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385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EC6E-85A5-4F6A-B203-DADDAD561739}" type="datetimeFigureOut">
              <a:rPr lang="it-IT" smtClean="0"/>
              <a:t>01/11/2017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B630-C346-4ED9-8475-B6BFB2308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08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EC6E-85A5-4F6A-B203-DADDAD561739}" type="datetimeFigureOut">
              <a:rPr lang="it-IT" smtClean="0"/>
              <a:t>01/11/2017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B630-C346-4ED9-8475-B6BFB2308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46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EC6E-85A5-4F6A-B203-DADDAD561739}" type="datetimeFigureOut">
              <a:rPr lang="it-IT" smtClean="0"/>
              <a:t>01/11/2017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B630-C346-4ED9-8475-B6BFB2308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776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EC6E-85A5-4F6A-B203-DADDAD561739}" type="datetimeFigureOut">
              <a:rPr lang="it-IT" smtClean="0"/>
              <a:t>01/11/2017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B630-C346-4ED9-8475-B6BFB2308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339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EC6E-85A5-4F6A-B203-DADDAD561739}" type="datetimeFigureOut">
              <a:rPr lang="it-IT" smtClean="0"/>
              <a:t>01/11/2017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B630-C346-4ED9-8475-B6BFB2308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84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EC6E-85A5-4F6A-B203-DADDAD561739}" type="datetimeFigureOut">
              <a:rPr lang="it-IT" smtClean="0"/>
              <a:t>01/11/2017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B630-C346-4ED9-8475-B6BFB2308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65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EC6E-85A5-4F6A-B203-DADDAD561739}" type="datetimeFigureOut">
              <a:rPr lang="it-IT" smtClean="0"/>
              <a:t>01/11/2017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B630-C346-4ED9-8475-B6BFB2308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14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EC6E-85A5-4F6A-B203-DADDAD561739}" type="datetimeFigureOut">
              <a:rPr lang="it-IT" smtClean="0"/>
              <a:t>01/11/2017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B630-C346-4ED9-8475-B6BFB2308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85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EC6E-85A5-4F6A-B203-DADDAD561739}" type="datetimeFigureOut">
              <a:rPr lang="it-IT" smtClean="0"/>
              <a:t>01/11/2017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B630-C346-4ED9-8475-B6BFB2308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92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0EC6E-85A5-4F6A-B203-DADDAD561739}" type="datetimeFigureOut">
              <a:rPr lang="it-IT" smtClean="0"/>
              <a:t>01/11/2017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B630-C346-4ED9-8475-B6BFB2308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4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Characta2D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Character</a:t>
            </a:r>
            <a:r>
              <a:rPr lang="it-IT" dirty="0"/>
              <a:t> Controller made on custom </a:t>
            </a:r>
            <a:r>
              <a:rPr lang="it-IT" dirty="0" err="1"/>
              <a:t>physics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624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Why</a:t>
            </a:r>
            <a:r>
              <a:rPr lang="it-IT" b="1" dirty="0"/>
              <a:t> custom </a:t>
            </a:r>
            <a:r>
              <a:rPr lang="it-IT" b="1" dirty="0" err="1"/>
              <a:t>physics</a:t>
            </a:r>
            <a:r>
              <a:rPr lang="it-IT" b="1" dirty="0"/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6668"/>
          </a:xfrm>
        </p:spPr>
        <p:txBody>
          <a:bodyPr/>
          <a:lstStyle/>
          <a:p>
            <a:r>
              <a:rPr lang="en-US" dirty="0"/>
              <a:t>A pure physics-based solution for a platform character is like the hell</a:t>
            </a:r>
          </a:p>
          <a:p>
            <a:r>
              <a:rPr lang="en-US" dirty="0"/>
              <a:t>For example, wall jumps (and other stuff) are difficult</a:t>
            </a:r>
          </a:p>
          <a:p>
            <a:endParaRPr lang="en-US" dirty="0"/>
          </a:p>
          <a:p>
            <a:endParaRPr lang="it-IT" dirty="0"/>
          </a:p>
        </p:txBody>
      </p:sp>
      <p:sp>
        <p:nvSpPr>
          <p:cNvPr id="4" name="Freccia a destra rientrata 3"/>
          <p:cNvSpPr/>
          <p:nvPr/>
        </p:nvSpPr>
        <p:spPr>
          <a:xfrm>
            <a:off x="2446985" y="3758978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3876541" y="3539628"/>
            <a:ext cx="6838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need to compute collision and decide the movement for yourself, using collider to mostly listen to collision instead of letting the engine decide what's 'great'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032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CharactaCollider</a:t>
            </a:r>
            <a:endParaRPr lang="it-IT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640946" y="1983346"/>
            <a:ext cx="5318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Requires</a:t>
            </a:r>
            <a:r>
              <a:rPr lang="it-IT" sz="2400" dirty="0"/>
              <a:t> an </a:t>
            </a:r>
            <a:r>
              <a:rPr lang="it-IT" sz="2400" dirty="0" err="1"/>
              <a:t>Unity’s</a:t>
            </a:r>
            <a:r>
              <a:rPr lang="it-IT" sz="2400" dirty="0"/>
              <a:t> BoxCollider2D:</a:t>
            </a:r>
            <a:br>
              <a:rPr lang="it-IT" sz="2400" dirty="0"/>
            </a:br>
            <a:r>
              <a:rPr lang="en-US" sz="2400" dirty="0"/>
              <a:t>it doesn't break the environment standard physics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Handles</a:t>
            </a:r>
            <a:r>
              <a:rPr lang="it-IT" sz="2400" dirty="0"/>
              <a:t> the </a:t>
            </a:r>
            <a:r>
              <a:rPr lang="it-IT" sz="2400" dirty="0" err="1"/>
              <a:t>collision</a:t>
            </a:r>
            <a:r>
              <a:rPr lang="it-IT" sz="2400" dirty="0"/>
              <a:t> </a:t>
            </a:r>
            <a:r>
              <a:rPr lang="it-IT" sz="2400" dirty="0" err="1"/>
              <a:t>detection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Predicts</a:t>
            </a:r>
            <a:r>
              <a:rPr lang="it-IT" sz="2400" dirty="0"/>
              <a:t> the </a:t>
            </a:r>
            <a:r>
              <a:rPr lang="it-IT" sz="2400" dirty="0" err="1"/>
              <a:t>collision</a:t>
            </a:r>
            <a:r>
              <a:rPr lang="it-IT" sz="2400" dirty="0"/>
              <a:t> </a:t>
            </a:r>
            <a:r>
              <a:rPr lang="it-IT" sz="2400" dirty="0" err="1"/>
              <a:t>based</a:t>
            </a:r>
            <a:r>
              <a:rPr lang="it-IT" sz="2400" dirty="0"/>
              <a:t> on the </a:t>
            </a:r>
            <a:r>
              <a:rPr lang="it-IT" sz="2400" dirty="0" err="1"/>
              <a:t>movement</a:t>
            </a:r>
            <a:endParaRPr lang="it-IT" sz="24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F0DE35B-2448-45DE-A9E9-FB279C27B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17" y="1800466"/>
            <a:ext cx="2003255" cy="3992302"/>
          </a:xfrm>
        </p:spPr>
      </p:pic>
    </p:spTree>
    <p:extLst>
      <p:ext uri="{BB962C8B-B14F-4D97-AF65-F5344CB8AC3E}">
        <p14:creationId xmlns:p14="http://schemas.microsoft.com/office/powerpoint/2010/main" val="52472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CharactaBehaviour</a:t>
            </a:r>
            <a:endParaRPr lang="it-IT" b="1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2323"/>
            <a:ext cx="6272775" cy="3694922"/>
          </a:xfrm>
        </p:spPr>
      </p:pic>
      <p:sp>
        <p:nvSpPr>
          <p:cNvPr id="5" name="CasellaDiTesto 4"/>
          <p:cNvSpPr txBox="1"/>
          <p:nvPr/>
        </p:nvSpPr>
        <p:spPr>
          <a:xfrm>
            <a:off x="7405351" y="1690688"/>
            <a:ext cx="46235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It’s</a:t>
            </a:r>
            <a:r>
              <a:rPr lang="it-IT" sz="2400" dirty="0"/>
              <a:t> the base class from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define</a:t>
            </a:r>
            <a:r>
              <a:rPr lang="it-IT" sz="2400" dirty="0"/>
              <a:t> 2D </a:t>
            </a:r>
            <a:r>
              <a:rPr lang="it-IT" sz="2400" dirty="0" err="1"/>
              <a:t>world’s</a:t>
            </a:r>
            <a:r>
              <a:rPr lang="it-IT" sz="2400" dirty="0"/>
              <a:t> </a:t>
            </a:r>
            <a:r>
              <a:rPr lang="it-IT" sz="2400" dirty="0" err="1"/>
              <a:t>characters</a:t>
            </a:r>
            <a:r>
              <a:rPr lang="it-IT" sz="2400" dirty="0"/>
              <a:t> and </a:t>
            </a:r>
            <a:r>
              <a:rPr lang="it-IT" sz="2400" dirty="0" err="1"/>
              <a:t>objects</a:t>
            </a:r>
            <a:r>
              <a:rPr lang="it-IT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Requires</a:t>
            </a:r>
            <a:r>
              <a:rPr lang="it-IT" sz="2400" dirty="0"/>
              <a:t> an </a:t>
            </a:r>
            <a:r>
              <a:rPr lang="it-IT" sz="2400" dirty="0" err="1"/>
              <a:t>Unity</a:t>
            </a:r>
            <a:r>
              <a:rPr lang="it-IT" sz="2400" dirty="0"/>
              <a:t> RigidBody2D:</a:t>
            </a:r>
            <a:br>
              <a:rPr lang="it-IT" sz="2400" dirty="0"/>
            </a:b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automatically</a:t>
            </a:r>
            <a:r>
              <a:rPr lang="it-IT" sz="2400" dirty="0"/>
              <a:t> set to </a:t>
            </a:r>
            <a:r>
              <a:rPr lang="it-IT" sz="2400" dirty="0" err="1"/>
              <a:t>Kinematic</a:t>
            </a:r>
            <a:r>
              <a:rPr lang="it-IT" sz="2400" dirty="0"/>
              <a:t> body </a:t>
            </a:r>
            <a:r>
              <a:rPr lang="it-IT" sz="2400" dirty="0" err="1"/>
              <a:t>type</a:t>
            </a:r>
            <a:r>
              <a:rPr lang="it-IT" sz="2400" dirty="0"/>
              <a:t>,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means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the </a:t>
            </a:r>
            <a:r>
              <a:rPr lang="it-IT" sz="2400" dirty="0" err="1"/>
              <a:t>rigid</a:t>
            </a:r>
            <a:r>
              <a:rPr lang="it-IT" sz="2400" dirty="0"/>
              <a:t> body </a:t>
            </a:r>
            <a:r>
              <a:rPr lang="it-IT" sz="2400" dirty="0" err="1"/>
              <a:t>does</a:t>
            </a:r>
            <a:r>
              <a:rPr lang="it-IT" sz="2400" dirty="0"/>
              <a:t> </a:t>
            </a:r>
            <a:r>
              <a:rPr lang="en-US" sz="2400" dirty="0"/>
              <a:t>still move via its velocity, but the velocity is not affected by forces or gravity.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6114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30" y="1190226"/>
            <a:ext cx="7348470" cy="4668605"/>
          </a:xfrm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b="1" dirty="0" err="1"/>
              <a:t>Capability</a:t>
            </a:r>
            <a:r>
              <a:rPr lang="it-IT" b="1" dirty="0"/>
              <a:t> System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838200" y="1584102"/>
            <a:ext cx="30512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Define</a:t>
            </a:r>
            <a:r>
              <a:rPr lang="it-IT" sz="2400" dirty="0"/>
              <a:t> </a:t>
            </a:r>
            <a:r>
              <a:rPr lang="it-IT" sz="2400" dirty="0" err="1"/>
              <a:t>different</a:t>
            </a:r>
            <a:r>
              <a:rPr lang="it-IT" sz="2400" dirty="0"/>
              <a:t> </a:t>
            </a:r>
            <a:r>
              <a:rPr lang="it-IT" sz="2400" dirty="0" err="1"/>
              <a:t>types</a:t>
            </a:r>
            <a:r>
              <a:rPr lang="it-IT" sz="2400" dirty="0"/>
              <a:t> of </a:t>
            </a:r>
            <a:r>
              <a:rPr lang="it-IT" sz="2400" dirty="0" err="1"/>
              <a:t>capabilities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Simply</a:t>
            </a:r>
            <a:r>
              <a:rPr lang="it-IT" sz="2400" dirty="0"/>
              <a:t> </a:t>
            </a:r>
            <a:r>
              <a:rPr lang="it-IT" sz="2400" dirty="0" err="1"/>
              <a:t>add</a:t>
            </a:r>
            <a:r>
              <a:rPr lang="it-IT" sz="2400" dirty="0"/>
              <a:t> </a:t>
            </a:r>
            <a:r>
              <a:rPr lang="it-IT" sz="2400" dirty="0" err="1"/>
              <a:t>these</a:t>
            </a:r>
            <a:r>
              <a:rPr lang="it-IT" sz="2400" dirty="0"/>
              <a:t> </a:t>
            </a:r>
            <a:r>
              <a:rPr lang="it-IT" sz="2400" dirty="0" err="1"/>
              <a:t>components</a:t>
            </a:r>
            <a:r>
              <a:rPr lang="it-IT" sz="2400" dirty="0"/>
              <a:t> to the </a:t>
            </a:r>
            <a:r>
              <a:rPr lang="it-IT" sz="2400" dirty="0" err="1"/>
              <a:t>CharactaController</a:t>
            </a:r>
            <a:r>
              <a:rPr lang="it-IT" sz="2400" dirty="0"/>
              <a:t> to </a:t>
            </a:r>
            <a:r>
              <a:rPr lang="it-IT" sz="2400" dirty="0" err="1"/>
              <a:t>enable</a:t>
            </a:r>
            <a:r>
              <a:rPr lang="it-IT" sz="2400" dirty="0"/>
              <a:t> </a:t>
            </a:r>
            <a:r>
              <a:rPr lang="it-IT" sz="2400" dirty="0" err="1"/>
              <a:t>jumps</a:t>
            </a:r>
            <a:r>
              <a:rPr lang="it-IT" sz="2400" dirty="0"/>
              <a:t>, </a:t>
            </a:r>
            <a:r>
              <a:rPr lang="it-IT" sz="2400" dirty="0" err="1"/>
              <a:t>wall</a:t>
            </a:r>
            <a:r>
              <a:rPr lang="it-IT" sz="2400" dirty="0"/>
              <a:t> </a:t>
            </a:r>
            <a:r>
              <a:rPr lang="it-IT" sz="2400" dirty="0" err="1"/>
              <a:t>jumps</a:t>
            </a:r>
            <a:r>
              <a:rPr lang="it-IT" sz="2400" dirty="0"/>
              <a:t> and so 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Create </a:t>
            </a:r>
            <a:r>
              <a:rPr lang="it-IT" sz="2400" dirty="0" err="1"/>
              <a:t>Characta</a:t>
            </a:r>
            <a:r>
              <a:rPr lang="it-IT" sz="2400" dirty="0"/>
              <a:t> </a:t>
            </a:r>
            <a:r>
              <a:rPr lang="it-IT" sz="2400" dirty="0" err="1"/>
              <a:t>Capabilities</a:t>
            </a:r>
            <a:r>
              <a:rPr lang="it-IT" sz="2400" dirty="0"/>
              <a:t> by </a:t>
            </a:r>
            <a:r>
              <a:rPr lang="it-IT" sz="2400" dirty="0" err="1"/>
              <a:t>yourself</a:t>
            </a:r>
            <a:r>
              <a:rPr lang="it-IT" sz="2400" dirty="0"/>
              <a:t>. </a:t>
            </a:r>
            <a:r>
              <a:rPr lang="it-IT" sz="2400" dirty="0" err="1"/>
              <a:t>Customize</a:t>
            </a:r>
            <a:r>
              <a:rPr lang="it-IT" sz="2400" dirty="0"/>
              <a:t> </a:t>
            </a:r>
            <a:r>
              <a:rPr lang="it-IT" sz="2400" dirty="0" err="1"/>
              <a:t>your</a:t>
            </a:r>
            <a:r>
              <a:rPr lang="it-IT" sz="2400" dirty="0"/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22680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9F69F7-1977-4F16-85E7-904213B7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b="1" dirty="0" err="1"/>
              <a:t>Collision</a:t>
            </a:r>
            <a:r>
              <a:rPr lang="it-IT" b="1" dirty="0"/>
              <a:t> </a:t>
            </a:r>
            <a:r>
              <a:rPr lang="it-IT" b="1" dirty="0" err="1"/>
              <a:t>Detection</a:t>
            </a:r>
            <a:endParaRPr lang="it-IT" b="1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72736FC-4F99-4546-B1CC-3FA355ADA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1550" y="3868555"/>
            <a:ext cx="2762250" cy="20955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BB260BD-0852-4137-BA15-A5A31BD24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314850" cy="181451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D7911BE-D22C-445F-ACD2-9122B08CFE8F}"/>
              </a:ext>
            </a:extLst>
          </p:cNvPr>
          <p:cNvSpPr txBox="1"/>
          <p:nvPr/>
        </p:nvSpPr>
        <p:spPr>
          <a:xfrm>
            <a:off x="6639339" y="1690688"/>
            <a:ext cx="4714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Characta</a:t>
            </a:r>
            <a:r>
              <a:rPr lang="it-IT" dirty="0"/>
              <a:t> </a:t>
            </a:r>
            <a:r>
              <a:rPr lang="it-IT" dirty="0" err="1"/>
              <a:t>collision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raycasts</a:t>
            </a:r>
            <a:r>
              <a:rPr lang="it-IT" dirty="0"/>
              <a:t>.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set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horizontal</a:t>
            </a:r>
            <a:r>
              <a:rPr lang="it-IT" dirty="0"/>
              <a:t> and </a:t>
            </a:r>
            <a:r>
              <a:rPr lang="it-IT" dirty="0" err="1"/>
              <a:t>vertical</a:t>
            </a:r>
            <a:r>
              <a:rPr lang="it-IT" dirty="0"/>
              <a:t> </a:t>
            </a:r>
            <a:r>
              <a:rPr lang="it-IT" dirty="0" err="1"/>
              <a:t>rays</a:t>
            </a:r>
            <a:r>
              <a:rPr lang="it-IT" dirty="0"/>
              <a:t> (</a:t>
            </a:r>
            <a:r>
              <a:rPr lang="it-IT" dirty="0" err="1"/>
              <a:t>min</a:t>
            </a:r>
            <a:r>
              <a:rPr lang="it-IT" dirty="0"/>
              <a:t> 3)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 by the </a:t>
            </a:r>
            <a:r>
              <a:rPr lang="it-IT" dirty="0" err="1"/>
              <a:t>CharactaCollider</a:t>
            </a:r>
            <a:r>
              <a:rPr lang="it-IT" dirty="0"/>
              <a:t>.</a:t>
            </a:r>
          </a:p>
          <a:p>
            <a:r>
              <a:rPr lang="it-IT" dirty="0" err="1"/>
              <a:t>Rays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 to check the </a:t>
            </a:r>
            <a:r>
              <a:rPr lang="it-IT" dirty="0" err="1"/>
              <a:t>collision</a:t>
            </a:r>
            <a:r>
              <a:rPr lang="it-IT" dirty="0"/>
              <a:t> state of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.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D3E928-5263-44A5-8815-9CB2797D78EE}"/>
              </a:ext>
            </a:extLst>
          </p:cNvPr>
          <p:cNvSpPr txBox="1"/>
          <p:nvPr/>
        </p:nvSpPr>
        <p:spPr>
          <a:xfrm>
            <a:off x="838200" y="3868555"/>
            <a:ext cx="7166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OutBoundsMargin</a:t>
            </a:r>
            <a:r>
              <a:rPr lang="it-IT" dirty="0"/>
              <a:t> 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, </a:t>
            </a:r>
            <a:r>
              <a:rPr lang="it-IT" dirty="0" err="1"/>
              <a:t>starting</a:t>
            </a:r>
            <a:r>
              <a:rPr lang="it-IT" dirty="0"/>
              <a:t> from the BoxCollider2D </a:t>
            </a:r>
            <a:r>
              <a:rPr lang="it-IT" dirty="0" err="1"/>
              <a:t>bounds</a:t>
            </a:r>
            <a:r>
              <a:rPr lang="it-IT" dirty="0"/>
              <a:t>, a </a:t>
            </a:r>
            <a:r>
              <a:rPr lang="it-IT" dirty="0" err="1"/>
              <a:t>collision</a:t>
            </a:r>
            <a:r>
              <a:rPr lang="it-IT" dirty="0"/>
              <a:t> can be </a:t>
            </a:r>
            <a:r>
              <a:rPr lang="it-IT" dirty="0" err="1"/>
              <a:t>valuated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InBoundsMargin</a:t>
            </a:r>
            <a:r>
              <a:rPr lang="it-IT" dirty="0"/>
              <a:t> 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define</a:t>
            </a:r>
            <a:r>
              <a:rPr lang="it-IT" dirty="0"/>
              <a:t> the </a:t>
            </a:r>
            <a:r>
              <a:rPr lang="it-IT" dirty="0" err="1"/>
              <a:t>margin</a:t>
            </a:r>
            <a:r>
              <a:rPr lang="it-IT" dirty="0"/>
              <a:t> inside the BoxCollider2D </a:t>
            </a:r>
            <a:r>
              <a:rPr lang="it-IT" dirty="0" err="1"/>
              <a:t>bounds</a:t>
            </a:r>
            <a:r>
              <a:rPr lang="it-IT" dirty="0"/>
              <a:t> in </a:t>
            </a:r>
            <a:r>
              <a:rPr lang="it-IT" dirty="0" err="1"/>
              <a:t>which</a:t>
            </a:r>
            <a:r>
              <a:rPr lang="it-IT" dirty="0"/>
              <a:t> the </a:t>
            </a:r>
            <a:r>
              <a:rPr lang="it-IT" dirty="0" err="1"/>
              <a:t>rays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start.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in </a:t>
            </a:r>
            <a:r>
              <a:rPr lang="it-IT" dirty="0" err="1"/>
              <a:t>picture</a:t>
            </a:r>
            <a:r>
              <a:rPr lang="it-IT" dirty="0"/>
              <a:t> </a:t>
            </a:r>
            <a:r>
              <a:rPr lang="it-IT" dirty="0" err="1"/>
              <a:t>below</a:t>
            </a:r>
            <a:r>
              <a:rPr lang="it-IT" dirty="0"/>
              <a:t>, the </a:t>
            </a:r>
            <a:r>
              <a:rPr lang="it-IT" dirty="0" err="1"/>
              <a:t>vertical</a:t>
            </a:r>
            <a:r>
              <a:rPr lang="it-IT" dirty="0"/>
              <a:t> </a:t>
            </a:r>
            <a:r>
              <a:rPr lang="it-IT" dirty="0" err="1"/>
              <a:t>rays</a:t>
            </a:r>
            <a:r>
              <a:rPr lang="it-IT" dirty="0"/>
              <a:t> </a:t>
            </a:r>
            <a:r>
              <a:rPr lang="it-IT" dirty="0" err="1"/>
              <a:t>arent’s</a:t>
            </a:r>
            <a:r>
              <a:rPr lang="it-IT" dirty="0"/>
              <a:t> on the BoxCollider2D </a:t>
            </a:r>
            <a:r>
              <a:rPr lang="it-IT" dirty="0" err="1"/>
              <a:t>bounds</a:t>
            </a:r>
            <a:r>
              <a:rPr lang="it-IT" dirty="0"/>
              <a:t> </a:t>
            </a:r>
            <a:r>
              <a:rPr lang="it-IT" dirty="0" err="1"/>
              <a:t>border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start </a:t>
            </a:r>
            <a:r>
              <a:rPr lang="it-IT" dirty="0" err="1"/>
              <a:t>at</a:t>
            </a:r>
            <a:r>
              <a:rPr lang="it-IT" dirty="0"/>
              <a:t> 0.01f </a:t>
            </a:r>
            <a:r>
              <a:rPr lang="it-IT" dirty="0" err="1"/>
              <a:t>distance</a:t>
            </a:r>
            <a:r>
              <a:rPr lang="it-IT" dirty="0"/>
              <a:t> inside.</a:t>
            </a:r>
          </a:p>
        </p:txBody>
      </p:sp>
    </p:spTree>
    <p:extLst>
      <p:ext uri="{BB962C8B-B14F-4D97-AF65-F5344CB8AC3E}">
        <p14:creationId xmlns:p14="http://schemas.microsoft.com/office/powerpoint/2010/main" val="280146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3D6BE7-B3DC-4182-85B9-DD0B73F3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How to setup a player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4908538-A673-43B2-BEDB-858EE02F6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189575" cy="435133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CA244B-840E-4C81-8DF7-00D2DB358801}"/>
              </a:ext>
            </a:extLst>
          </p:cNvPr>
          <p:cNvSpPr txBox="1"/>
          <p:nvPr/>
        </p:nvSpPr>
        <p:spPr>
          <a:xfrm>
            <a:off x="8348870" y="2014330"/>
            <a:ext cx="30049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Simply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the </a:t>
            </a:r>
            <a:r>
              <a:rPr lang="it-IT" dirty="0" err="1"/>
              <a:t>PlayerController</a:t>
            </a:r>
            <a:r>
              <a:rPr lang="it-IT" dirty="0"/>
              <a:t> on a </a:t>
            </a:r>
            <a:r>
              <a:rPr lang="it-IT" dirty="0" err="1"/>
              <a:t>sprite</a:t>
            </a:r>
            <a:r>
              <a:rPr lang="it-IT" dirty="0"/>
              <a:t>.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dependencies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resolved</a:t>
            </a:r>
            <a:r>
              <a:rPr lang="it-IT" dirty="0"/>
              <a:t>.</a:t>
            </a:r>
          </a:p>
          <a:p>
            <a:r>
              <a:rPr lang="it-IT" dirty="0" err="1"/>
              <a:t>Next</a:t>
            </a:r>
            <a:r>
              <a:rPr lang="it-IT" dirty="0"/>
              <a:t> set and </a:t>
            </a:r>
            <a:r>
              <a:rPr lang="it-IT" dirty="0" err="1"/>
              <a:t>customize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parameters</a:t>
            </a:r>
            <a:r>
              <a:rPr lang="it-IT" dirty="0"/>
              <a:t>, </a:t>
            </a:r>
            <a:r>
              <a:rPr lang="it-IT" dirty="0" err="1"/>
              <a:t>starting</a:t>
            </a:r>
            <a:r>
              <a:rPr lang="it-IT" dirty="0"/>
              <a:t> from the collider to the player controller.</a:t>
            </a:r>
          </a:p>
          <a:p>
            <a:r>
              <a:rPr lang="it-IT" dirty="0" err="1"/>
              <a:t>Finally</a:t>
            </a:r>
            <a:r>
              <a:rPr lang="it-IT" dirty="0"/>
              <a:t>, </a:t>
            </a:r>
            <a:r>
              <a:rPr lang="it-IT" dirty="0" err="1"/>
              <a:t>customize</a:t>
            </a:r>
            <a:r>
              <a:rPr lang="it-IT" dirty="0"/>
              <a:t> the player </a:t>
            </a:r>
            <a:r>
              <a:rPr lang="it-IT" dirty="0" err="1"/>
              <a:t>behaviour</a:t>
            </a:r>
            <a:r>
              <a:rPr lang="it-IT" dirty="0"/>
              <a:t> </a:t>
            </a:r>
            <a:r>
              <a:rPr lang="it-IT" dirty="0" err="1"/>
              <a:t>adding</a:t>
            </a:r>
            <a:r>
              <a:rPr lang="it-IT" dirty="0"/>
              <a:t> some </a:t>
            </a:r>
            <a:r>
              <a:rPr lang="it-IT" dirty="0" err="1"/>
              <a:t>capabilities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262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Characta2D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Credits</a:t>
            </a:r>
            <a:r>
              <a:rPr lang="it-IT" dirty="0"/>
              <a:t>: Vito Domenico Tagliente</a:t>
            </a:r>
          </a:p>
          <a:p>
            <a:r>
              <a:rPr lang="it-IT" dirty="0"/>
              <a:t>vitodomenicotagliente@gmail.com</a:t>
            </a:r>
          </a:p>
        </p:txBody>
      </p:sp>
    </p:spTree>
    <p:extLst>
      <p:ext uri="{BB962C8B-B14F-4D97-AF65-F5344CB8AC3E}">
        <p14:creationId xmlns:p14="http://schemas.microsoft.com/office/powerpoint/2010/main" val="1434320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301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Characta2D</vt:lpstr>
      <vt:lpstr>Why custom physics?</vt:lpstr>
      <vt:lpstr>CharactaCollider</vt:lpstr>
      <vt:lpstr>CharactaBehaviour</vt:lpstr>
      <vt:lpstr>Capability System</vt:lpstr>
      <vt:lpstr>Collision Detection</vt:lpstr>
      <vt:lpstr>How to setup a player</vt:lpstr>
      <vt:lpstr>Characta2D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Characta2D</dc:title>
  <dc:creator>Vito Domenico Tagliente</dc:creator>
  <cp:lastModifiedBy>Vito Domenico Tagliente</cp:lastModifiedBy>
  <cp:revision>41</cp:revision>
  <dcterms:created xsi:type="dcterms:W3CDTF">2017-08-06T06:35:07Z</dcterms:created>
  <dcterms:modified xsi:type="dcterms:W3CDTF">2017-11-01T17:03:42Z</dcterms:modified>
</cp:coreProperties>
</file>