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6C74C-ED65-4FF0-8AB3-B3ED6F1F85B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4D552D-9FB7-4FF4-B2CB-305967FACA71}">
      <dgm:prSet/>
      <dgm:spPr/>
      <dgm:t>
        <a:bodyPr/>
        <a:lstStyle/>
        <a:p>
          <a:r>
            <a:rPr lang="en-US"/>
            <a:t>Arquitetura baseada em MVC (Model-View-Controller).</a:t>
          </a:r>
        </a:p>
      </dgm:t>
    </dgm:pt>
    <dgm:pt modelId="{E5406577-F938-4550-89F0-6CDE7D164006}" type="parTrans" cxnId="{4EF1B0C0-3B45-4955-907F-7B9821A2A7C7}">
      <dgm:prSet/>
      <dgm:spPr/>
      <dgm:t>
        <a:bodyPr/>
        <a:lstStyle/>
        <a:p>
          <a:endParaRPr lang="en-US"/>
        </a:p>
      </dgm:t>
    </dgm:pt>
    <dgm:pt modelId="{4A3316DB-62D7-402E-8321-AC589CF37159}" type="sibTrans" cxnId="{4EF1B0C0-3B45-4955-907F-7B9821A2A7C7}">
      <dgm:prSet/>
      <dgm:spPr/>
      <dgm:t>
        <a:bodyPr/>
        <a:lstStyle/>
        <a:p>
          <a:endParaRPr lang="en-US"/>
        </a:p>
      </dgm:t>
    </dgm:pt>
    <dgm:pt modelId="{6E18E5A8-40CB-4BB6-A399-0AB5F5BF6886}">
      <dgm:prSet/>
      <dgm:spPr/>
      <dgm:t>
        <a:bodyPr/>
        <a:lstStyle/>
        <a:p>
          <a:r>
            <a:rPr lang="en-US"/>
            <a:t>Frontend: HTML, CSS, JavaScript</a:t>
          </a:r>
        </a:p>
      </dgm:t>
    </dgm:pt>
    <dgm:pt modelId="{9FCE3687-8E6C-406E-97BA-27BC07FA51E4}" type="parTrans" cxnId="{49B67659-7174-4F30-8350-837102A77A00}">
      <dgm:prSet/>
      <dgm:spPr/>
      <dgm:t>
        <a:bodyPr/>
        <a:lstStyle/>
        <a:p>
          <a:endParaRPr lang="en-US"/>
        </a:p>
      </dgm:t>
    </dgm:pt>
    <dgm:pt modelId="{ED6EF507-27A5-4AE7-86BE-9B5455297102}" type="sibTrans" cxnId="{49B67659-7174-4F30-8350-837102A77A00}">
      <dgm:prSet/>
      <dgm:spPr/>
      <dgm:t>
        <a:bodyPr/>
        <a:lstStyle/>
        <a:p>
          <a:endParaRPr lang="en-US"/>
        </a:p>
      </dgm:t>
    </dgm:pt>
    <dgm:pt modelId="{4E3343D4-6A7F-4B3F-8363-7CB759020B30}">
      <dgm:prSet/>
      <dgm:spPr/>
      <dgm:t>
        <a:bodyPr/>
        <a:lstStyle/>
        <a:p>
          <a:r>
            <a:rPr lang="en-US"/>
            <a:t>Backend: PHP</a:t>
          </a:r>
        </a:p>
      </dgm:t>
    </dgm:pt>
    <dgm:pt modelId="{0B4EF740-8714-4CCA-9198-1BCBE3FF852D}" type="parTrans" cxnId="{E398446C-D14D-4141-BD47-E5887DDBB7D8}">
      <dgm:prSet/>
      <dgm:spPr/>
      <dgm:t>
        <a:bodyPr/>
        <a:lstStyle/>
        <a:p>
          <a:endParaRPr lang="en-US"/>
        </a:p>
      </dgm:t>
    </dgm:pt>
    <dgm:pt modelId="{1E0ABB3D-5280-4FC5-8848-8112578F7F76}" type="sibTrans" cxnId="{E398446C-D14D-4141-BD47-E5887DDBB7D8}">
      <dgm:prSet/>
      <dgm:spPr/>
      <dgm:t>
        <a:bodyPr/>
        <a:lstStyle/>
        <a:p>
          <a:endParaRPr lang="en-US"/>
        </a:p>
      </dgm:t>
    </dgm:pt>
    <dgm:pt modelId="{5B0F660D-DDAC-41DA-9D9A-0281746341A5}">
      <dgm:prSet/>
      <dgm:spPr/>
      <dgm:t>
        <a:bodyPr/>
        <a:lstStyle/>
        <a:p>
          <a:r>
            <a:rPr lang="en-US"/>
            <a:t>Banco de Dados: MySQL</a:t>
          </a:r>
        </a:p>
      </dgm:t>
    </dgm:pt>
    <dgm:pt modelId="{5EB529FD-73E0-4FC0-B599-4EE25EBED7BD}" type="parTrans" cxnId="{291DB845-154F-457C-A9C0-EE4B91203DDB}">
      <dgm:prSet/>
      <dgm:spPr/>
      <dgm:t>
        <a:bodyPr/>
        <a:lstStyle/>
        <a:p>
          <a:endParaRPr lang="en-US"/>
        </a:p>
      </dgm:t>
    </dgm:pt>
    <dgm:pt modelId="{8CECD38D-0D6D-4A53-A55B-3C6164A6945A}" type="sibTrans" cxnId="{291DB845-154F-457C-A9C0-EE4B91203DDB}">
      <dgm:prSet/>
      <dgm:spPr/>
      <dgm:t>
        <a:bodyPr/>
        <a:lstStyle/>
        <a:p>
          <a:endParaRPr lang="en-US"/>
        </a:p>
      </dgm:t>
    </dgm:pt>
    <dgm:pt modelId="{63E2F8C1-A7AC-4FA0-A0B3-BBAF040EA68E}" type="pres">
      <dgm:prSet presAssocID="{25B6C74C-ED65-4FF0-8AB3-B3ED6F1F85B9}" presName="linear" presStyleCnt="0">
        <dgm:presLayoutVars>
          <dgm:animLvl val="lvl"/>
          <dgm:resizeHandles val="exact"/>
        </dgm:presLayoutVars>
      </dgm:prSet>
      <dgm:spPr/>
    </dgm:pt>
    <dgm:pt modelId="{BACB8F40-BE0D-419F-B5C3-31D9E9D67688}" type="pres">
      <dgm:prSet presAssocID="{FE4D552D-9FB7-4FF4-B2CB-305967FACA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342F65-0160-4C06-978D-5606F8CE01AE}" type="pres">
      <dgm:prSet presAssocID="{4A3316DB-62D7-402E-8321-AC589CF37159}" presName="spacer" presStyleCnt="0"/>
      <dgm:spPr/>
    </dgm:pt>
    <dgm:pt modelId="{94A938C2-49F8-4B97-A9A2-AC3A736C8B4C}" type="pres">
      <dgm:prSet presAssocID="{6E18E5A8-40CB-4BB6-A399-0AB5F5BF68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51A2E3-8BA9-4428-BFC0-34E4C042DC55}" type="pres">
      <dgm:prSet presAssocID="{ED6EF507-27A5-4AE7-86BE-9B5455297102}" presName="spacer" presStyleCnt="0"/>
      <dgm:spPr/>
    </dgm:pt>
    <dgm:pt modelId="{2179A9E4-3F9C-4984-B502-55EFA462D2D5}" type="pres">
      <dgm:prSet presAssocID="{4E3343D4-6A7F-4B3F-8363-7CB759020B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58AF62-C418-42B0-9024-9136BE040151}" type="pres">
      <dgm:prSet presAssocID="{1E0ABB3D-5280-4FC5-8848-8112578F7F76}" presName="spacer" presStyleCnt="0"/>
      <dgm:spPr/>
    </dgm:pt>
    <dgm:pt modelId="{C2E4B167-1591-4205-B3DD-9140DEA434D8}" type="pres">
      <dgm:prSet presAssocID="{5B0F660D-DDAC-41DA-9D9A-0281746341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2AE81D-9C01-468A-B92C-B96DA3D62034}" type="presOf" srcId="{FE4D552D-9FB7-4FF4-B2CB-305967FACA71}" destId="{BACB8F40-BE0D-419F-B5C3-31D9E9D67688}" srcOrd="0" destOrd="0" presId="urn:microsoft.com/office/officeart/2005/8/layout/vList2"/>
    <dgm:cxn modelId="{291DB845-154F-457C-A9C0-EE4B91203DDB}" srcId="{25B6C74C-ED65-4FF0-8AB3-B3ED6F1F85B9}" destId="{5B0F660D-DDAC-41DA-9D9A-0281746341A5}" srcOrd="3" destOrd="0" parTransId="{5EB529FD-73E0-4FC0-B599-4EE25EBED7BD}" sibTransId="{8CECD38D-0D6D-4A53-A55B-3C6164A6945A}"/>
    <dgm:cxn modelId="{E398446C-D14D-4141-BD47-E5887DDBB7D8}" srcId="{25B6C74C-ED65-4FF0-8AB3-B3ED6F1F85B9}" destId="{4E3343D4-6A7F-4B3F-8363-7CB759020B30}" srcOrd="2" destOrd="0" parTransId="{0B4EF740-8714-4CCA-9198-1BCBE3FF852D}" sibTransId="{1E0ABB3D-5280-4FC5-8848-8112578F7F76}"/>
    <dgm:cxn modelId="{8CE6CC51-C697-4D77-AF17-7D844709B193}" type="presOf" srcId="{25B6C74C-ED65-4FF0-8AB3-B3ED6F1F85B9}" destId="{63E2F8C1-A7AC-4FA0-A0B3-BBAF040EA68E}" srcOrd="0" destOrd="0" presId="urn:microsoft.com/office/officeart/2005/8/layout/vList2"/>
    <dgm:cxn modelId="{49B67659-7174-4F30-8350-837102A77A00}" srcId="{25B6C74C-ED65-4FF0-8AB3-B3ED6F1F85B9}" destId="{6E18E5A8-40CB-4BB6-A399-0AB5F5BF6886}" srcOrd="1" destOrd="0" parTransId="{9FCE3687-8E6C-406E-97BA-27BC07FA51E4}" sibTransId="{ED6EF507-27A5-4AE7-86BE-9B5455297102}"/>
    <dgm:cxn modelId="{4EF1B0C0-3B45-4955-907F-7B9821A2A7C7}" srcId="{25B6C74C-ED65-4FF0-8AB3-B3ED6F1F85B9}" destId="{FE4D552D-9FB7-4FF4-B2CB-305967FACA71}" srcOrd="0" destOrd="0" parTransId="{E5406577-F938-4550-89F0-6CDE7D164006}" sibTransId="{4A3316DB-62D7-402E-8321-AC589CF37159}"/>
    <dgm:cxn modelId="{8CDF6FC4-8D45-49B6-BF10-CFF1C37564E9}" type="presOf" srcId="{4E3343D4-6A7F-4B3F-8363-7CB759020B30}" destId="{2179A9E4-3F9C-4984-B502-55EFA462D2D5}" srcOrd="0" destOrd="0" presId="urn:microsoft.com/office/officeart/2005/8/layout/vList2"/>
    <dgm:cxn modelId="{796A69D0-02B4-42E9-94BF-871E501197FF}" type="presOf" srcId="{5B0F660D-DDAC-41DA-9D9A-0281746341A5}" destId="{C2E4B167-1591-4205-B3DD-9140DEA434D8}" srcOrd="0" destOrd="0" presId="urn:microsoft.com/office/officeart/2005/8/layout/vList2"/>
    <dgm:cxn modelId="{CC6EFEF4-A9E3-438C-9F1F-A7E42C5F1FE1}" type="presOf" srcId="{6E18E5A8-40CB-4BB6-A399-0AB5F5BF6886}" destId="{94A938C2-49F8-4B97-A9A2-AC3A736C8B4C}" srcOrd="0" destOrd="0" presId="urn:microsoft.com/office/officeart/2005/8/layout/vList2"/>
    <dgm:cxn modelId="{59FF2163-9E85-4F5E-8105-8EA4A7AD6165}" type="presParOf" srcId="{63E2F8C1-A7AC-4FA0-A0B3-BBAF040EA68E}" destId="{BACB8F40-BE0D-419F-B5C3-31D9E9D67688}" srcOrd="0" destOrd="0" presId="urn:microsoft.com/office/officeart/2005/8/layout/vList2"/>
    <dgm:cxn modelId="{FAFFC612-5425-4E15-A3C7-F57E87F0A370}" type="presParOf" srcId="{63E2F8C1-A7AC-4FA0-A0B3-BBAF040EA68E}" destId="{D9342F65-0160-4C06-978D-5606F8CE01AE}" srcOrd="1" destOrd="0" presId="urn:microsoft.com/office/officeart/2005/8/layout/vList2"/>
    <dgm:cxn modelId="{460EDE2F-A172-4A38-B7B5-A5D774679DAA}" type="presParOf" srcId="{63E2F8C1-A7AC-4FA0-A0B3-BBAF040EA68E}" destId="{94A938C2-49F8-4B97-A9A2-AC3A736C8B4C}" srcOrd="2" destOrd="0" presId="urn:microsoft.com/office/officeart/2005/8/layout/vList2"/>
    <dgm:cxn modelId="{1E965378-0C9B-491B-95A4-F77803DF4EF3}" type="presParOf" srcId="{63E2F8C1-A7AC-4FA0-A0B3-BBAF040EA68E}" destId="{C651A2E3-8BA9-4428-BFC0-34E4C042DC55}" srcOrd="3" destOrd="0" presId="urn:microsoft.com/office/officeart/2005/8/layout/vList2"/>
    <dgm:cxn modelId="{A11B29BE-03CB-4E82-8CB5-F91E51203382}" type="presParOf" srcId="{63E2F8C1-A7AC-4FA0-A0B3-BBAF040EA68E}" destId="{2179A9E4-3F9C-4984-B502-55EFA462D2D5}" srcOrd="4" destOrd="0" presId="urn:microsoft.com/office/officeart/2005/8/layout/vList2"/>
    <dgm:cxn modelId="{FCDE49F7-D4DD-454D-A438-F72428190E32}" type="presParOf" srcId="{63E2F8C1-A7AC-4FA0-A0B3-BBAF040EA68E}" destId="{D558AF62-C418-42B0-9024-9136BE040151}" srcOrd="5" destOrd="0" presId="urn:microsoft.com/office/officeart/2005/8/layout/vList2"/>
    <dgm:cxn modelId="{B61CD06F-3A5E-47E1-909D-A3EFE187F02A}" type="presParOf" srcId="{63E2F8C1-A7AC-4FA0-A0B3-BBAF040EA68E}" destId="{C2E4B167-1591-4205-B3DD-9140DEA434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723D4-CC20-4CFE-B4C3-B1C5F5A561C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CC90DE-D0F8-436E-82FB-ECEFF7705152}">
      <dgm:prSet/>
      <dgm:spPr/>
      <dgm:t>
        <a:bodyPr/>
        <a:lstStyle/>
        <a:p>
          <a:r>
            <a:rPr lang="en-US"/>
            <a:t>Principais entidades:</a:t>
          </a:r>
        </a:p>
      </dgm:t>
    </dgm:pt>
    <dgm:pt modelId="{586556C4-79DE-4B42-B974-174951FC6867}" type="parTrans" cxnId="{81134B07-070E-4016-A231-F6CFDEF92985}">
      <dgm:prSet/>
      <dgm:spPr/>
      <dgm:t>
        <a:bodyPr/>
        <a:lstStyle/>
        <a:p>
          <a:endParaRPr lang="en-US"/>
        </a:p>
      </dgm:t>
    </dgm:pt>
    <dgm:pt modelId="{0CF31BCD-3EB9-41D4-A782-45C8B66CB2C2}" type="sibTrans" cxnId="{81134B07-070E-4016-A231-F6CFDEF92985}">
      <dgm:prSet/>
      <dgm:spPr/>
      <dgm:t>
        <a:bodyPr/>
        <a:lstStyle/>
        <a:p>
          <a:endParaRPr lang="en-US"/>
        </a:p>
      </dgm:t>
    </dgm:pt>
    <dgm:pt modelId="{F3DB420E-E3BF-4180-B031-175EB8864EFF}">
      <dgm:prSet/>
      <dgm:spPr/>
      <dgm:t>
        <a:bodyPr/>
        <a:lstStyle/>
        <a:p>
          <a:r>
            <a:rPr lang="en-US"/>
            <a:t>- Usuário</a:t>
          </a:r>
        </a:p>
      </dgm:t>
    </dgm:pt>
    <dgm:pt modelId="{40846C64-D0A6-4808-B2C8-A6B1017C39AE}" type="parTrans" cxnId="{F6B5B0B4-00BC-4BE2-92C3-381110D1761B}">
      <dgm:prSet/>
      <dgm:spPr/>
      <dgm:t>
        <a:bodyPr/>
        <a:lstStyle/>
        <a:p>
          <a:endParaRPr lang="en-US"/>
        </a:p>
      </dgm:t>
    </dgm:pt>
    <dgm:pt modelId="{E9465B0E-AD38-4EEA-94B6-C6D901E6DAA1}" type="sibTrans" cxnId="{F6B5B0B4-00BC-4BE2-92C3-381110D1761B}">
      <dgm:prSet/>
      <dgm:spPr/>
      <dgm:t>
        <a:bodyPr/>
        <a:lstStyle/>
        <a:p>
          <a:endParaRPr lang="en-US"/>
        </a:p>
      </dgm:t>
    </dgm:pt>
    <dgm:pt modelId="{EB076DFF-5529-4DAE-93E9-B9F48D3836AA}">
      <dgm:prSet/>
      <dgm:spPr/>
      <dgm:t>
        <a:bodyPr/>
        <a:lstStyle/>
        <a:p>
          <a:r>
            <a:rPr lang="en-US"/>
            <a:t>- Viagem</a:t>
          </a:r>
        </a:p>
      </dgm:t>
    </dgm:pt>
    <dgm:pt modelId="{429F397A-C77F-4CC2-9501-A7F22722D30C}" type="parTrans" cxnId="{101CA4F0-75B4-4A24-8EAC-AEF85BA3E1B6}">
      <dgm:prSet/>
      <dgm:spPr/>
      <dgm:t>
        <a:bodyPr/>
        <a:lstStyle/>
        <a:p>
          <a:endParaRPr lang="en-US"/>
        </a:p>
      </dgm:t>
    </dgm:pt>
    <dgm:pt modelId="{7962A2D4-5501-42A5-AF79-551719AEBEF8}" type="sibTrans" cxnId="{101CA4F0-75B4-4A24-8EAC-AEF85BA3E1B6}">
      <dgm:prSet/>
      <dgm:spPr/>
      <dgm:t>
        <a:bodyPr/>
        <a:lstStyle/>
        <a:p>
          <a:endParaRPr lang="en-US"/>
        </a:p>
      </dgm:t>
    </dgm:pt>
    <dgm:pt modelId="{3A008A70-6326-49E1-8520-FF99874987DF}">
      <dgm:prSet/>
      <dgm:spPr/>
      <dgm:t>
        <a:bodyPr/>
        <a:lstStyle/>
        <a:p>
          <a:r>
            <a:rPr lang="en-US"/>
            <a:t>- Reserva</a:t>
          </a:r>
        </a:p>
      </dgm:t>
    </dgm:pt>
    <dgm:pt modelId="{9730C7BA-CF61-4149-AB1F-A8EF1313E021}" type="parTrans" cxnId="{6581468C-8F21-4CB0-951A-14D1638125BE}">
      <dgm:prSet/>
      <dgm:spPr/>
      <dgm:t>
        <a:bodyPr/>
        <a:lstStyle/>
        <a:p>
          <a:endParaRPr lang="en-US"/>
        </a:p>
      </dgm:t>
    </dgm:pt>
    <dgm:pt modelId="{74867C67-2F33-4BB8-B2F0-64448580A718}" type="sibTrans" cxnId="{6581468C-8F21-4CB0-951A-14D1638125BE}">
      <dgm:prSet/>
      <dgm:spPr/>
      <dgm:t>
        <a:bodyPr/>
        <a:lstStyle/>
        <a:p>
          <a:endParaRPr lang="en-US"/>
        </a:p>
      </dgm:t>
    </dgm:pt>
    <dgm:pt modelId="{CB619D99-6506-4976-A3A5-35D84A765B4A}">
      <dgm:prSet/>
      <dgm:spPr/>
      <dgm:t>
        <a:bodyPr/>
        <a:lstStyle/>
        <a:p>
          <a:r>
            <a:rPr lang="en-US"/>
            <a:t>- Reembolso</a:t>
          </a:r>
        </a:p>
      </dgm:t>
    </dgm:pt>
    <dgm:pt modelId="{0E1F5DB3-A82C-45F1-B4BD-58BA0F553EA6}" type="parTrans" cxnId="{3EE73B0B-68D0-4E8E-92AE-02C87117BAD9}">
      <dgm:prSet/>
      <dgm:spPr/>
      <dgm:t>
        <a:bodyPr/>
        <a:lstStyle/>
        <a:p>
          <a:endParaRPr lang="en-US"/>
        </a:p>
      </dgm:t>
    </dgm:pt>
    <dgm:pt modelId="{8F021AA3-4229-4787-BEFC-D511EAD089FA}" type="sibTrans" cxnId="{3EE73B0B-68D0-4E8E-92AE-02C87117BAD9}">
      <dgm:prSet/>
      <dgm:spPr/>
      <dgm:t>
        <a:bodyPr/>
        <a:lstStyle/>
        <a:p>
          <a:endParaRPr lang="en-US"/>
        </a:p>
      </dgm:t>
    </dgm:pt>
    <dgm:pt modelId="{66951BEB-1BF7-453B-83DE-EED2357BD4EA}">
      <dgm:prSet/>
      <dgm:spPr/>
      <dgm:t>
        <a:bodyPr/>
        <a:lstStyle/>
        <a:p>
          <a:r>
            <a:rPr lang="pt-BR"/>
            <a:t>-Autorização</a:t>
          </a:r>
          <a:endParaRPr lang="en-US"/>
        </a:p>
      </dgm:t>
    </dgm:pt>
    <dgm:pt modelId="{798E7259-B012-466F-979F-12834B0117A8}" type="parTrans" cxnId="{400AA575-3B49-402A-989D-442BAB30D0AF}">
      <dgm:prSet/>
      <dgm:spPr/>
      <dgm:t>
        <a:bodyPr/>
        <a:lstStyle/>
        <a:p>
          <a:endParaRPr lang="en-US"/>
        </a:p>
      </dgm:t>
    </dgm:pt>
    <dgm:pt modelId="{55A0BA8A-A20A-4866-A713-D0DBEBE4BCC5}" type="sibTrans" cxnId="{400AA575-3B49-402A-989D-442BAB30D0AF}">
      <dgm:prSet/>
      <dgm:spPr/>
      <dgm:t>
        <a:bodyPr/>
        <a:lstStyle/>
        <a:p>
          <a:endParaRPr lang="en-US"/>
        </a:p>
      </dgm:t>
    </dgm:pt>
    <dgm:pt modelId="{846FBDEA-3A74-4D79-8784-19228FDB41EA}" type="pres">
      <dgm:prSet presAssocID="{700723D4-CC20-4CFE-B4C3-B1C5F5A561C4}" presName="linear" presStyleCnt="0">
        <dgm:presLayoutVars>
          <dgm:animLvl val="lvl"/>
          <dgm:resizeHandles val="exact"/>
        </dgm:presLayoutVars>
      </dgm:prSet>
      <dgm:spPr/>
    </dgm:pt>
    <dgm:pt modelId="{B33A9C04-225B-4BD8-AC5C-1C0A0A333403}" type="pres">
      <dgm:prSet presAssocID="{05CC90DE-D0F8-436E-82FB-ECEFF770515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2C82E5E-7B16-48EC-8D49-ADBC3FD4481D}" type="pres">
      <dgm:prSet presAssocID="{0CF31BCD-3EB9-41D4-A782-45C8B66CB2C2}" presName="spacer" presStyleCnt="0"/>
      <dgm:spPr/>
    </dgm:pt>
    <dgm:pt modelId="{37BEB728-81D8-4896-BD8F-E78F2A4A06F0}" type="pres">
      <dgm:prSet presAssocID="{F3DB420E-E3BF-4180-B031-175EB8864EF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E11D009-0572-43D4-9770-010C4D7BE36D}" type="pres">
      <dgm:prSet presAssocID="{E9465B0E-AD38-4EEA-94B6-C6D901E6DAA1}" presName="spacer" presStyleCnt="0"/>
      <dgm:spPr/>
    </dgm:pt>
    <dgm:pt modelId="{59936B28-90E4-4FBF-819B-F4F67E6FF750}" type="pres">
      <dgm:prSet presAssocID="{EB076DFF-5529-4DAE-93E9-B9F48D3836A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7DB875-BA92-4A1E-B727-73A7814EB767}" type="pres">
      <dgm:prSet presAssocID="{7962A2D4-5501-42A5-AF79-551719AEBEF8}" presName="spacer" presStyleCnt="0"/>
      <dgm:spPr/>
    </dgm:pt>
    <dgm:pt modelId="{435535F9-55C4-4E20-809D-7F8DFBF7951A}" type="pres">
      <dgm:prSet presAssocID="{3A008A70-6326-49E1-8520-FF99874987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FCADF25-0AAA-44CA-BC15-CD18F31049CC}" type="pres">
      <dgm:prSet presAssocID="{74867C67-2F33-4BB8-B2F0-64448580A718}" presName="spacer" presStyleCnt="0"/>
      <dgm:spPr/>
    </dgm:pt>
    <dgm:pt modelId="{972AE3F3-DEC6-48E3-B98D-40C50DD1DD37}" type="pres">
      <dgm:prSet presAssocID="{CB619D99-6506-4976-A3A5-35D84A765B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3A341E9-A28D-41AE-9F8B-AA4F4D211DDC}" type="pres">
      <dgm:prSet presAssocID="{8F021AA3-4229-4787-BEFC-D511EAD089FA}" presName="spacer" presStyleCnt="0"/>
      <dgm:spPr/>
    </dgm:pt>
    <dgm:pt modelId="{0CAB4D81-E3C6-4F3A-B2B4-6014BEB7EF14}" type="pres">
      <dgm:prSet presAssocID="{66951BEB-1BF7-453B-83DE-EED2357BD4E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1134B07-070E-4016-A231-F6CFDEF92985}" srcId="{700723D4-CC20-4CFE-B4C3-B1C5F5A561C4}" destId="{05CC90DE-D0F8-436E-82FB-ECEFF7705152}" srcOrd="0" destOrd="0" parTransId="{586556C4-79DE-4B42-B974-174951FC6867}" sibTransId="{0CF31BCD-3EB9-41D4-A782-45C8B66CB2C2}"/>
    <dgm:cxn modelId="{3EE73B0B-68D0-4E8E-92AE-02C87117BAD9}" srcId="{700723D4-CC20-4CFE-B4C3-B1C5F5A561C4}" destId="{CB619D99-6506-4976-A3A5-35D84A765B4A}" srcOrd="4" destOrd="0" parTransId="{0E1F5DB3-A82C-45F1-B4BD-58BA0F553EA6}" sibTransId="{8F021AA3-4229-4787-BEFC-D511EAD089FA}"/>
    <dgm:cxn modelId="{97521A18-A50F-4CF5-A465-7E042FD23307}" type="presOf" srcId="{EB076DFF-5529-4DAE-93E9-B9F48D3836AA}" destId="{59936B28-90E4-4FBF-819B-F4F67E6FF750}" srcOrd="0" destOrd="0" presId="urn:microsoft.com/office/officeart/2005/8/layout/vList2"/>
    <dgm:cxn modelId="{0A052036-49F2-403D-AD0D-19AC22B62246}" type="presOf" srcId="{05CC90DE-D0F8-436E-82FB-ECEFF7705152}" destId="{B33A9C04-225B-4BD8-AC5C-1C0A0A333403}" srcOrd="0" destOrd="0" presId="urn:microsoft.com/office/officeart/2005/8/layout/vList2"/>
    <dgm:cxn modelId="{6F046A42-ECEB-4657-BE13-300207246636}" type="presOf" srcId="{700723D4-CC20-4CFE-B4C3-B1C5F5A561C4}" destId="{846FBDEA-3A74-4D79-8784-19228FDB41EA}" srcOrd="0" destOrd="0" presId="urn:microsoft.com/office/officeart/2005/8/layout/vList2"/>
    <dgm:cxn modelId="{400AA575-3B49-402A-989D-442BAB30D0AF}" srcId="{700723D4-CC20-4CFE-B4C3-B1C5F5A561C4}" destId="{66951BEB-1BF7-453B-83DE-EED2357BD4EA}" srcOrd="5" destOrd="0" parTransId="{798E7259-B012-466F-979F-12834B0117A8}" sibTransId="{55A0BA8A-A20A-4866-A713-D0DBEBE4BCC5}"/>
    <dgm:cxn modelId="{28597657-2086-45F8-92E9-6E44F120A0FD}" type="presOf" srcId="{66951BEB-1BF7-453B-83DE-EED2357BD4EA}" destId="{0CAB4D81-E3C6-4F3A-B2B4-6014BEB7EF14}" srcOrd="0" destOrd="0" presId="urn:microsoft.com/office/officeart/2005/8/layout/vList2"/>
    <dgm:cxn modelId="{9EF99284-594E-43C3-869E-F785D908109B}" type="presOf" srcId="{3A008A70-6326-49E1-8520-FF99874987DF}" destId="{435535F9-55C4-4E20-809D-7F8DFBF7951A}" srcOrd="0" destOrd="0" presId="urn:microsoft.com/office/officeart/2005/8/layout/vList2"/>
    <dgm:cxn modelId="{6581468C-8F21-4CB0-951A-14D1638125BE}" srcId="{700723D4-CC20-4CFE-B4C3-B1C5F5A561C4}" destId="{3A008A70-6326-49E1-8520-FF99874987DF}" srcOrd="3" destOrd="0" parTransId="{9730C7BA-CF61-4149-AB1F-A8EF1313E021}" sibTransId="{74867C67-2F33-4BB8-B2F0-64448580A718}"/>
    <dgm:cxn modelId="{7A38A9A5-5ECF-40A0-B778-B5CF9526B78E}" type="presOf" srcId="{F3DB420E-E3BF-4180-B031-175EB8864EFF}" destId="{37BEB728-81D8-4896-BD8F-E78F2A4A06F0}" srcOrd="0" destOrd="0" presId="urn:microsoft.com/office/officeart/2005/8/layout/vList2"/>
    <dgm:cxn modelId="{F6B5B0B4-00BC-4BE2-92C3-381110D1761B}" srcId="{700723D4-CC20-4CFE-B4C3-B1C5F5A561C4}" destId="{F3DB420E-E3BF-4180-B031-175EB8864EFF}" srcOrd="1" destOrd="0" parTransId="{40846C64-D0A6-4808-B2C8-A6B1017C39AE}" sibTransId="{E9465B0E-AD38-4EEA-94B6-C6D901E6DAA1}"/>
    <dgm:cxn modelId="{37DDE0DB-5D82-4EAA-8ABD-050AF995DF07}" type="presOf" srcId="{CB619D99-6506-4976-A3A5-35D84A765B4A}" destId="{972AE3F3-DEC6-48E3-B98D-40C50DD1DD37}" srcOrd="0" destOrd="0" presId="urn:microsoft.com/office/officeart/2005/8/layout/vList2"/>
    <dgm:cxn modelId="{101CA4F0-75B4-4A24-8EAC-AEF85BA3E1B6}" srcId="{700723D4-CC20-4CFE-B4C3-B1C5F5A561C4}" destId="{EB076DFF-5529-4DAE-93E9-B9F48D3836AA}" srcOrd="2" destOrd="0" parTransId="{429F397A-C77F-4CC2-9501-A7F22722D30C}" sibTransId="{7962A2D4-5501-42A5-AF79-551719AEBEF8}"/>
    <dgm:cxn modelId="{03502F1C-6EE3-45C8-9B07-32475E57B14B}" type="presParOf" srcId="{846FBDEA-3A74-4D79-8784-19228FDB41EA}" destId="{B33A9C04-225B-4BD8-AC5C-1C0A0A333403}" srcOrd="0" destOrd="0" presId="urn:microsoft.com/office/officeart/2005/8/layout/vList2"/>
    <dgm:cxn modelId="{3EDE0C58-FAA8-41F6-BFC6-348EA1E20901}" type="presParOf" srcId="{846FBDEA-3A74-4D79-8784-19228FDB41EA}" destId="{52C82E5E-7B16-48EC-8D49-ADBC3FD4481D}" srcOrd="1" destOrd="0" presId="urn:microsoft.com/office/officeart/2005/8/layout/vList2"/>
    <dgm:cxn modelId="{6A2A87BC-91D0-4B72-B22F-94B1F09C322E}" type="presParOf" srcId="{846FBDEA-3A74-4D79-8784-19228FDB41EA}" destId="{37BEB728-81D8-4896-BD8F-E78F2A4A06F0}" srcOrd="2" destOrd="0" presId="urn:microsoft.com/office/officeart/2005/8/layout/vList2"/>
    <dgm:cxn modelId="{DA47D471-152A-47B5-965C-77AF644483A0}" type="presParOf" srcId="{846FBDEA-3A74-4D79-8784-19228FDB41EA}" destId="{BE11D009-0572-43D4-9770-010C4D7BE36D}" srcOrd="3" destOrd="0" presId="urn:microsoft.com/office/officeart/2005/8/layout/vList2"/>
    <dgm:cxn modelId="{78D19D6D-AF3F-424F-8810-CDF43E32BA26}" type="presParOf" srcId="{846FBDEA-3A74-4D79-8784-19228FDB41EA}" destId="{59936B28-90E4-4FBF-819B-F4F67E6FF750}" srcOrd="4" destOrd="0" presId="urn:microsoft.com/office/officeart/2005/8/layout/vList2"/>
    <dgm:cxn modelId="{859626B6-2C0E-4E4C-B601-640E24C9DEA7}" type="presParOf" srcId="{846FBDEA-3A74-4D79-8784-19228FDB41EA}" destId="{A47DB875-BA92-4A1E-B727-73A7814EB767}" srcOrd="5" destOrd="0" presId="urn:microsoft.com/office/officeart/2005/8/layout/vList2"/>
    <dgm:cxn modelId="{BB40482F-F4C9-4127-8484-B6348A3FE4FF}" type="presParOf" srcId="{846FBDEA-3A74-4D79-8784-19228FDB41EA}" destId="{435535F9-55C4-4E20-809D-7F8DFBF7951A}" srcOrd="6" destOrd="0" presId="urn:microsoft.com/office/officeart/2005/8/layout/vList2"/>
    <dgm:cxn modelId="{0663194E-AFA7-49F0-98EE-9E179094EE62}" type="presParOf" srcId="{846FBDEA-3A74-4D79-8784-19228FDB41EA}" destId="{2FCADF25-0AAA-44CA-BC15-CD18F31049CC}" srcOrd="7" destOrd="0" presId="urn:microsoft.com/office/officeart/2005/8/layout/vList2"/>
    <dgm:cxn modelId="{8016AACF-1678-485A-85EF-85E14ACCA7D5}" type="presParOf" srcId="{846FBDEA-3A74-4D79-8784-19228FDB41EA}" destId="{972AE3F3-DEC6-48E3-B98D-40C50DD1DD37}" srcOrd="8" destOrd="0" presId="urn:microsoft.com/office/officeart/2005/8/layout/vList2"/>
    <dgm:cxn modelId="{00776601-A6CB-471C-A84A-6AAF44CD8DA8}" type="presParOf" srcId="{846FBDEA-3A74-4D79-8784-19228FDB41EA}" destId="{A3A341E9-A28D-41AE-9F8B-AA4F4D211DDC}" srcOrd="9" destOrd="0" presId="urn:microsoft.com/office/officeart/2005/8/layout/vList2"/>
    <dgm:cxn modelId="{CBBC66D4-B000-48D0-8150-3CFA170496F1}" type="presParOf" srcId="{846FBDEA-3A74-4D79-8784-19228FDB41EA}" destId="{0CAB4D81-E3C6-4F3A-B2B4-6014BEB7EF1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0FB4A1-DF21-48D7-9035-388D9F7C6E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83D79B-B410-4A4F-94EF-A1E582546653}">
      <dgm:prSet/>
      <dgm:spPr/>
      <dgm:t>
        <a:bodyPr/>
        <a:lstStyle/>
        <a:p>
          <a:r>
            <a:rPr lang="en-US"/>
            <a:t>1. Levantamento de requisitos</a:t>
          </a:r>
        </a:p>
      </dgm:t>
    </dgm:pt>
    <dgm:pt modelId="{121C03C2-BBE5-418D-A0AF-D0E95BAF0CB4}" type="parTrans" cxnId="{64020EC8-42EE-48BD-836C-B0F8E41777AB}">
      <dgm:prSet/>
      <dgm:spPr/>
      <dgm:t>
        <a:bodyPr/>
        <a:lstStyle/>
        <a:p>
          <a:endParaRPr lang="en-US"/>
        </a:p>
      </dgm:t>
    </dgm:pt>
    <dgm:pt modelId="{FCBF17F1-4472-40C4-942A-312B17C040A0}" type="sibTrans" cxnId="{64020EC8-42EE-48BD-836C-B0F8E41777AB}">
      <dgm:prSet/>
      <dgm:spPr/>
      <dgm:t>
        <a:bodyPr/>
        <a:lstStyle/>
        <a:p>
          <a:endParaRPr lang="en-US"/>
        </a:p>
      </dgm:t>
    </dgm:pt>
    <dgm:pt modelId="{3E7793E3-8F2A-4839-B61D-464953CFC611}">
      <dgm:prSet/>
      <dgm:spPr/>
      <dgm:t>
        <a:bodyPr/>
        <a:lstStyle/>
        <a:p>
          <a:r>
            <a:rPr lang="en-US"/>
            <a:t>2. Wireframes</a:t>
          </a:r>
        </a:p>
      </dgm:t>
    </dgm:pt>
    <dgm:pt modelId="{5DBFFCC5-EECE-4052-8911-CAC629C499E4}" type="parTrans" cxnId="{1B6B2ACC-50CD-4829-A2D8-157FCEFFBC8C}">
      <dgm:prSet/>
      <dgm:spPr/>
      <dgm:t>
        <a:bodyPr/>
        <a:lstStyle/>
        <a:p>
          <a:endParaRPr lang="en-US"/>
        </a:p>
      </dgm:t>
    </dgm:pt>
    <dgm:pt modelId="{267242C0-CA5B-41A0-819D-6BDD21789998}" type="sibTrans" cxnId="{1B6B2ACC-50CD-4829-A2D8-157FCEFFBC8C}">
      <dgm:prSet/>
      <dgm:spPr/>
      <dgm:t>
        <a:bodyPr/>
        <a:lstStyle/>
        <a:p>
          <a:endParaRPr lang="en-US"/>
        </a:p>
      </dgm:t>
    </dgm:pt>
    <dgm:pt modelId="{7CD075A9-DC96-4AE5-B9F5-FDE475254A8D}">
      <dgm:prSet/>
      <dgm:spPr/>
      <dgm:t>
        <a:bodyPr/>
        <a:lstStyle/>
        <a:p>
          <a:r>
            <a:rPr lang="en-US"/>
            <a:t>3. Modelagem do banco</a:t>
          </a:r>
        </a:p>
      </dgm:t>
    </dgm:pt>
    <dgm:pt modelId="{2E853C9E-8C79-435F-903A-A9A07A4A4F1F}" type="parTrans" cxnId="{BCFADB8C-9B22-43BA-B59F-4B66C29F57BD}">
      <dgm:prSet/>
      <dgm:spPr/>
      <dgm:t>
        <a:bodyPr/>
        <a:lstStyle/>
        <a:p>
          <a:endParaRPr lang="en-US"/>
        </a:p>
      </dgm:t>
    </dgm:pt>
    <dgm:pt modelId="{5AEF10EA-CA2F-4416-8B2B-7DA9DD15A614}" type="sibTrans" cxnId="{BCFADB8C-9B22-43BA-B59F-4B66C29F57BD}">
      <dgm:prSet/>
      <dgm:spPr/>
      <dgm:t>
        <a:bodyPr/>
        <a:lstStyle/>
        <a:p>
          <a:endParaRPr lang="en-US"/>
        </a:p>
      </dgm:t>
    </dgm:pt>
    <dgm:pt modelId="{FAF57DAC-2015-4B4E-A4BD-6FE63E20112A}">
      <dgm:prSet/>
      <dgm:spPr/>
      <dgm:t>
        <a:bodyPr/>
        <a:lstStyle/>
        <a:p>
          <a:r>
            <a:rPr lang="en-US"/>
            <a:t>4. Desenvolvimento frontend</a:t>
          </a:r>
        </a:p>
      </dgm:t>
    </dgm:pt>
    <dgm:pt modelId="{3C603A67-227B-4F35-BEBA-48E0C5D72D6F}" type="parTrans" cxnId="{FD3EBD0E-6D38-414E-BB2E-6B0F3CE8E652}">
      <dgm:prSet/>
      <dgm:spPr/>
      <dgm:t>
        <a:bodyPr/>
        <a:lstStyle/>
        <a:p>
          <a:endParaRPr lang="en-US"/>
        </a:p>
      </dgm:t>
    </dgm:pt>
    <dgm:pt modelId="{A23C537A-D4BF-414E-9874-77B71EE41633}" type="sibTrans" cxnId="{FD3EBD0E-6D38-414E-BB2E-6B0F3CE8E652}">
      <dgm:prSet/>
      <dgm:spPr/>
      <dgm:t>
        <a:bodyPr/>
        <a:lstStyle/>
        <a:p>
          <a:endParaRPr lang="en-US"/>
        </a:p>
      </dgm:t>
    </dgm:pt>
    <dgm:pt modelId="{DB7EFEFA-6444-40E5-B048-DD6A1924EA1E}">
      <dgm:prSet/>
      <dgm:spPr/>
      <dgm:t>
        <a:bodyPr/>
        <a:lstStyle/>
        <a:p>
          <a:r>
            <a:rPr lang="en-US"/>
            <a:t>5. Desenvolvimento backend</a:t>
          </a:r>
        </a:p>
      </dgm:t>
    </dgm:pt>
    <dgm:pt modelId="{5D3B4477-DBC6-43B8-8678-C100C100E5E4}" type="parTrans" cxnId="{1D80A92C-1E01-4BA5-92FA-3DC96131B100}">
      <dgm:prSet/>
      <dgm:spPr/>
      <dgm:t>
        <a:bodyPr/>
        <a:lstStyle/>
        <a:p>
          <a:endParaRPr lang="en-US"/>
        </a:p>
      </dgm:t>
    </dgm:pt>
    <dgm:pt modelId="{C5BFDD66-F135-4799-9853-12EA2588CE01}" type="sibTrans" cxnId="{1D80A92C-1E01-4BA5-92FA-3DC96131B100}">
      <dgm:prSet/>
      <dgm:spPr/>
      <dgm:t>
        <a:bodyPr/>
        <a:lstStyle/>
        <a:p>
          <a:endParaRPr lang="en-US"/>
        </a:p>
      </dgm:t>
    </dgm:pt>
    <dgm:pt modelId="{CE1C4B26-E5A0-4699-B739-B75506AEC4D0}">
      <dgm:prSet/>
      <dgm:spPr/>
      <dgm:t>
        <a:bodyPr/>
        <a:lstStyle/>
        <a:p>
          <a:r>
            <a:rPr lang="en-US"/>
            <a:t>6. Testes</a:t>
          </a:r>
        </a:p>
      </dgm:t>
    </dgm:pt>
    <dgm:pt modelId="{EA132821-04D4-45CC-B2FC-DEF4D8CD367D}" type="parTrans" cxnId="{BFFC8FF9-D0DD-4F1F-806D-A72499FB229A}">
      <dgm:prSet/>
      <dgm:spPr/>
      <dgm:t>
        <a:bodyPr/>
        <a:lstStyle/>
        <a:p>
          <a:endParaRPr lang="en-US"/>
        </a:p>
      </dgm:t>
    </dgm:pt>
    <dgm:pt modelId="{343C6CBB-9193-48D5-A057-8088B8EDC3AD}" type="sibTrans" cxnId="{BFFC8FF9-D0DD-4F1F-806D-A72499FB229A}">
      <dgm:prSet/>
      <dgm:spPr/>
      <dgm:t>
        <a:bodyPr/>
        <a:lstStyle/>
        <a:p>
          <a:endParaRPr lang="en-US"/>
        </a:p>
      </dgm:t>
    </dgm:pt>
    <dgm:pt modelId="{0117A3E5-08ED-4094-89B3-9CA2A164B3A2}">
      <dgm:prSet/>
      <dgm:spPr/>
      <dgm:t>
        <a:bodyPr/>
        <a:lstStyle/>
        <a:p>
          <a:r>
            <a:rPr lang="en-US"/>
            <a:t>7. Apresentação</a:t>
          </a:r>
        </a:p>
      </dgm:t>
    </dgm:pt>
    <dgm:pt modelId="{983B5474-CACA-4D7E-9824-CE6138CE5E5B}" type="parTrans" cxnId="{6BC8FC2E-191F-402B-846F-303D48EBE8CF}">
      <dgm:prSet/>
      <dgm:spPr/>
      <dgm:t>
        <a:bodyPr/>
        <a:lstStyle/>
        <a:p>
          <a:endParaRPr lang="en-US"/>
        </a:p>
      </dgm:t>
    </dgm:pt>
    <dgm:pt modelId="{22129B43-84ED-4C3A-A312-247DAF940B92}" type="sibTrans" cxnId="{6BC8FC2E-191F-402B-846F-303D48EBE8CF}">
      <dgm:prSet/>
      <dgm:spPr/>
      <dgm:t>
        <a:bodyPr/>
        <a:lstStyle/>
        <a:p>
          <a:endParaRPr lang="en-US"/>
        </a:p>
      </dgm:t>
    </dgm:pt>
    <dgm:pt modelId="{E9633C75-8536-46D4-B769-7ABD3FBA220A}" type="pres">
      <dgm:prSet presAssocID="{E80FB4A1-DF21-48D7-9035-388D9F7C6E24}" presName="linear" presStyleCnt="0">
        <dgm:presLayoutVars>
          <dgm:animLvl val="lvl"/>
          <dgm:resizeHandles val="exact"/>
        </dgm:presLayoutVars>
      </dgm:prSet>
      <dgm:spPr/>
    </dgm:pt>
    <dgm:pt modelId="{FD4D4263-06C7-44F7-9E7A-A2DE64A593A7}" type="pres">
      <dgm:prSet presAssocID="{AA83D79B-B410-4A4F-94EF-A1E58254665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EF25B76-33A9-40F0-BE9F-C88BB28455B4}" type="pres">
      <dgm:prSet presAssocID="{FCBF17F1-4472-40C4-942A-312B17C040A0}" presName="spacer" presStyleCnt="0"/>
      <dgm:spPr/>
    </dgm:pt>
    <dgm:pt modelId="{B8FFC73B-96E6-45F3-B5CB-B12449834419}" type="pres">
      <dgm:prSet presAssocID="{3E7793E3-8F2A-4839-B61D-464953CFC61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8937516-8A51-4F91-B69D-00E914FB4962}" type="pres">
      <dgm:prSet presAssocID="{267242C0-CA5B-41A0-819D-6BDD21789998}" presName="spacer" presStyleCnt="0"/>
      <dgm:spPr/>
    </dgm:pt>
    <dgm:pt modelId="{D380781A-8E49-466E-B747-38C49A48FC48}" type="pres">
      <dgm:prSet presAssocID="{7CD075A9-DC96-4AE5-B9F5-FDE475254A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7471B7F-C1B5-4A1E-9151-716A6CCC52F3}" type="pres">
      <dgm:prSet presAssocID="{5AEF10EA-CA2F-4416-8B2B-7DA9DD15A614}" presName="spacer" presStyleCnt="0"/>
      <dgm:spPr/>
    </dgm:pt>
    <dgm:pt modelId="{D515E011-93D0-4BEA-BB79-5163A3AF7872}" type="pres">
      <dgm:prSet presAssocID="{FAF57DAC-2015-4B4E-A4BD-6FE63E20112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A81CB3-C26C-4E73-A388-42ADDBEC1551}" type="pres">
      <dgm:prSet presAssocID="{A23C537A-D4BF-414E-9874-77B71EE41633}" presName="spacer" presStyleCnt="0"/>
      <dgm:spPr/>
    </dgm:pt>
    <dgm:pt modelId="{FD06F688-72E9-44C6-9FE6-49C3B508C660}" type="pres">
      <dgm:prSet presAssocID="{DB7EFEFA-6444-40E5-B048-DD6A1924EA1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5EF0077-47E6-4910-83F1-9979232CC166}" type="pres">
      <dgm:prSet presAssocID="{C5BFDD66-F135-4799-9853-12EA2588CE01}" presName="spacer" presStyleCnt="0"/>
      <dgm:spPr/>
    </dgm:pt>
    <dgm:pt modelId="{07CF7B41-F969-4AD7-A9F5-AD4B190235A5}" type="pres">
      <dgm:prSet presAssocID="{CE1C4B26-E5A0-4699-B739-B75506AEC4D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56A44A7-98BF-4744-8CAF-10CC8200C925}" type="pres">
      <dgm:prSet presAssocID="{343C6CBB-9193-48D5-A057-8088B8EDC3AD}" presName="spacer" presStyleCnt="0"/>
      <dgm:spPr/>
    </dgm:pt>
    <dgm:pt modelId="{A2B12F31-71C3-4C77-9A88-EB6E106B328B}" type="pres">
      <dgm:prSet presAssocID="{0117A3E5-08ED-4094-89B3-9CA2A164B3A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D3EBD0E-6D38-414E-BB2E-6B0F3CE8E652}" srcId="{E80FB4A1-DF21-48D7-9035-388D9F7C6E24}" destId="{FAF57DAC-2015-4B4E-A4BD-6FE63E20112A}" srcOrd="3" destOrd="0" parTransId="{3C603A67-227B-4F35-BEBA-48E0C5D72D6F}" sibTransId="{A23C537A-D4BF-414E-9874-77B71EE41633}"/>
    <dgm:cxn modelId="{F77BE425-4C23-473D-AEAC-4AFFF0001638}" type="presOf" srcId="{CE1C4B26-E5A0-4699-B739-B75506AEC4D0}" destId="{07CF7B41-F969-4AD7-A9F5-AD4B190235A5}" srcOrd="0" destOrd="0" presId="urn:microsoft.com/office/officeart/2005/8/layout/vList2"/>
    <dgm:cxn modelId="{1D80A92C-1E01-4BA5-92FA-3DC96131B100}" srcId="{E80FB4A1-DF21-48D7-9035-388D9F7C6E24}" destId="{DB7EFEFA-6444-40E5-B048-DD6A1924EA1E}" srcOrd="4" destOrd="0" parTransId="{5D3B4477-DBC6-43B8-8678-C100C100E5E4}" sibTransId="{C5BFDD66-F135-4799-9853-12EA2588CE01}"/>
    <dgm:cxn modelId="{6BC8FC2E-191F-402B-846F-303D48EBE8CF}" srcId="{E80FB4A1-DF21-48D7-9035-388D9F7C6E24}" destId="{0117A3E5-08ED-4094-89B3-9CA2A164B3A2}" srcOrd="6" destOrd="0" parTransId="{983B5474-CACA-4D7E-9824-CE6138CE5E5B}" sibTransId="{22129B43-84ED-4C3A-A312-247DAF940B92}"/>
    <dgm:cxn modelId="{E4A1887C-40A6-4566-A504-16ECD91D129B}" type="presOf" srcId="{7CD075A9-DC96-4AE5-B9F5-FDE475254A8D}" destId="{D380781A-8E49-466E-B747-38C49A48FC48}" srcOrd="0" destOrd="0" presId="urn:microsoft.com/office/officeart/2005/8/layout/vList2"/>
    <dgm:cxn modelId="{A4AAD58A-F0F7-498F-94FF-4FDF07D1C771}" type="presOf" srcId="{3E7793E3-8F2A-4839-B61D-464953CFC611}" destId="{B8FFC73B-96E6-45F3-B5CB-B12449834419}" srcOrd="0" destOrd="0" presId="urn:microsoft.com/office/officeart/2005/8/layout/vList2"/>
    <dgm:cxn modelId="{BCFADB8C-9B22-43BA-B59F-4B66C29F57BD}" srcId="{E80FB4A1-DF21-48D7-9035-388D9F7C6E24}" destId="{7CD075A9-DC96-4AE5-B9F5-FDE475254A8D}" srcOrd="2" destOrd="0" parTransId="{2E853C9E-8C79-435F-903A-A9A07A4A4F1F}" sibTransId="{5AEF10EA-CA2F-4416-8B2B-7DA9DD15A614}"/>
    <dgm:cxn modelId="{565BE48E-C594-470F-98D3-E38D9437CC49}" type="presOf" srcId="{E80FB4A1-DF21-48D7-9035-388D9F7C6E24}" destId="{E9633C75-8536-46D4-B769-7ABD3FBA220A}" srcOrd="0" destOrd="0" presId="urn:microsoft.com/office/officeart/2005/8/layout/vList2"/>
    <dgm:cxn modelId="{435E9F97-7677-4B8F-B2C4-F96F9C02EBA5}" type="presOf" srcId="{0117A3E5-08ED-4094-89B3-9CA2A164B3A2}" destId="{A2B12F31-71C3-4C77-9A88-EB6E106B328B}" srcOrd="0" destOrd="0" presId="urn:microsoft.com/office/officeart/2005/8/layout/vList2"/>
    <dgm:cxn modelId="{D769D598-8D29-4EAC-A84C-4351B5F83810}" type="presOf" srcId="{FAF57DAC-2015-4B4E-A4BD-6FE63E20112A}" destId="{D515E011-93D0-4BEA-BB79-5163A3AF7872}" srcOrd="0" destOrd="0" presId="urn:microsoft.com/office/officeart/2005/8/layout/vList2"/>
    <dgm:cxn modelId="{EC13ECBA-D124-4FA5-A0F2-1B1175B9CDE0}" type="presOf" srcId="{DB7EFEFA-6444-40E5-B048-DD6A1924EA1E}" destId="{FD06F688-72E9-44C6-9FE6-49C3B508C660}" srcOrd="0" destOrd="0" presId="urn:microsoft.com/office/officeart/2005/8/layout/vList2"/>
    <dgm:cxn modelId="{64020EC8-42EE-48BD-836C-B0F8E41777AB}" srcId="{E80FB4A1-DF21-48D7-9035-388D9F7C6E24}" destId="{AA83D79B-B410-4A4F-94EF-A1E582546653}" srcOrd="0" destOrd="0" parTransId="{121C03C2-BBE5-418D-A0AF-D0E95BAF0CB4}" sibTransId="{FCBF17F1-4472-40C4-942A-312B17C040A0}"/>
    <dgm:cxn modelId="{1B6B2ACC-50CD-4829-A2D8-157FCEFFBC8C}" srcId="{E80FB4A1-DF21-48D7-9035-388D9F7C6E24}" destId="{3E7793E3-8F2A-4839-B61D-464953CFC611}" srcOrd="1" destOrd="0" parTransId="{5DBFFCC5-EECE-4052-8911-CAC629C499E4}" sibTransId="{267242C0-CA5B-41A0-819D-6BDD21789998}"/>
    <dgm:cxn modelId="{4ACC9BD3-4631-4FCC-9CC6-9AE07D2A94D7}" type="presOf" srcId="{AA83D79B-B410-4A4F-94EF-A1E582546653}" destId="{FD4D4263-06C7-44F7-9E7A-A2DE64A593A7}" srcOrd="0" destOrd="0" presId="urn:microsoft.com/office/officeart/2005/8/layout/vList2"/>
    <dgm:cxn modelId="{BFFC8FF9-D0DD-4F1F-806D-A72499FB229A}" srcId="{E80FB4A1-DF21-48D7-9035-388D9F7C6E24}" destId="{CE1C4B26-E5A0-4699-B739-B75506AEC4D0}" srcOrd="5" destOrd="0" parTransId="{EA132821-04D4-45CC-B2FC-DEF4D8CD367D}" sibTransId="{343C6CBB-9193-48D5-A057-8088B8EDC3AD}"/>
    <dgm:cxn modelId="{7BCD5FAD-4D6E-465E-A51C-0CE6C2F08D41}" type="presParOf" srcId="{E9633C75-8536-46D4-B769-7ABD3FBA220A}" destId="{FD4D4263-06C7-44F7-9E7A-A2DE64A593A7}" srcOrd="0" destOrd="0" presId="urn:microsoft.com/office/officeart/2005/8/layout/vList2"/>
    <dgm:cxn modelId="{EB0EBA9B-3AB2-4FBD-ACEB-D02B6B4D7B46}" type="presParOf" srcId="{E9633C75-8536-46D4-B769-7ABD3FBA220A}" destId="{0EF25B76-33A9-40F0-BE9F-C88BB28455B4}" srcOrd="1" destOrd="0" presId="urn:microsoft.com/office/officeart/2005/8/layout/vList2"/>
    <dgm:cxn modelId="{7CBFB120-D43F-4C34-8BBE-C6424CC0518D}" type="presParOf" srcId="{E9633C75-8536-46D4-B769-7ABD3FBA220A}" destId="{B8FFC73B-96E6-45F3-B5CB-B12449834419}" srcOrd="2" destOrd="0" presId="urn:microsoft.com/office/officeart/2005/8/layout/vList2"/>
    <dgm:cxn modelId="{089705DE-C663-4337-9BB8-7A9A9236287A}" type="presParOf" srcId="{E9633C75-8536-46D4-B769-7ABD3FBA220A}" destId="{28937516-8A51-4F91-B69D-00E914FB4962}" srcOrd="3" destOrd="0" presId="urn:microsoft.com/office/officeart/2005/8/layout/vList2"/>
    <dgm:cxn modelId="{ADF90CA6-C711-4D97-B3AD-F5C555380A17}" type="presParOf" srcId="{E9633C75-8536-46D4-B769-7ABD3FBA220A}" destId="{D380781A-8E49-466E-B747-38C49A48FC48}" srcOrd="4" destOrd="0" presId="urn:microsoft.com/office/officeart/2005/8/layout/vList2"/>
    <dgm:cxn modelId="{0686D58D-2E3F-403E-B563-1459C6624362}" type="presParOf" srcId="{E9633C75-8536-46D4-B769-7ABD3FBA220A}" destId="{27471B7F-C1B5-4A1E-9151-716A6CCC52F3}" srcOrd="5" destOrd="0" presId="urn:microsoft.com/office/officeart/2005/8/layout/vList2"/>
    <dgm:cxn modelId="{B9946C10-3A77-4D6A-A61C-F77B70042A39}" type="presParOf" srcId="{E9633C75-8536-46D4-B769-7ABD3FBA220A}" destId="{D515E011-93D0-4BEA-BB79-5163A3AF7872}" srcOrd="6" destOrd="0" presId="urn:microsoft.com/office/officeart/2005/8/layout/vList2"/>
    <dgm:cxn modelId="{816916A6-D700-41F6-ACA4-AF3BDBB32823}" type="presParOf" srcId="{E9633C75-8536-46D4-B769-7ABD3FBA220A}" destId="{ACA81CB3-C26C-4E73-A388-42ADDBEC1551}" srcOrd="7" destOrd="0" presId="urn:microsoft.com/office/officeart/2005/8/layout/vList2"/>
    <dgm:cxn modelId="{BBB5A0DA-2EB7-4641-B9BF-B0A2FEF1BE59}" type="presParOf" srcId="{E9633C75-8536-46D4-B769-7ABD3FBA220A}" destId="{FD06F688-72E9-44C6-9FE6-49C3B508C660}" srcOrd="8" destOrd="0" presId="urn:microsoft.com/office/officeart/2005/8/layout/vList2"/>
    <dgm:cxn modelId="{57051765-4A0F-4683-A10F-B539C9BAF6CB}" type="presParOf" srcId="{E9633C75-8536-46D4-B769-7ABD3FBA220A}" destId="{15EF0077-47E6-4910-83F1-9979232CC166}" srcOrd="9" destOrd="0" presId="urn:microsoft.com/office/officeart/2005/8/layout/vList2"/>
    <dgm:cxn modelId="{62C083E0-3817-4A00-A1E7-2D4FFAFBA113}" type="presParOf" srcId="{E9633C75-8536-46D4-B769-7ABD3FBA220A}" destId="{07CF7B41-F969-4AD7-A9F5-AD4B190235A5}" srcOrd="10" destOrd="0" presId="urn:microsoft.com/office/officeart/2005/8/layout/vList2"/>
    <dgm:cxn modelId="{CEC49224-700F-44BA-B1B3-65EBB9D75A74}" type="presParOf" srcId="{E9633C75-8536-46D4-B769-7ABD3FBA220A}" destId="{456A44A7-98BF-4744-8CAF-10CC8200C925}" srcOrd="11" destOrd="0" presId="urn:microsoft.com/office/officeart/2005/8/layout/vList2"/>
    <dgm:cxn modelId="{B7D2AF0B-810A-44C2-B293-4871178A90B5}" type="presParOf" srcId="{E9633C75-8536-46D4-B769-7ABD3FBA220A}" destId="{A2B12F31-71C3-4C77-9A88-EB6E106B328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096F3-F0A5-4257-B04E-5ECA75D6D86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A0FBF1-B64E-4F96-A60D-4B4D75C0CBEE}">
      <dgm:prSet/>
      <dgm:spPr/>
      <dgm:t>
        <a:bodyPr/>
        <a:lstStyle/>
        <a:p>
          <a:r>
            <a:rPr lang="en-US"/>
            <a:t>- </a:t>
          </a:r>
          <a:r>
            <a:rPr lang="pt-BR"/>
            <a:t>Vitor Hugo</a:t>
          </a:r>
          <a:r>
            <a:rPr lang="en-US"/>
            <a:t>: Frontend (Login, Home)</a:t>
          </a:r>
        </a:p>
      </dgm:t>
    </dgm:pt>
    <dgm:pt modelId="{03CA51C4-F436-4EED-BBCA-E0F52CAD4386}" type="parTrans" cxnId="{FCB20A17-5275-4D3A-ADA2-1C373013ABC5}">
      <dgm:prSet/>
      <dgm:spPr/>
      <dgm:t>
        <a:bodyPr/>
        <a:lstStyle/>
        <a:p>
          <a:endParaRPr lang="en-US"/>
        </a:p>
      </dgm:t>
    </dgm:pt>
    <dgm:pt modelId="{9C783C39-65EB-4F5F-BEF1-32C14F48FA61}" type="sibTrans" cxnId="{FCB20A17-5275-4D3A-ADA2-1C373013ABC5}">
      <dgm:prSet/>
      <dgm:spPr/>
      <dgm:t>
        <a:bodyPr/>
        <a:lstStyle/>
        <a:p>
          <a:endParaRPr lang="en-US"/>
        </a:p>
      </dgm:t>
    </dgm:pt>
    <dgm:pt modelId="{D911EB30-54E5-4C4A-A91F-1B37860F2703}">
      <dgm:prSet/>
      <dgm:spPr/>
      <dgm:t>
        <a:bodyPr/>
        <a:lstStyle/>
        <a:p>
          <a:r>
            <a:rPr lang="en-US"/>
            <a:t>- </a:t>
          </a:r>
          <a:r>
            <a:rPr lang="pt-BR"/>
            <a:t>Eduardo</a:t>
          </a:r>
          <a:r>
            <a:rPr lang="en-US"/>
            <a:t>: Backend (Autenticação, Banco)</a:t>
          </a:r>
        </a:p>
      </dgm:t>
    </dgm:pt>
    <dgm:pt modelId="{F4061344-075A-485A-861C-58EC1B9FE74D}" type="parTrans" cxnId="{2B92C33D-3288-4CA9-86FD-28983556DE91}">
      <dgm:prSet/>
      <dgm:spPr/>
      <dgm:t>
        <a:bodyPr/>
        <a:lstStyle/>
        <a:p>
          <a:endParaRPr lang="en-US"/>
        </a:p>
      </dgm:t>
    </dgm:pt>
    <dgm:pt modelId="{4913717B-F3E7-410D-8C67-4F8E3236230E}" type="sibTrans" cxnId="{2B92C33D-3288-4CA9-86FD-28983556DE91}">
      <dgm:prSet/>
      <dgm:spPr/>
      <dgm:t>
        <a:bodyPr/>
        <a:lstStyle/>
        <a:p>
          <a:endParaRPr lang="en-US"/>
        </a:p>
      </dgm:t>
    </dgm:pt>
    <dgm:pt modelId="{7A05CB9F-0ADA-4F3D-BD20-43A5CDF0CC36}">
      <dgm:prSet/>
      <dgm:spPr/>
      <dgm:t>
        <a:bodyPr/>
        <a:lstStyle/>
        <a:p>
          <a:r>
            <a:rPr lang="en-US"/>
            <a:t>- </a:t>
          </a:r>
          <a:r>
            <a:rPr lang="pt-BR"/>
            <a:t>Vitor Hugo</a:t>
          </a:r>
          <a:r>
            <a:rPr lang="en-US"/>
            <a:t>: Modelagem de dados e wireframes</a:t>
          </a:r>
        </a:p>
      </dgm:t>
    </dgm:pt>
    <dgm:pt modelId="{8978C75D-3EE0-4901-A811-16DA355DD498}" type="parTrans" cxnId="{0AB8B8DC-DD11-4E9B-8AE2-07476E093225}">
      <dgm:prSet/>
      <dgm:spPr/>
      <dgm:t>
        <a:bodyPr/>
        <a:lstStyle/>
        <a:p>
          <a:endParaRPr lang="en-US"/>
        </a:p>
      </dgm:t>
    </dgm:pt>
    <dgm:pt modelId="{485345EC-3DFC-45B4-8B5C-AF911D48306E}" type="sibTrans" cxnId="{0AB8B8DC-DD11-4E9B-8AE2-07476E093225}">
      <dgm:prSet/>
      <dgm:spPr/>
      <dgm:t>
        <a:bodyPr/>
        <a:lstStyle/>
        <a:p>
          <a:endParaRPr lang="en-US"/>
        </a:p>
      </dgm:t>
    </dgm:pt>
    <dgm:pt modelId="{53A62AFC-C69D-4737-A61F-19F6A0E14798}">
      <dgm:prSet/>
      <dgm:spPr/>
      <dgm:t>
        <a:bodyPr/>
        <a:lstStyle/>
        <a:p>
          <a:r>
            <a:rPr lang="en-US"/>
            <a:t>- </a:t>
          </a:r>
          <a:r>
            <a:rPr lang="pt-BR"/>
            <a:t>Eduardo</a:t>
          </a:r>
          <a:r>
            <a:rPr lang="en-US"/>
            <a:t>: Documentação e apresentação</a:t>
          </a:r>
        </a:p>
      </dgm:t>
    </dgm:pt>
    <dgm:pt modelId="{EC7A875B-2E81-481C-9E26-D5E7FAFD992C}" type="parTrans" cxnId="{094A81E8-C327-44D8-B5CD-18C31F85A940}">
      <dgm:prSet/>
      <dgm:spPr/>
      <dgm:t>
        <a:bodyPr/>
        <a:lstStyle/>
        <a:p>
          <a:endParaRPr lang="en-US"/>
        </a:p>
      </dgm:t>
    </dgm:pt>
    <dgm:pt modelId="{8014BB25-C94C-4B51-9E13-62414A243BC6}" type="sibTrans" cxnId="{094A81E8-C327-44D8-B5CD-18C31F85A940}">
      <dgm:prSet/>
      <dgm:spPr/>
      <dgm:t>
        <a:bodyPr/>
        <a:lstStyle/>
        <a:p>
          <a:endParaRPr lang="en-US"/>
        </a:p>
      </dgm:t>
    </dgm:pt>
    <dgm:pt modelId="{04E20CDF-9C94-4AFA-A460-A1D39FB48E83}" type="pres">
      <dgm:prSet presAssocID="{B27096F3-F0A5-4257-B04E-5ECA75D6D867}" presName="linear" presStyleCnt="0">
        <dgm:presLayoutVars>
          <dgm:animLvl val="lvl"/>
          <dgm:resizeHandles val="exact"/>
        </dgm:presLayoutVars>
      </dgm:prSet>
      <dgm:spPr/>
    </dgm:pt>
    <dgm:pt modelId="{0CA437B2-853B-4C69-8253-03586C2F1D9B}" type="pres">
      <dgm:prSet presAssocID="{1DA0FBF1-B64E-4F96-A60D-4B4D75C0CB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ADDB86-9852-4097-AE13-3FF766F5FE56}" type="pres">
      <dgm:prSet presAssocID="{9C783C39-65EB-4F5F-BEF1-32C14F48FA61}" presName="spacer" presStyleCnt="0"/>
      <dgm:spPr/>
    </dgm:pt>
    <dgm:pt modelId="{00F301DC-68D8-48CD-B03C-8E23B4E92FA2}" type="pres">
      <dgm:prSet presAssocID="{D911EB30-54E5-4C4A-A91F-1B37860F27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F7A05C-1233-4736-8057-5DE2F5518E47}" type="pres">
      <dgm:prSet presAssocID="{4913717B-F3E7-410D-8C67-4F8E3236230E}" presName="spacer" presStyleCnt="0"/>
      <dgm:spPr/>
    </dgm:pt>
    <dgm:pt modelId="{21138858-4343-4CFA-AD00-07260F21BB1B}" type="pres">
      <dgm:prSet presAssocID="{7A05CB9F-0ADA-4F3D-BD20-43A5CDF0CC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557EDC-4FA3-44CE-B35F-E4B70F2C5CF5}" type="pres">
      <dgm:prSet presAssocID="{485345EC-3DFC-45B4-8B5C-AF911D48306E}" presName="spacer" presStyleCnt="0"/>
      <dgm:spPr/>
    </dgm:pt>
    <dgm:pt modelId="{A6F342CC-5F8A-4D2A-9972-97FFA7D90DE8}" type="pres">
      <dgm:prSet presAssocID="{53A62AFC-C69D-4737-A61F-19F6A0E147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DCF612-A91A-4206-B553-45940526FBE9}" type="presOf" srcId="{D911EB30-54E5-4C4A-A91F-1B37860F2703}" destId="{00F301DC-68D8-48CD-B03C-8E23B4E92FA2}" srcOrd="0" destOrd="0" presId="urn:microsoft.com/office/officeart/2005/8/layout/vList2"/>
    <dgm:cxn modelId="{F390CD16-D500-4578-A523-EA02069DEF2B}" type="presOf" srcId="{1DA0FBF1-B64E-4F96-A60D-4B4D75C0CBEE}" destId="{0CA437B2-853B-4C69-8253-03586C2F1D9B}" srcOrd="0" destOrd="0" presId="urn:microsoft.com/office/officeart/2005/8/layout/vList2"/>
    <dgm:cxn modelId="{FCB20A17-5275-4D3A-ADA2-1C373013ABC5}" srcId="{B27096F3-F0A5-4257-B04E-5ECA75D6D867}" destId="{1DA0FBF1-B64E-4F96-A60D-4B4D75C0CBEE}" srcOrd="0" destOrd="0" parTransId="{03CA51C4-F436-4EED-BBCA-E0F52CAD4386}" sibTransId="{9C783C39-65EB-4F5F-BEF1-32C14F48FA61}"/>
    <dgm:cxn modelId="{1876442E-03F1-460C-A1B5-06F0D853D120}" type="presOf" srcId="{7A05CB9F-0ADA-4F3D-BD20-43A5CDF0CC36}" destId="{21138858-4343-4CFA-AD00-07260F21BB1B}" srcOrd="0" destOrd="0" presId="urn:microsoft.com/office/officeart/2005/8/layout/vList2"/>
    <dgm:cxn modelId="{2B92C33D-3288-4CA9-86FD-28983556DE91}" srcId="{B27096F3-F0A5-4257-B04E-5ECA75D6D867}" destId="{D911EB30-54E5-4C4A-A91F-1B37860F2703}" srcOrd="1" destOrd="0" parTransId="{F4061344-075A-485A-861C-58EC1B9FE74D}" sibTransId="{4913717B-F3E7-410D-8C67-4F8E3236230E}"/>
    <dgm:cxn modelId="{2F85B93E-DB2E-4275-A5C5-7EBF6C5258D7}" type="presOf" srcId="{B27096F3-F0A5-4257-B04E-5ECA75D6D867}" destId="{04E20CDF-9C94-4AFA-A460-A1D39FB48E83}" srcOrd="0" destOrd="0" presId="urn:microsoft.com/office/officeart/2005/8/layout/vList2"/>
    <dgm:cxn modelId="{DD327CCA-8E33-436A-89A4-A192D131B117}" type="presOf" srcId="{53A62AFC-C69D-4737-A61F-19F6A0E14798}" destId="{A6F342CC-5F8A-4D2A-9972-97FFA7D90DE8}" srcOrd="0" destOrd="0" presId="urn:microsoft.com/office/officeart/2005/8/layout/vList2"/>
    <dgm:cxn modelId="{0AB8B8DC-DD11-4E9B-8AE2-07476E093225}" srcId="{B27096F3-F0A5-4257-B04E-5ECA75D6D867}" destId="{7A05CB9F-0ADA-4F3D-BD20-43A5CDF0CC36}" srcOrd="2" destOrd="0" parTransId="{8978C75D-3EE0-4901-A811-16DA355DD498}" sibTransId="{485345EC-3DFC-45B4-8B5C-AF911D48306E}"/>
    <dgm:cxn modelId="{094A81E8-C327-44D8-B5CD-18C31F85A940}" srcId="{B27096F3-F0A5-4257-B04E-5ECA75D6D867}" destId="{53A62AFC-C69D-4737-A61F-19F6A0E14798}" srcOrd="3" destOrd="0" parTransId="{EC7A875B-2E81-481C-9E26-D5E7FAFD992C}" sibTransId="{8014BB25-C94C-4B51-9E13-62414A243BC6}"/>
    <dgm:cxn modelId="{35888E4E-C848-455B-91A4-BC4E4D973227}" type="presParOf" srcId="{04E20CDF-9C94-4AFA-A460-A1D39FB48E83}" destId="{0CA437B2-853B-4C69-8253-03586C2F1D9B}" srcOrd="0" destOrd="0" presId="urn:microsoft.com/office/officeart/2005/8/layout/vList2"/>
    <dgm:cxn modelId="{2CA395F5-AB7C-4BF0-9DA3-BE5ED9136A06}" type="presParOf" srcId="{04E20CDF-9C94-4AFA-A460-A1D39FB48E83}" destId="{98ADDB86-9852-4097-AE13-3FF766F5FE56}" srcOrd="1" destOrd="0" presId="urn:microsoft.com/office/officeart/2005/8/layout/vList2"/>
    <dgm:cxn modelId="{25084472-4D64-4B9C-BF92-AC20AD5AA4E3}" type="presParOf" srcId="{04E20CDF-9C94-4AFA-A460-A1D39FB48E83}" destId="{00F301DC-68D8-48CD-B03C-8E23B4E92FA2}" srcOrd="2" destOrd="0" presId="urn:microsoft.com/office/officeart/2005/8/layout/vList2"/>
    <dgm:cxn modelId="{3B86FC60-B229-42AC-B966-E855F2FC5965}" type="presParOf" srcId="{04E20CDF-9C94-4AFA-A460-A1D39FB48E83}" destId="{8DF7A05C-1233-4736-8057-5DE2F5518E47}" srcOrd="3" destOrd="0" presId="urn:microsoft.com/office/officeart/2005/8/layout/vList2"/>
    <dgm:cxn modelId="{CFB094B7-6B8B-4656-B991-AC16063D52B4}" type="presParOf" srcId="{04E20CDF-9C94-4AFA-A460-A1D39FB48E83}" destId="{21138858-4343-4CFA-AD00-07260F21BB1B}" srcOrd="4" destOrd="0" presId="urn:microsoft.com/office/officeart/2005/8/layout/vList2"/>
    <dgm:cxn modelId="{170380F1-F2AE-440F-9FFB-7A8EF7D40E53}" type="presParOf" srcId="{04E20CDF-9C94-4AFA-A460-A1D39FB48E83}" destId="{59557EDC-4FA3-44CE-B35F-E4B70F2C5CF5}" srcOrd="5" destOrd="0" presId="urn:microsoft.com/office/officeart/2005/8/layout/vList2"/>
    <dgm:cxn modelId="{5D4B4C59-C34F-421B-BCFF-A0B0F9859E92}" type="presParOf" srcId="{04E20CDF-9C94-4AFA-A460-A1D39FB48E83}" destId="{A6F342CC-5F8A-4D2A-9972-97FFA7D90D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B8F40-BE0D-419F-B5C3-31D9E9D67688}">
      <dsp:nvSpPr>
        <dsp:cNvPr id="0" name=""/>
        <dsp:cNvSpPr/>
      </dsp:nvSpPr>
      <dsp:spPr>
        <a:xfrm>
          <a:off x="0" y="210559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Arquitetura baseada em MVC (Model-View-Controller).</a:t>
          </a:r>
        </a:p>
      </dsp:txBody>
      <dsp:txXfrm>
        <a:off x="58257" y="268816"/>
        <a:ext cx="4883610" cy="1076886"/>
      </dsp:txXfrm>
    </dsp:sp>
    <dsp:sp modelId="{94A938C2-49F8-4B97-A9A2-AC3A736C8B4C}">
      <dsp:nvSpPr>
        <dsp:cNvPr id="0" name=""/>
        <dsp:cNvSpPr/>
      </dsp:nvSpPr>
      <dsp:spPr>
        <a:xfrm>
          <a:off x="0" y="1490359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Frontend: HTML, CSS, JavaScript</a:t>
          </a:r>
        </a:p>
      </dsp:txBody>
      <dsp:txXfrm>
        <a:off x="58257" y="1548616"/>
        <a:ext cx="4883610" cy="1076886"/>
      </dsp:txXfrm>
    </dsp:sp>
    <dsp:sp modelId="{2179A9E4-3F9C-4984-B502-55EFA462D2D5}">
      <dsp:nvSpPr>
        <dsp:cNvPr id="0" name=""/>
        <dsp:cNvSpPr/>
      </dsp:nvSpPr>
      <dsp:spPr>
        <a:xfrm>
          <a:off x="0" y="2770159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Backend: PHP</a:t>
          </a:r>
        </a:p>
      </dsp:txBody>
      <dsp:txXfrm>
        <a:off x="58257" y="2828416"/>
        <a:ext cx="4883610" cy="1076886"/>
      </dsp:txXfrm>
    </dsp:sp>
    <dsp:sp modelId="{C2E4B167-1591-4205-B3DD-9140DEA434D8}">
      <dsp:nvSpPr>
        <dsp:cNvPr id="0" name=""/>
        <dsp:cNvSpPr/>
      </dsp:nvSpPr>
      <dsp:spPr>
        <a:xfrm>
          <a:off x="0" y="4049960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Banco de Dados: MySQL</a:t>
          </a:r>
        </a:p>
      </dsp:txBody>
      <dsp:txXfrm>
        <a:off x="58257" y="4108217"/>
        <a:ext cx="4883610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A9C04-225B-4BD8-AC5C-1C0A0A333403}">
      <dsp:nvSpPr>
        <dsp:cNvPr id="0" name=""/>
        <dsp:cNvSpPr/>
      </dsp:nvSpPr>
      <dsp:spPr>
        <a:xfrm>
          <a:off x="0" y="3568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Principais entidades:</a:t>
          </a:r>
        </a:p>
      </dsp:txBody>
      <dsp:txXfrm>
        <a:off x="39809" y="75498"/>
        <a:ext cx="4920506" cy="735872"/>
      </dsp:txXfrm>
    </dsp:sp>
    <dsp:sp modelId="{37BEB728-81D8-4896-BD8F-E78F2A4A06F0}">
      <dsp:nvSpPr>
        <dsp:cNvPr id="0" name=""/>
        <dsp:cNvSpPr/>
      </dsp:nvSpPr>
      <dsp:spPr>
        <a:xfrm>
          <a:off x="0" y="94909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Usuário</a:t>
          </a:r>
        </a:p>
      </dsp:txBody>
      <dsp:txXfrm>
        <a:off x="39809" y="988908"/>
        <a:ext cx="4920506" cy="735872"/>
      </dsp:txXfrm>
    </dsp:sp>
    <dsp:sp modelId="{59936B28-90E4-4FBF-819B-F4F67E6FF750}">
      <dsp:nvSpPr>
        <dsp:cNvPr id="0" name=""/>
        <dsp:cNvSpPr/>
      </dsp:nvSpPr>
      <dsp:spPr>
        <a:xfrm>
          <a:off x="0" y="186250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Viagem</a:t>
          </a:r>
        </a:p>
      </dsp:txBody>
      <dsp:txXfrm>
        <a:off x="39809" y="1902318"/>
        <a:ext cx="4920506" cy="735872"/>
      </dsp:txXfrm>
    </dsp:sp>
    <dsp:sp modelId="{435535F9-55C4-4E20-809D-7F8DFBF7951A}">
      <dsp:nvSpPr>
        <dsp:cNvPr id="0" name=""/>
        <dsp:cNvSpPr/>
      </dsp:nvSpPr>
      <dsp:spPr>
        <a:xfrm>
          <a:off x="0" y="277592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Reserva</a:t>
          </a:r>
        </a:p>
      </dsp:txBody>
      <dsp:txXfrm>
        <a:off x="39809" y="2815729"/>
        <a:ext cx="4920506" cy="735872"/>
      </dsp:txXfrm>
    </dsp:sp>
    <dsp:sp modelId="{972AE3F3-DEC6-48E3-B98D-40C50DD1DD37}">
      <dsp:nvSpPr>
        <dsp:cNvPr id="0" name=""/>
        <dsp:cNvSpPr/>
      </dsp:nvSpPr>
      <dsp:spPr>
        <a:xfrm>
          <a:off x="0" y="368933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Reembolso</a:t>
          </a:r>
        </a:p>
      </dsp:txBody>
      <dsp:txXfrm>
        <a:off x="39809" y="3729139"/>
        <a:ext cx="4920506" cy="735872"/>
      </dsp:txXfrm>
    </dsp:sp>
    <dsp:sp modelId="{0CAB4D81-E3C6-4F3A-B2B4-6014BEB7EF14}">
      <dsp:nvSpPr>
        <dsp:cNvPr id="0" name=""/>
        <dsp:cNvSpPr/>
      </dsp:nvSpPr>
      <dsp:spPr>
        <a:xfrm>
          <a:off x="0" y="460274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-Autorização</a:t>
          </a:r>
          <a:endParaRPr lang="en-US" sz="3400" kern="1200"/>
        </a:p>
      </dsp:txBody>
      <dsp:txXfrm>
        <a:off x="39809" y="4642549"/>
        <a:ext cx="4920506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D4263-06C7-44F7-9E7A-A2DE64A593A7}">
      <dsp:nvSpPr>
        <dsp:cNvPr id="0" name=""/>
        <dsp:cNvSpPr/>
      </dsp:nvSpPr>
      <dsp:spPr>
        <a:xfrm>
          <a:off x="0" y="41922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Levantamento de requisitos</a:t>
          </a:r>
        </a:p>
      </dsp:txBody>
      <dsp:txXfrm>
        <a:off x="33955" y="75877"/>
        <a:ext cx="4932214" cy="627655"/>
      </dsp:txXfrm>
    </dsp:sp>
    <dsp:sp modelId="{B8FFC73B-96E6-45F3-B5CB-B12449834419}">
      <dsp:nvSpPr>
        <dsp:cNvPr id="0" name=""/>
        <dsp:cNvSpPr/>
      </dsp:nvSpPr>
      <dsp:spPr>
        <a:xfrm>
          <a:off x="0" y="821007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Wireframes</a:t>
          </a:r>
        </a:p>
      </dsp:txBody>
      <dsp:txXfrm>
        <a:off x="33955" y="854962"/>
        <a:ext cx="4932214" cy="627655"/>
      </dsp:txXfrm>
    </dsp:sp>
    <dsp:sp modelId="{D380781A-8E49-466E-B747-38C49A48FC48}">
      <dsp:nvSpPr>
        <dsp:cNvPr id="0" name=""/>
        <dsp:cNvSpPr/>
      </dsp:nvSpPr>
      <dsp:spPr>
        <a:xfrm>
          <a:off x="0" y="1600092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Modelagem do banco</a:t>
          </a:r>
        </a:p>
      </dsp:txBody>
      <dsp:txXfrm>
        <a:off x="33955" y="1634047"/>
        <a:ext cx="4932214" cy="627655"/>
      </dsp:txXfrm>
    </dsp:sp>
    <dsp:sp modelId="{D515E011-93D0-4BEA-BB79-5163A3AF7872}">
      <dsp:nvSpPr>
        <dsp:cNvPr id="0" name=""/>
        <dsp:cNvSpPr/>
      </dsp:nvSpPr>
      <dsp:spPr>
        <a:xfrm>
          <a:off x="0" y="2379177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4. Desenvolvimento frontend</a:t>
          </a:r>
        </a:p>
      </dsp:txBody>
      <dsp:txXfrm>
        <a:off x="33955" y="2413132"/>
        <a:ext cx="4932214" cy="627655"/>
      </dsp:txXfrm>
    </dsp:sp>
    <dsp:sp modelId="{FD06F688-72E9-44C6-9FE6-49C3B508C660}">
      <dsp:nvSpPr>
        <dsp:cNvPr id="0" name=""/>
        <dsp:cNvSpPr/>
      </dsp:nvSpPr>
      <dsp:spPr>
        <a:xfrm>
          <a:off x="0" y="3158262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 Desenvolvimento backend</a:t>
          </a:r>
        </a:p>
      </dsp:txBody>
      <dsp:txXfrm>
        <a:off x="33955" y="3192217"/>
        <a:ext cx="4932214" cy="627655"/>
      </dsp:txXfrm>
    </dsp:sp>
    <dsp:sp modelId="{07CF7B41-F969-4AD7-A9F5-AD4B190235A5}">
      <dsp:nvSpPr>
        <dsp:cNvPr id="0" name=""/>
        <dsp:cNvSpPr/>
      </dsp:nvSpPr>
      <dsp:spPr>
        <a:xfrm>
          <a:off x="0" y="3937347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6. Testes</a:t>
          </a:r>
        </a:p>
      </dsp:txBody>
      <dsp:txXfrm>
        <a:off x="33955" y="3971302"/>
        <a:ext cx="4932214" cy="627655"/>
      </dsp:txXfrm>
    </dsp:sp>
    <dsp:sp modelId="{A2B12F31-71C3-4C77-9A88-EB6E106B328B}">
      <dsp:nvSpPr>
        <dsp:cNvPr id="0" name=""/>
        <dsp:cNvSpPr/>
      </dsp:nvSpPr>
      <dsp:spPr>
        <a:xfrm>
          <a:off x="0" y="4716432"/>
          <a:ext cx="5000124" cy="69556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7. Apresentação</a:t>
          </a:r>
        </a:p>
      </dsp:txBody>
      <dsp:txXfrm>
        <a:off x="33955" y="4750387"/>
        <a:ext cx="4932214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37B2-853B-4C69-8253-03586C2F1D9B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</a:t>
          </a:r>
          <a:r>
            <a:rPr lang="pt-BR" sz="3200" kern="1200"/>
            <a:t>Vitor Hugo</a:t>
          </a:r>
          <a:r>
            <a:rPr lang="en-US" sz="3200" kern="1200"/>
            <a:t>: Frontend (Login, Home)</a:t>
          </a:r>
        </a:p>
      </dsp:txBody>
      <dsp:txXfrm>
        <a:off x="62141" y="104940"/>
        <a:ext cx="4875842" cy="1148678"/>
      </dsp:txXfrm>
    </dsp:sp>
    <dsp:sp modelId="{00F301DC-68D8-48CD-B03C-8E23B4E92FA2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</a:t>
          </a:r>
          <a:r>
            <a:rPr lang="pt-BR" sz="3200" kern="1200"/>
            <a:t>Eduardo</a:t>
          </a:r>
          <a:r>
            <a:rPr lang="en-US" sz="3200" kern="1200"/>
            <a:t>: Backend (Autenticação, Banco)</a:t>
          </a:r>
        </a:p>
      </dsp:txBody>
      <dsp:txXfrm>
        <a:off x="62141" y="1470060"/>
        <a:ext cx="4875842" cy="1148678"/>
      </dsp:txXfrm>
    </dsp:sp>
    <dsp:sp modelId="{21138858-4343-4CFA-AD00-07260F21BB1B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</a:t>
          </a:r>
          <a:r>
            <a:rPr lang="pt-BR" sz="3200" kern="1200"/>
            <a:t>Vitor Hugo</a:t>
          </a:r>
          <a:r>
            <a:rPr lang="en-US" sz="3200" kern="1200"/>
            <a:t>: Modelagem de dados e wireframes</a:t>
          </a:r>
        </a:p>
      </dsp:txBody>
      <dsp:txXfrm>
        <a:off x="62141" y="2835181"/>
        <a:ext cx="4875842" cy="1148678"/>
      </dsp:txXfrm>
    </dsp:sp>
    <dsp:sp modelId="{A6F342CC-5F8A-4D2A-9972-97FFA7D90DE8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</a:t>
          </a:r>
          <a:r>
            <a:rPr lang="pt-BR" sz="3200" kern="1200"/>
            <a:t>Eduardo</a:t>
          </a:r>
          <a:r>
            <a:rPr lang="en-US" sz="3200" kern="1200"/>
            <a:t>: Documentação e apresentação</a:t>
          </a:r>
        </a:p>
      </dsp:txBody>
      <dsp:txXfrm>
        <a:off x="62141" y="4200301"/>
        <a:ext cx="4875842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92" y="1444741"/>
            <a:ext cx="7018398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 de Viagem Corporativa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92" y="2701427"/>
            <a:ext cx="3362493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Prática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Profissional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em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Programação</a:t>
            </a:r>
            <a:r>
              <a:rPr lang="en-US" sz="1700" dirty="0">
                <a:solidFill>
                  <a:schemeClr val="tx1"/>
                </a:solidFill>
              </a:rPr>
              <a:t> Web - 1º </a:t>
            </a:r>
            <a:r>
              <a:rPr lang="en-US" sz="1700" dirty="0" err="1">
                <a:solidFill>
                  <a:schemeClr val="tx1"/>
                </a:solidFill>
              </a:rPr>
              <a:t>Bimestre</a:t>
            </a:r>
            <a:endParaRPr lang="en-US" sz="17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947206-344F-E2BC-5EB9-723C4D7A73AF}"/>
              </a:ext>
            </a:extLst>
          </p:cNvPr>
          <p:cNvSpPr txBox="1">
            <a:spLocks/>
          </p:cNvSpPr>
          <p:nvPr/>
        </p:nvSpPr>
        <p:spPr>
          <a:xfrm>
            <a:off x="4692015" y="2701427"/>
            <a:ext cx="3415875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Vitor Hugo Viana Mondequi</a:t>
            </a: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Eduardo Henrique Eler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4DD2D1D3-8FB5-615D-C930-539DE364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028986"/>
            <a:ext cx="8458200" cy="48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1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Divisão da Equipe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136F69-F5D4-566A-1762-7B33A4481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64448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pt-BR" sz="1700"/>
              <a:t>Desenvolver um sistema web para a gestão de viagens corporativas, automatizando processos como cadastro, reservas, reembolsos e relatórios, trazendo mais controle, eficiência e praticidade para a empresa.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Wireframes</a:t>
            </a:r>
          </a:p>
        </p:txBody>
      </p:sp>
      <p:pic>
        <p:nvPicPr>
          <p:cNvPr id="5" name="Espaço Reservado para Conteúdo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1BF2141-1CB5-5FEB-13E8-82F15FF9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143000"/>
            <a:ext cx="8618948" cy="512048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Arquitetura de 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81860E-B383-C2D1-448A-9A074CA59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7756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2200">
                <a:solidFill>
                  <a:srgbClr val="FFFFFF"/>
                </a:solidFill>
              </a:rPr>
              <a:t>Entidades e Relacionamentos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297FD-49B6-0F14-D7E1-A196BA291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104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1BE0-5338-F1AC-AC52-FCEF52375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DFD8-F86C-B3BE-9AA8-E3B2289B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dirty="0" err="1"/>
              <a:t>Entidades</a:t>
            </a:r>
            <a:r>
              <a:rPr dirty="0"/>
              <a:t> e </a:t>
            </a:r>
            <a:r>
              <a:rPr dirty="0" err="1"/>
              <a:t>Relacionamentos</a:t>
            </a:r>
            <a:endParaRPr dirty="0"/>
          </a:p>
        </p:txBody>
      </p:sp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8B3E19D4-6B3F-C241-AC39-CBC51A691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3" y="1051718"/>
            <a:ext cx="8504896" cy="5310982"/>
          </a:xfrm>
        </p:spPr>
      </p:pic>
    </p:spTree>
    <p:extLst>
      <p:ext uri="{BB962C8B-B14F-4D97-AF65-F5344CB8AC3E}">
        <p14:creationId xmlns:p14="http://schemas.microsoft.com/office/powerpoint/2010/main" val="106835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Repositório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pt-BR" sz="1700"/>
              <a:t>Link: https://github.com/seuusuario/sistema-viagem-corporativa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2200">
                <a:solidFill>
                  <a:srgbClr val="FFFFFF"/>
                </a:solidFill>
              </a:rPr>
              <a:t>Delineamento de Desenvolvimento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9F693-F224-BAEF-3D44-716C0397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61229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E4CE8E66-3C35-3D28-02B9-FF1164137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028986"/>
            <a:ext cx="8458200" cy="48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180</Words>
  <Application>Microsoft Office PowerPoint</Application>
  <PresentationFormat>Apresentação na tela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Sistema de Viagem Corporativa</vt:lpstr>
      <vt:lpstr>Objetivo do Projeto</vt:lpstr>
      <vt:lpstr>Wireframes</vt:lpstr>
      <vt:lpstr>Arquitetura de Software</vt:lpstr>
      <vt:lpstr>Entidades e Relacionamentos</vt:lpstr>
      <vt:lpstr>Entidades e Relacionamentos</vt:lpstr>
      <vt:lpstr>Repositório GitHub</vt:lpstr>
      <vt:lpstr>Delineamento de Desenvolvimento</vt:lpstr>
      <vt:lpstr>Apresentação do PowerPoint</vt:lpstr>
      <vt:lpstr>Apresentação do PowerPoint</vt:lpstr>
      <vt:lpstr>Divisão da Equipe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VITOR HUGO VIANA MONDEQUI</cp:lastModifiedBy>
  <cp:revision>2</cp:revision>
  <dcterms:created xsi:type="dcterms:W3CDTF">2013-01-27T09:14:16Z</dcterms:created>
  <dcterms:modified xsi:type="dcterms:W3CDTF">2025-04-16T22:09:45Z</dcterms:modified>
  <cp:category/>
</cp:coreProperties>
</file>