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70" r:id="rId7"/>
    <p:sldId id="272" r:id="rId8"/>
    <p:sldId id="274" r:id="rId9"/>
    <p:sldId id="277" r:id="rId10"/>
    <p:sldId id="261" r:id="rId11"/>
    <p:sldId id="275" r:id="rId12"/>
    <p:sldId id="259" r:id="rId13"/>
    <p:sldId id="262" r:id="rId14"/>
    <p:sldId id="263" r:id="rId15"/>
    <p:sldId id="264" r:id="rId16"/>
    <p:sldId id="265" r:id="rId17"/>
    <p:sldId id="266" r:id="rId18"/>
    <p:sldId id="267" r:id="rId19"/>
    <p:sldId id="268" r:id="rId20"/>
    <p:sldId id="269" r:id="rId21"/>
    <p:sldId id="273"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3. task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four modules, focus on evolutionary genomics, and could be easy to develop into more powerful system to visualize, mine and analyses genomes.</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GO enrichment analysis were implemented in </a:t>
            </a:r>
            <a:r>
              <a:rPr lang="en-US" altLang="zh-CN" sz="3200" dirty="0" err="1" smtClean="0"/>
              <a:t>GOenrichment</a:t>
            </a:r>
            <a:r>
              <a:rPr lang="en-US" altLang="zh-CN" sz="3200" dirty="0" smtClean="0"/>
              <a:t>() </a:t>
            </a:r>
            <a:r>
              <a:rPr lang="en-US" altLang="zh-CN" sz="3200" dirty="0" err="1" smtClean="0"/>
              <a:t>func</a:t>
            </a:r>
            <a:r>
              <a:rPr lang="en-US" altLang="zh-CN" sz="3200" dirty="0" smtClean="0"/>
              <a:t> in geneUtil.py</a:t>
            </a:r>
            <a:endParaRPr lang="zh-CN" altLang="en-US" sz="3200" dirty="0"/>
          </a:p>
        </p:txBody>
      </p:sp>
      <p:sp>
        <p:nvSpPr>
          <p:cNvPr id="3" name="内容占位符 2"/>
          <p:cNvSpPr>
            <a:spLocks noGrp="1"/>
          </p:cNvSpPr>
          <p:nvPr>
            <p:ph idx="1"/>
          </p:nvPr>
        </p:nvSpPr>
        <p:spPr/>
        <p:txBody>
          <a:bodyPr/>
          <a:lstStyle/>
          <a:p>
            <a:r>
              <a:rPr lang="en-US" altLang="zh-CN" dirty="0" smtClean="0"/>
              <a:t>Fisher’s Exact Test</a:t>
            </a:r>
          </a:p>
          <a:p>
            <a:r>
              <a:rPr lang="en-US" altLang="zh-CN" dirty="0" err="1" smtClean="0"/>
              <a:t>gotablefile</a:t>
            </a:r>
            <a:r>
              <a:rPr lang="en-US" altLang="zh-CN" dirty="0" smtClean="0"/>
              <a:t> could download from </a:t>
            </a:r>
            <a:r>
              <a:rPr lang="en-US" altLang="zh-CN" dirty="0" err="1" smtClean="0"/>
              <a:t>ensembl</a:t>
            </a:r>
            <a:r>
              <a:rPr lang="en-US" altLang="zh-CN" dirty="0" smtClean="0"/>
              <a:t> </a:t>
            </a:r>
            <a:r>
              <a:rPr lang="en-US" altLang="zh-CN" dirty="0" err="1" smtClean="0"/>
              <a:t>biomart</a:t>
            </a:r>
            <a:r>
              <a:rPr lang="en-US" altLang="zh-CN" dirty="0" smtClean="0"/>
              <a:t> . An example were </a:t>
            </a:r>
            <a:r>
              <a:rPr lang="en-US" altLang="zh-CN" dirty="0"/>
              <a:t>given </a:t>
            </a:r>
            <a:r>
              <a:rPr lang="en-US" altLang="zh-CN" dirty="0" smtClean="0"/>
              <a:t>“</a:t>
            </a:r>
            <a:r>
              <a:rPr lang="en-US" altLang="zh-CN" dirty="0" err="1" smtClean="0"/>
              <a:t>gotablefile.lite</a:t>
            </a:r>
            <a:r>
              <a:rPr lang="en-US" altLang="zh-CN" smtClean="0"/>
              <a:t>”</a:t>
            </a:r>
            <a:endParaRPr lang="zh-CN" altLang="en-US" dirty="0"/>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1. data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2. analysis </a:t>
            </a:r>
            <a:r>
              <a:rPr lang="en-US" altLang="zh-CN" b="1" dirty="0"/>
              <a:t>pipeline </a:t>
            </a:r>
            <a:r>
              <a:rPr lang="en-US" altLang="zh-CN" b="1" dirty="0" smtClean="0"/>
              <a:t>management module</a:t>
            </a:r>
            <a:endParaRPr lang="zh-CN" altLang="en-US"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name arrangement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3928"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1 results (many input to </a:t>
            </a:r>
            <a:r>
              <a:rPr lang="en-US" altLang="zh-CN" sz="3200" smtClean="0"/>
              <a:t>many output)</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 many input to one output</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1607</Words>
  <Application>Microsoft Office PowerPoint</Application>
  <PresentationFormat>全屏显示(4:3)</PresentationFormat>
  <Paragraphs>190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Life software project</vt:lpstr>
      <vt:lpstr>PowerPoint 演示文稿</vt:lpstr>
      <vt:lpstr>1. data management module</vt:lpstr>
      <vt:lpstr>2. analysis pipeline management module</vt:lpstr>
      <vt:lpstr>Data store and name arrangement</vt:lpstr>
      <vt:lpstr>Scripts template </vt:lpstr>
      <vt:lpstr>Produce scripts for every individual paired fq files according the template </vt:lpstr>
      <vt:lpstr>mode 1 results (many input to many output)</vt:lpstr>
      <vt:lpstr>Mode 2: many input to one output</vt:lpstr>
      <vt:lpstr>3. task management module</vt:lpstr>
      <vt:lpstr>PowerPoint 演示文稿</vt:lpstr>
      <vt:lpstr>4.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GO enrichment analysis were implemented in GOenrichment() func in geneUtil.py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77</cp:revision>
  <dcterms:created xsi:type="dcterms:W3CDTF">2017-05-08T05:36:38Z</dcterms:created>
  <dcterms:modified xsi:type="dcterms:W3CDTF">2017-05-16T09:02:27Z</dcterms:modified>
</cp:coreProperties>
</file>