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Life software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8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-c pekingduckchrominfo.autosomescaffolds_1</a:t>
            </a:r>
            <a:endParaRPr lang="zh-CN" altLang="en-US" sz="32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1" y="1484784"/>
            <a:ext cx="7219950" cy="2466975"/>
          </a:xfrm>
        </p:spPr>
      </p:pic>
      <p:sp>
        <p:nvSpPr>
          <p:cNvPr id="4" name="TextBox 3"/>
          <p:cNvSpPr txBox="1"/>
          <p:nvPr/>
        </p:nvSpPr>
        <p:spPr>
          <a:xfrm>
            <a:off x="0" y="0"/>
            <a:ext cx="91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 </a:t>
            </a:r>
            <a:r>
              <a:rPr lang="en-US" altLang="zh-CN" dirty="0"/>
              <a:t>selection </a:t>
            </a:r>
            <a:r>
              <a:rPr lang="en-US" altLang="zh-CN" dirty="0" err="1"/>
              <a:t>signal:Detectsignalacrossgenome_master.py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827584" y="3933056"/>
            <a:ext cx="3600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627784" y="3933056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528" y="50131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Scaffold ID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10226" y="501317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Scaffold length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32040" y="4401108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this case , calculation was divided into 8 threads. And all the results from those 8 threads will be merged automatically in the end.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26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-t mspsgjlksy10pop_toplevel_pekingduckref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572110" cy="2218049"/>
          </a:xfrm>
        </p:spPr>
      </p:pic>
      <p:sp>
        <p:nvSpPr>
          <p:cNvPr id="6" name="矩形 5"/>
          <p:cNvSpPr/>
          <p:nvPr/>
        </p:nvSpPr>
        <p:spPr>
          <a:xfrm>
            <a:off x="-36512" y="3212976"/>
            <a:ext cx="570118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CREATE </a:t>
            </a:r>
            <a:r>
              <a:rPr lang="en-US" altLang="zh-CN" sz="1400" dirty="0"/>
              <a:t>TABLE `mspsgjlksy10pop_toplevel_pekingduckref` (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chrID</a:t>
            </a:r>
            <a:r>
              <a:rPr lang="en-US" altLang="zh-CN" sz="1400" dirty="0"/>
              <a:t>` char(128) NOT NULL DEFAULT '',               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snp_pos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bigint</a:t>
            </a:r>
            <a:r>
              <a:rPr lang="en-US" altLang="zh-CN" sz="1400" dirty="0"/>
              <a:t>(20) NOT NULL DEFAULT '0',           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snpID</a:t>
            </a:r>
            <a:r>
              <a:rPr lang="en-US" altLang="zh-CN" sz="1400" dirty="0"/>
              <a:t>` char(128) NOT NULL,                          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ref_base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(1000) DEFAULT NULL,               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alt_base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(1000) DEFAULT NULL,               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/>
              <a:t>context`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(3) DEFAULT NULL,                     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wegeon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pool_withindel_vcf_alt</a:t>
            </a:r>
            <a:r>
              <a:rPr lang="en-US" altLang="zh-CN" sz="1400" dirty="0"/>
              <a:t>` char(128) DEFAULT NULL,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wegeon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pool_withindel_vcf_dep</a:t>
            </a:r>
            <a:r>
              <a:rPr lang="en-US" altLang="zh-CN" sz="1400" dirty="0"/>
              <a:t>` char(128) DEFAULT NULL,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/>
              <a:t>fanya1_pool_withindel_vcf_alt` char(128) DEFAULT NULL,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/>
              <a:t>fanya1_pool_withindel_vcf_dep` char(128) DEFAULT NULL,        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barheadedgoose_pool_withindel_vcf_alt</a:t>
            </a:r>
            <a:r>
              <a:rPr lang="en-US" altLang="zh-CN" sz="1400" dirty="0"/>
              <a:t>` char(128) DEFAULT NULL,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barheadedgoose_pool_withindel_vcf_dep</a:t>
            </a:r>
            <a:r>
              <a:rPr lang="en-US" altLang="zh-CN" sz="1400" dirty="0"/>
              <a:t>` char(128) DEFAULT NULL,    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taihudomesticgoose_pool_withindel_vcf_alt</a:t>
            </a:r>
            <a:r>
              <a:rPr lang="en-US" altLang="zh-CN" sz="1400" dirty="0"/>
              <a:t>` char(128) DEFAULT NULL,  </a:t>
            </a:r>
          </a:p>
          <a:p>
            <a:r>
              <a:rPr lang="en-US" altLang="zh-CN" sz="1400" dirty="0" smtClean="0"/>
              <a:t>`</a:t>
            </a:r>
            <a:r>
              <a:rPr lang="en-US" altLang="zh-CN" sz="1400" dirty="0" err="1"/>
              <a:t>taihudomesticgoose_pool_withindel_vcf_dep</a:t>
            </a:r>
            <a:r>
              <a:rPr lang="en-US" altLang="zh-CN" sz="1400" dirty="0"/>
              <a:t>` char(128) DEFAULT NULL,  </a:t>
            </a:r>
          </a:p>
          <a:p>
            <a:r>
              <a:rPr lang="en-US" altLang="zh-CN" sz="1400" dirty="0" smtClean="0"/>
              <a:t>PRIMARY </a:t>
            </a:r>
            <a:r>
              <a:rPr lang="en-US" altLang="zh-CN" sz="1400" dirty="0"/>
              <a:t>KEY (`</a:t>
            </a:r>
            <a:r>
              <a:rPr lang="en-US" altLang="zh-CN" sz="1400" dirty="0" err="1"/>
              <a:t>chrID</a:t>
            </a:r>
            <a:r>
              <a:rPr lang="en-US" altLang="zh-CN" sz="1400" dirty="0"/>
              <a:t>`,`</a:t>
            </a:r>
            <a:r>
              <a:rPr lang="en-US" altLang="zh-CN" sz="1400" dirty="0" err="1"/>
              <a:t>snp_pos</a:t>
            </a:r>
            <a:r>
              <a:rPr lang="en-US" altLang="zh-CN" sz="1400" dirty="0"/>
              <a:t>`)                                      </a:t>
            </a:r>
          </a:p>
          <a:p>
            <a:r>
              <a:rPr lang="en-US" altLang="zh-CN" sz="1400" dirty="0" smtClean="0"/>
              <a:t>) </a:t>
            </a:r>
            <a:r>
              <a:rPr lang="en-US" altLang="zh-CN" sz="1400" dirty="0"/>
              <a:t>ENGINE=</a:t>
            </a:r>
            <a:r>
              <a:rPr lang="en-US" altLang="zh-CN" sz="1400" dirty="0" err="1"/>
              <a:t>InnoDB</a:t>
            </a:r>
            <a:r>
              <a:rPr lang="en-US" altLang="zh-CN" sz="1400" dirty="0"/>
              <a:t> DEFAULT CHARSET=utf8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3068960"/>
            <a:ext cx="45365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Thit</a:t>
            </a:r>
            <a:r>
              <a:rPr lang="en-US" altLang="zh-CN" sz="1400" dirty="0" smtClean="0"/>
              <a:t> table can be initially create by such command:</a:t>
            </a:r>
          </a:p>
          <a:p>
            <a:r>
              <a:rPr lang="en-US" altLang="zh-CN" sz="1400" dirty="0" smtClean="0"/>
              <a:t>CREATE </a:t>
            </a:r>
            <a:r>
              <a:rPr lang="en-US" altLang="zh-CN" sz="1400" dirty="0"/>
              <a:t>TABLE `mspsgjlksy10pop_toplevel_pekingduckref` (                </a:t>
            </a:r>
          </a:p>
          <a:p>
            <a:r>
              <a:rPr lang="en-US" altLang="zh-CN" sz="1400" dirty="0"/>
              <a:t>`</a:t>
            </a:r>
            <a:r>
              <a:rPr lang="en-US" altLang="zh-CN" sz="1400" dirty="0" err="1"/>
              <a:t>chrID</a:t>
            </a:r>
            <a:r>
              <a:rPr lang="en-US" altLang="zh-CN" sz="1400" dirty="0"/>
              <a:t>` char(128) NOT NULL DEFAULT '',                               </a:t>
            </a:r>
          </a:p>
          <a:p>
            <a:r>
              <a:rPr lang="en-US" altLang="zh-CN" sz="1400" dirty="0"/>
              <a:t>`</a:t>
            </a:r>
            <a:r>
              <a:rPr lang="en-US" altLang="zh-CN" sz="1400" dirty="0" err="1"/>
              <a:t>snp_pos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bigint</a:t>
            </a:r>
            <a:r>
              <a:rPr lang="en-US" altLang="zh-CN" sz="1400" dirty="0"/>
              <a:t>(20) NOT NULL DEFAULT '0',                           </a:t>
            </a:r>
          </a:p>
          <a:p>
            <a:r>
              <a:rPr lang="en-US" altLang="zh-CN" sz="1400" dirty="0"/>
              <a:t>`</a:t>
            </a:r>
            <a:r>
              <a:rPr lang="en-US" altLang="zh-CN" sz="1400" dirty="0" err="1"/>
              <a:t>snpID</a:t>
            </a:r>
            <a:r>
              <a:rPr lang="en-US" altLang="zh-CN" sz="1400" dirty="0"/>
              <a:t>` char(128) NOT NULL,                                          </a:t>
            </a:r>
          </a:p>
          <a:p>
            <a:r>
              <a:rPr lang="en-US" altLang="zh-CN" sz="1400" dirty="0"/>
              <a:t>`</a:t>
            </a:r>
            <a:r>
              <a:rPr lang="en-US" altLang="zh-CN" sz="1400" dirty="0" err="1"/>
              <a:t>ref_base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(1000) DEFAULT NULL,                               </a:t>
            </a:r>
          </a:p>
          <a:p>
            <a:r>
              <a:rPr lang="en-US" altLang="zh-CN" sz="1400" dirty="0"/>
              <a:t>`</a:t>
            </a:r>
            <a:r>
              <a:rPr lang="en-US" altLang="zh-CN" sz="1400" dirty="0" err="1"/>
              <a:t>alt_base</a:t>
            </a:r>
            <a:r>
              <a:rPr lang="en-US" altLang="zh-CN" sz="1400" dirty="0"/>
              <a:t>`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(1000) DEFAULT NULL,                               </a:t>
            </a:r>
          </a:p>
          <a:p>
            <a:r>
              <a:rPr lang="en-US" altLang="zh-CN" sz="1400" dirty="0"/>
              <a:t>`context` </a:t>
            </a:r>
            <a:r>
              <a:rPr lang="en-US" altLang="zh-CN" sz="1400" dirty="0" err="1"/>
              <a:t>varchar</a:t>
            </a:r>
            <a:r>
              <a:rPr lang="en-US" altLang="zh-CN" sz="1400" dirty="0"/>
              <a:t>(3) DEFAULT NULL, PRIMARY KEY (`</a:t>
            </a:r>
            <a:r>
              <a:rPr lang="en-US" altLang="zh-CN" sz="1400" dirty="0" err="1"/>
              <a:t>chrID</a:t>
            </a:r>
            <a:r>
              <a:rPr lang="en-US" altLang="zh-CN" sz="1400" dirty="0"/>
              <a:t>`,`</a:t>
            </a:r>
            <a:r>
              <a:rPr lang="en-US" altLang="zh-CN" sz="1400" dirty="0" err="1"/>
              <a:t>snp_pos</a:t>
            </a:r>
            <a:r>
              <a:rPr lang="en-US" altLang="zh-CN" sz="1400" dirty="0"/>
              <a:t>`)                                      </a:t>
            </a:r>
          </a:p>
          <a:p>
            <a:r>
              <a:rPr lang="en-US" altLang="zh-CN" sz="1400" dirty="0"/>
              <a:t>) ENGINE=</a:t>
            </a:r>
            <a:r>
              <a:rPr lang="en-US" altLang="zh-CN" sz="1400" dirty="0" err="1"/>
              <a:t>InnoDB</a:t>
            </a:r>
            <a:r>
              <a:rPr lang="en-US" altLang="zh-CN" sz="1400" dirty="0"/>
              <a:t> DEFAULT CHARSET=utf8</a:t>
            </a:r>
            <a:endParaRPr lang="zh-CN" altLang="en-US" sz="1400" dirty="0"/>
          </a:p>
          <a:p>
            <a:r>
              <a:rPr lang="en-US" altLang="zh-CN" sz="1400" dirty="0" smtClean="0"/>
              <a:t>The other information(sites and out group population information) could be filled automatically when this table is used.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endCxn id="10" idx="0"/>
          </p:cNvCxnSpPr>
          <p:nvPr/>
        </p:nvCxnSpPr>
        <p:spPr>
          <a:xfrm>
            <a:off x="7200292" y="2132856"/>
            <a:ext cx="26977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6136" y="2492896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Ref allele depth, alt allele depth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91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 </a:t>
            </a:r>
            <a:r>
              <a:rPr lang="en-US" altLang="zh-CN" dirty="0"/>
              <a:t>selection </a:t>
            </a:r>
            <a:r>
              <a:rPr lang="en-US" altLang="zh-CN" dirty="0" err="1"/>
              <a:t>signal:Detectsignalacrossgenome_master.py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2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/>
              <a:t>config.properties</a:t>
            </a:r>
            <a:r>
              <a:rPr lang="en-US" altLang="zh-CN" sz="3200" dirty="0" smtClean="0"/>
              <a:t> file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mysqldatabase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 err="1"/>
              <a:t>ip</a:t>
            </a:r>
            <a:r>
              <a:rPr lang="en-US" altLang="zh-CN" dirty="0"/>
              <a:t>=10.2.48.147</a:t>
            </a:r>
          </a:p>
          <a:p>
            <a:pPr marL="0" indent="0">
              <a:buNone/>
            </a:pPr>
            <a:r>
              <a:rPr lang="en-US" altLang="zh-CN" dirty="0"/>
              <a:t>username=root</a:t>
            </a:r>
          </a:p>
          <a:p>
            <a:pPr marL="0" indent="0">
              <a:buNone/>
            </a:pPr>
            <a:r>
              <a:rPr lang="en-US" altLang="zh-CN" dirty="0"/>
              <a:t>password=1234567</a:t>
            </a:r>
          </a:p>
          <a:p>
            <a:pPr marL="0" indent="0">
              <a:buNone/>
            </a:pPr>
            <a:r>
              <a:rPr lang="en-US" altLang="zh-CN" dirty="0" err="1"/>
              <a:t>webdbname</a:t>
            </a:r>
            <a:r>
              <a:rPr lang="en-US" altLang="zh-CN" dirty="0"/>
              <a:t>=</a:t>
            </a:r>
            <a:r>
              <a:rPr lang="en-US" altLang="zh-CN" dirty="0" err="1"/>
              <a:t>ninglabweb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vcfdbname</a:t>
            </a:r>
            <a:r>
              <a:rPr lang="en-US" altLang="zh-CN" dirty="0"/>
              <a:t>=</a:t>
            </a:r>
            <a:r>
              <a:rPr lang="en-US" altLang="zh-CN" dirty="0" err="1"/>
              <a:t>ninglabvariantdata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ghostdbname</a:t>
            </a:r>
            <a:r>
              <a:rPr lang="en-US" altLang="zh-CN" dirty="0"/>
              <a:t>=</a:t>
            </a:r>
            <a:r>
              <a:rPr lang="en-US" altLang="zh-CN" dirty="0" err="1"/>
              <a:t>ninglabvariantdata_tmp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genomeinfodbname</a:t>
            </a:r>
            <a:r>
              <a:rPr lang="en-US" altLang="zh-CN" dirty="0"/>
              <a:t>=</a:t>
            </a:r>
            <a:r>
              <a:rPr lang="en-US" altLang="zh-CN" dirty="0" err="1"/>
              <a:t>genomebasicinfo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pekingduckchromtable</a:t>
            </a:r>
            <a:r>
              <a:rPr lang="en-US" altLang="zh-CN" dirty="0"/>
              <a:t>=</a:t>
            </a:r>
            <a:r>
              <a:rPr lang="en-US" altLang="zh-CN" dirty="0" err="1"/>
              <a:t>pekingduckchrominfo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TranscriptGenetable</a:t>
            </a:r>
            <a:r>
              <a:rPr lang="en-US" altLang="zh-CN" dirty="0"/>
              <a:t>=</a:t>
            </a:r>
            <a:r>
              <a:rPr lang="en-US" altLang="zh-CN" dirty="0" err="1"/>
              <a:t>pekinduckmiRNA_Transcript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outgroupVCFBAMconfig_beijingref</a:t>
            </a:r>
            <a:r>
              <a:rPr lang="en-US" altLang="zh-CN" dirty="0"/>
              <a:t>=/home/</a:t>
            </a:r>
            <a:r>
              <a:rPr lang="en-US" altLang="zh-CN" dirty="0" err="1"/>
              <a:t>liurui</a:t>
            </a:r>
            <a:r>
              <a:rPr lang="en-US" altLang="zh-CN" dirty="0"/>
              <a:t>/data/</a:t>
            </a:r>
            <a:r>
              <a:rPr lang="en-US" altLang="zh-CN" dirty="0" err="1"/>
              <a:t>config</a:t>
            </a:r>
            <a:r>
              <a:rPr lang="en-US" altLang="zh-CN" dirty="0"/>
              <a:t>/BJ/</a:t>
            </a:r>
            <a:r>
              <a:rPr lang="en-US" altLang="zh-CN" dirty="0" err="1"/>
              <a:t>fanyaBJ.VCFBAMconfig</a:t>
            </a:r>
            <a:r>
              <a:rPr lang="en-US" altLang="zh-CN" dirty="0"/>
              <a:t>;/home/</a:t>
            </a:r>
            <a:r>
              <a:rPr lang="en-US" altLang="zh-CN" dirty="0" err="1"/>
              <a:t>liurui</a:t>
            </a:r>
            <a:r>
              <a:rPr lang="en-US" altLang="zh-CN" dirty="0"/>
              <a:t>/data/</a:t>
            </a:r>
            <a:r>
              <a:rPr lang="en-US" altLang="zh-CN" dirty="0" err="1"/>
              <a:t>config</a:t>
            </a:r>
            <a:r>
              <a:rPr lang="en-US" altLang="zh-CN" dirty="0"/>
              <a:t>/BJ/</a:t>
            </a:r>
            <a:r>
              <a:rPr lang="en-US" altLang="zh-CN" dirty="0" err="1"/>
              <a:t>taihugooseBJ.VCFBAMconfig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beijingreffa</a:t>
            </a:r>
            <a:r>
              <a:rPr lang="en-US" altLang="zh-CN" dirty="0"/>
              <a:t>=/home/</a:t>
            </a:r>
            <a:r>
              <a:rPr lang="en-US" altLang="zh-CN" dirty="0" err="1"/>
              <a:t>liurui</a:t>
            </a:r>
            <a:r>
              <a:rPr lang="en-US" altLang="zh-CN" dirty="0"/>
              <a:t>/databases/Anas_platyrhynchos.BGI_duck_1.0.dna_sm.toplevel.fa</a:t>
            </a:r>
          </a:p>
          <a:p>
            <a:pPr marL="0" indent="0">
              <a:buNone/>
            </a:pPr>
            <a:r>
              <a:rPr lang="en-US" altLang="zh-CN" dirty="0" err="1" smtClean="0"/>
              <a:t>pathtoPython</a:t>
            </a:r>
            <a:r>
              <a:rPr lang="en-US" altLang="zh-CN" dirty="0" smtClean="0"/>
              <a:t>=Python3.3/python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669432" y="2229768"/>
            <a:ext cx="172819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大括号 5"/>
          <p:cNvSpPr/>
          <p:nvPr/>
        </p:nvSpPr>
        <p:spPr>
          <a:xfrm>
            <a:off x="3275856" y="1844824"/>
            <a:ext cx="360040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24128" y="17008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database information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923928" y="3212976"/>
            <a:ext cx="147369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128" y="3068960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Database that (-t </a:t>
            </a:r>
            <a:r>
              <a:rPr lang="en-US" altLang="zh-CN" dirty="0"/>
              <a:t>)mspsgjlksy10pop_toplevel_pekingduckref belong </a:t>
            </a:r>
            <a:r>
              <a:rPr lang="en-US" altLang="zh-CN" dirty="0" smtClean="0"/>
              <a:t>to 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55776" y="6021288"/>
            <a:ext cx="50405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9832" y="648469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Python path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956376" y="5085184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0192" y="602128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 group information;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 </a:t>
            </a:r>
            <a:r>
              <a:rPr lang="en-US" altLang="zh-CN" dirty="0"/>
              <a:t>selection </a:t>
            </a:r>
            <a:r>
              <a:rPr lang="en-US" altLang="zh-CN" dirty="0" err="1"/>
              <a:t>signal:Detectsignalacrossgenome_master.py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94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39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𝜕</m:t>
                    </m:r>
                  </m:oMath>
                </a14:m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𝜕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i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simulation</m:t>
                    </m:r>
                  </m:oMath>
                </a14:m>
                <a:r>
                  <a:rPr lang="en-US" altLang="zh-CN" dirty="0" smtClean="0"/>
                  <a:t> : </a:t>
                </a:r>
                <a:r>
                  <a:rPr lang="en-US" altLang="zh-CN" dirty="0"/>
                  <a:t>bootstrapdadisimulation.py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3947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074541" y="2323332"/>
            <a:ext cx="1728192" cy="115212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bootstrapdadisimulation.py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6046" y="737984"/>
            <a:ext cx="33639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/>
              <a:t>n </a:t>
            </a:r>
            <a:r>
              <a:rPr lang="en-US" altLang="zh-CN" dirty="0" err="1" smtClean="0"/>
              <a:t>popname</a:t>
            </a:r>
            <a:r>
              <a:rPr lang="en-US" altLang="zh-CN" dirty="0" smtClean="0"/>
              <a:t> (</a:t>
            </a:r>
            <a:r>
              <a:rPr lang="en-US" altLang="zh-CN" dirty="0"/>
              <a:t>multiple , two parameters for every one)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-f </a:t>
            </a:r>
            <a:r>
              <a:rPr lang="en-US" altLang="zh-CN" dirty="0" err="1" smtClean="0"/>
              <a:t>fsfile</a:t>
            </a:r>
            <a:r>
              <a:rPr lang="en-US" altLang="zh-CN" dirty="0" smtClean="0"/>
              <a:t>-R </a:t>
            </a:r>
            <a:r>
              <a:rPr lang="en-US" altLang="zh-CN" dirty="0" err="1" smtClean="0"/>
              <a:t>refpopvcf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depthconfig</a:t>
            </a:r>
            <a:r>
              <a:rPr lang="en-US" altLang="zh-CN" dirty="0" smtClean="0"/>
              <a:t> (</a:t>
            </a:r>
            <a:r>
              <a:rPr lang="en-US" altLang="zh-CN" dirty="0"/>
              <a:t>multiple , two parameters for every </a:t>
            </a:r>
            <a:r>
              <a:rPr lang="en-US" altLang="zh-CN" dirty="0" smtClean="0"/>
              <a:t>one, omit when calculate </a:t>
            </a:r>
            <a:r>
              <a:rPr lang="en-US" altLang="zh-CN" dirty="0" err="1" smtClean="0"/>
              <a:t>Hp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-t </a:t>
            </a:r>
            <a:r>
              <a:rPr lang="en-US" altLang="zh-CN" dirty="0" err="1" smtClean="0"/>
              <a:t>toplevel_snp_table</a:t>
            </a:r>
            <a:r>
              <a:rPr lang="en-US" altLang="zh-CN" dirty="0" smtClean="0"/>
              <a:t> (to know ancestral allele and context bases)</a:t>
            </a:r>
          </a:p>
          <a:p>
            <a:r>
              <a:rPr lang="en-US" altLang="zh-CN" dirty="0" smtClean="0"/>
              <a:t>-c/-b multiple chromosome list or bed like file ( -c or –b only one is needed)</a:t>
            </a:r>
          </a:p>
          <a:p>
            <a:r>
              <a:rPr lang="en-US" altLang="zh-CN" dirty="0" smtClean="0"/>
              <a:t>-p type of signal (early, </a:t>
            </a:r>
            <a:r>
              <a:rPr lang="en-US" altLang="zh-CN" dirty="0" err="1" smtClean="0"/>
              <a:t>hp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Fst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-C </a:t>
            </a:r>
            <a:r>
              <a:rPr lang="en-US" altLang="zh-CN" dirty="0" err="1" smtClean="0"/>
              <a:t>freq_correlation</a:t>
            </a:r>
            <a:r>
              <a:rPr lang="en-US" altLang="zh-CN" dirty="0"/>
              <a:t> </a:t>
            </a:r>
            <a:r>
              <a:rPr lang="en-US" altLang="zh-CN" dirty="0" smtClean="0"/>
              <a:t>file ,for “early” only</a:t>
            </a:r>
          </a:p>
          <a:p>
            <a:r>
              <a:rPr lang="en-US" altLang="zh-CN" dirty="0" smtClean="0"/>
              <a:t>-n number of individuals , for “early” only. Decide to </a:t>
            </a:r>
            <a:r>
              <a:rPr lang="en-US" altLang="zh-CN" dirty="0" err="1" smtClean="0"/>
              <a:t>divid</a:t>
            </a:r>
            <a:r>
              <a:rPr lang="en-US" altLang="zh-CN" dirty="0" smtClean="0"/>
              <a:t> frequency in to how many </a:t>
            </a:r>
            <a:r>
              <a:rPr lang="en-US" altLang="zh-CN" dirty="0" smtClean="0"/>
              <a:t>bins</a:t>
            </a:r>
            <a:endParaRPr lang="en-US" altLang="zh-CN" dirty="0" smtClean="0"/>
          </a:p>
        </p:txBody>
      </p:sp>
      <p:sp>
        <p:nvSpPr>
          <p:cNvPr id="8" name="右大括号 7"/>
          <p:cNvSpPr/>
          <p:nvPr/>
        </p:nvSpPr>
        <p:spPr>
          <a:xfrm>
            <a:off x="3059832" y="1628801"/>
            <a:ext cx="432048" cy="3612018"/>
          </a:xfrm>
          <a:prstGeom prst="rightBrace">
            <a:avLst>
              <a:gd name="adj1" fmla="val 8333"/>
              <a:gd name="adj2" fmla="val 366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09999" y="2899396"/>
            <a:ext cx="638092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534989" y="2899396"/>
            <a:ext cx="539552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75856" y="2539356"/>
            <a:ext cx="79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07224" y="257623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Simulation result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Residual arrays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2733" y="2564904"/>
            <a:ext cx="91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6530079" y="2060848"/>
            <a:ext cx="377145" cy="18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6" idx="2"/>
          </p:cNvCxnSpPr>
          <p:nvPr/>
        </p:nvCxnSpPr>
        <p:spPr>
          <a:xfrm>
            <a:off x="4938637" y="3247099"/>
            <a:ext cx="0" cy="1393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11385" y="3717032"/>
            <a:ext cx="2054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Call </a:t>
            </a:r>
            <a:r>
              <a:rPr lang="en-US" altLang="zh-CN" dirty="0" smtClean="0"/>
              <a:t>dadicode.py by </a:t>
            </a:r>
            <a:r>
              <a:rPr lang="en-US" altLang="zh-CN" dirty="0"/>
              <a:t>Setting </a:t>
            </a:r>
            <a:r>
              <a:rPr lang="en-US" altLang="zh-CN" dirty="0" smtClean="0"/>
              <a:t>different initial parameters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43250" y="4725144"/>
            <a:ext cx="1590773" cy="8524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dadicode.py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曲线连接符 21"/>
          <p:cNvCxnSpPr>
            <a:stCxn id="19" idx="2"/>
          </p:cNvCxnSpPr>
          <p:nvPr/>
        </p:nvCxnSpPr>
        <p:spPr>
          <a:xfrm rot="5400000" flipH="1" flipV="1">
            <a:off x="4182546" y="3957435"/>
            <a:ext cx="2376277" cy="864096"/>
          </a:xfrm>
          <a:prstGeom prst="curvedConnector3">
            <a:avLst>
              <a:gd name="adj1" fmla="val -900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47864" y="5733256"/>
            <a:ext cx="3370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Collect and convert time, population size, migration rate  into real. And collect residuals arrays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95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~/</a:t>
            </a:r>
            <a:r>
              <a:rPr lang="en-US" altLang="zh-CN" dirty="0" err="1"/>
              <a:t>liurui</a:t>
            </a:r>
            <a:r>
              <a:rPr lang="en-US" altLang="zh-CN" dirty="0"/>
              <a:t>/software/Python-3.3.3/python ~/liurui/software/life/src/NGS/Analysis/usedadiPy2_7/GenerateSNPfilefromvcftable.py -t mspsgjlksy10pop_toplevel_pekingduckref -m 10000 -d 0.01 -o </a:t>
            </a:r>
            <a:r>
              <a:rPr lang="en-US" altLang="zh-CN" dirty="0" err="1"/>
              <a:t>m_sp_sx_pk_gy_lcb_jd_sm_ytg_kbe_fanyaonly</a:t>
            </a:r>
            <a:r>
              <a:rPr lang="en-US" altLang="zh-CN" dirty="0"/>
              <a:t> -C /home/</a:t>
            </a:r>
            <a:r>
              <a:rPr lang="en-US" altLang="zh-CN" dirty="0" err="1"/>
              <a:t>bioinfo</a:t>
            </a:r>
            <a:r>
              <a:rPr lang="en-US" altLang="zh-CN" dirty="0"/>
              <a:t>/</a:t>
            </a:r>
            <a:r>
              <a:rPr lang="en-US" altLang="zh-CN" dirty="0" err="1"/>
              <a:t>liurui</a:t>
            </a:r>
            <a:r>
              <a:rPr lang="en-US" altLang="zh-CN" dirty="0"/>
              <a:t>/data/</a:t>
            </a:r>
            <a:r>
              <a:rPr lang="en-US" altLang="zh-CN" dirty="0" err="1"/>
              <a:t>vcffiles</a:t>
            </a:r>
            <a:r>
              <a:rPr lang="en-US" altLang="zh-CN" dirty="0"/>
              <a:t>/</a:t>
            </a:r>
            <a:r>
              <a:rPr lang="en-US" altLang="zh-CN" dirty="0" err="1"/>
              <a:t>uniqmap</a:t>
            </a:r>
            <a:r>
              <a:rPr lang="en-US" altLang="zh-CN" dirty="0"/>
              <a:t>/pool/p_m_sx_sp_gy_kbe_sm_lcb_ytg_jd_10pool10.SNV.vcf  -v pekingduck27_indvd_withindel_vcf 54 -v shaoxingqingkeegg27_indvd_withindel_vcf 40  -v mallard14_indvd_withindel_vcf 26 -v spotbilled13_indvd_withindel_vcf 26 -v </a:t>
            </a:r>
            <a:r>
              <a:rPr lang="en-US" altLang="zh-CN" dirty="0" err="1"/>
              <a:t>gaoyou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20 -v </a:t>
            </a:r>
            <a:r>
              <a:rPr lang="en-US" altLang="zh-CN" dirty="0" err="1"/>
              <a:t>jinding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20 -v </a:t>
            </a:r>
            <a:r>
              <a:rPr lang="en-US" altLang="zh-CN" dirty="0" err="1"/>
              <a:t>kangbeier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20 -v </a:t>
            </a:r>
            <a:r>
              <a:rPr lang="en-US" altLang="zh-CN" dirty="0" err="1"/>
              <a:t>lianchengbai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20 -v </a:t>
            </a:r>
            <a:r>
              <a:rPr lang="en-US" altLang="zh-CN" dirty="0" err="1"/>
              <a:t>shanma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20 -v </a:t>
            </a:r>
            <a:r>
              <a:rPr lang="en-US" altLang="zh-CN" dirty="0" err="1"/>
              <a:t>yingtaogu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20 -n 26 -q pekingduck27_indvd_withindel_vcf -q </a:t>
            </a:r>
            <a:r>
              <a:rPr lang="en-US" altLang="zh-CN" dirty="0" err="1"/>
              <a:t>shanma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-q </a:t>
            </a:r>
            <a:r>
              <a:rPr lang="en-US" altLang="zh-CN" dirty="0" err="1"/>
              <a:t>lianchengbai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-q shaoxingqingkeegg27_indvd_withindel_vcf -q </a:t>
            </a:r>
            <a:r>
              <a:rPr lang="en-US" altLang="zh-CN" dirty="0" err="1"/>
              <a:t>jinding</a:t>
            </a:r>
            <a:r>
              <a:rPr lang="en-US" altLang="zh-CN" dirty="0"/>
              <a:t>__</a:t>
            </a:r>
            <a:r>
              <a:rPr lang="en-US" altLang="zh-CN" dirty="0" err="1"/>
              <a:t>pool_withindel_vcf</a:t>
            </a:r>
            <a:r>
              <a:rPr lang="en-US" altLang="zh-CN" dirty="0"/>
              <a:t> -q </a:t>
            </a:r>
            <a:r>
              <a:rPr lang="en-US" altLang="zh-CN" dirty="0" err="1"/>
              <a:t>gaoyou</a:t>
            </a:r>
            <a:r>
              <a:rPr lang="en-US" altLang="zh-CN" dirty="0"/>
              <a:t>__</a:t>
            </a:r>
            <a:r>
              <a:rPr lang="en-US" altLang="zh-CN"/>
              <a:t>pool_withindel_vcf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39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/>
                      </a:rPr>
                      <m:t>𝜕</m:t>
                    </m:r>
                  </m:oMath>
                </a14:m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𝜕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i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simulation</m:t>
                    </m:r>
                  </m:oMath>
                </a14:m>
                <a:r>
                  <a:rPr lang="en-US" altLang="zh-CN" dirty="0" smtClean="0"/>
                  <a:t> : </a:t>
                </a:r>
                <a:r>
                  <a:rPr lang="en-US" altLang="zh-CN" dirty="0"/>
                  <a:t>GenerateSNPfilefromvcftable.py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39472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0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/>
              <a:t>Life is an integrated biology data analyses and observation </a:t>
            </a:r>
            <a:r>
              <a:rPr lang="en-US" altLang="zh-CN" dirty="0" smtClean="0"/>
              <a:t>system.</a:t>
            </a:r>
          </a:p>
          <a:p>
            <a:r>
              <a:rPr lang="en-US" altLang="zh-CN" dirty="0" smtClean="0"/>
              <a:t>Current version mainly consist of four modules, focus on evolutionary genomics, and could be easy to develop into more powerful system to visualize, mine and analyses genomes.</a:t>
            </a:r>
          </a:p>
          <a:p>
            <a:r>
              <a:rPr lang="en-US" altLang="zh-CN" dirty="0" smtClean="0"/>
              <a:t>As its idea is to simple the data process and to manipulate the data in a intuition way that is in line with mathematic description of evolutionary theory. It is easy to vary to design new idea, observation, calculation and theory.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37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management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04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analysis pipeline </a:t>
            </a:r>
            <a:r>
              <a:rPr lang="en-US" altLang="zh-CN" dirty="0" smtClean="0"/>
              <a:t>management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3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</a:t>
            </a:r>
            <a:r>
              <a:rPr lang="en-US" altLang="zh-CN" dirty="0" smtClean="0"/>
              <a:t>management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08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38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 </a:t>
            </a:r>
            <a:r>
              <a:rPr lang="en-US" altLang="zh-CN" dirty="0"/>
              <a:t>selection </a:t>
            </a:r>
            <a:r>
              <a:rPr lang="en-US" altLang="zh-CN" dirty="0" err="1"/>
              <a:t>signal:Detectsignalacrossgenome_master.py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74541" y="2323332"/>
            <a:ext cx="1728192" cy="115212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Detectsignalacrossgenome_master.py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6046" y="332656"/>
            <a:ext cx="336391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-o path to </a:t>
            </a:r>
            <a:r>
              <a:rPr lang="en-US" altLang="zh-CN" dirty="0" err="1" smtClean="0"/>
              <a:t>ouput</a:t>
            </a:r>
            <a:r>
              <a:rPr lang="en-US" altLang="zh-CN" dirty="0" smtClean="0"/>
              <a:t> prefix name</a:t>
            </a:r>
          </a:p>
          <a:p>
            <a:r>
              <a:rPr lang="en-US" altLang="zh-CN" dirty="0" smtClean="0"/>
              <a:t>-T </a:t>
            </a:r>
            <a:r>
              <a:rPr lang="en-US" altLang="zh-CN" dirty="0" err="1" smtClean="0"/>
              <a:t>targetpopvcf</a:t>
            </a:r>
            <a:r>
              <a:rPr lang="en-US" altLang="zh-CN" dirty="0"/>
              <a:t> </a:t>
            </a:r>
            <a:r>
              <a:rPr lang="en-US" altLang="zh-CN" dirty="0" err="1" smtClean="0"/>
              <a:t>depthconfig</a:t>
            </a:r>
            <a:r>
              <a:rPr lang="en-US" altLang="zh-CN" dirty="0" smtClean="0"/>
              <a:t> (multiple , two parameters for every one)</a:t>
            </a:r>
          </a:p>
          <a:p>
            <a:r>
              <a:rPr lang="en-US" altLang="zh-CN" dirty="0" smtClean="0"/>
              <a:t>-</a:t>
            </a:r>
            <a:r>
              <a:rPr lang="en-US" altLang="zh-CN" dirty="0"/>
              <a:t>R </a:t>
            </a:r>
            <a:r>
              <a:rPr lang="en-US" altLang="zh-CN" dirty="0" err="1" smtClean="0"/>
              <a:t>refpopvcf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depthconfig</a:t>
            </a:r>
            <a:r>
              <a:rPr lang="en-US" altLang="zh-CN" dirty="0" smtClean="0"/>
              <a:t> (</a:t>
            </a:r>
            <a:r>
              <a:rPr lang="en-US" altLang="zh-CN" dirty="0"/>
              <a:t>multiple , two parameters for every </a:t>
            </a:r>
            <a:r>
              <a:rPr lang="en-US" altLang="zh-CN" dirty="0" smtClean="0"/>
              <a:t>one, omit when calculate </a:t>
            </a:r>
            <a:r>
              <a:rPr lang="en-US" altLang="zh-CN" dirty="0" err="1" smtClean="0"/>
              <a:t>Hp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-t </a:t>
            </a:r>
            <a:r>
              <a:rPr lang="en-US" altLang="zh-CN" dirty="0" err="1" smtClean="0"/>
              <a:t>toplevel_snp_table</a:t>
            </a:r>
            <a:r>
              <a:rPr lang="en-US" altLang="zh-CN" dirty="0" smtClean="0"/>
              <a:t> (to know ancestral allele and context bases)</a:t>
            </a:r>
          </a:p>
          <a:p>
            <a:r>
              <a:rPr lang="en-US" altLang="zh-CN" dirty="0" smtClean="0"/>
              <a:t>-c/-b multiple chromosome list or bed like file ( -c or –b only one is needed)</a:t>
            </a:r>
          </a:p>
          <a:p>
            <a:r>
              <a:rPr lang="en-US" altLang="zh-CN" dirty="0" smtClean="0"/>
              <a:t>-p type of signal (early, </a:t>
            </a:r>
            <a:r>
              <a:rPr lang="en-US" altLang="zh-CN" dirty="0" err="1" smtClean="0"/>
              <a:t>hp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Fst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-C </a:t>
            </a:r>
            <a:r>
              <a:rPr lang="en-US" altLang="zh-CN" dirty="0" err="1" smtClean="0"/>
              <a:t>freq_correlation</a:t>
            </a:r>
            <a:r>
              <a:rPr lang="en-US" altLang="zh-CN" dirty="0"/>
              <a:t> </a:t>
            </a:r>
            <a:r>
              <a:rPr lang="en-US" altLang="zh-CN" dirty="0" smtClean="0"/>
              <a:t>file ,for “early” only</a:t>
            </a:r>
          </a:p>
          <a:p>
            <a:r>
              <a:rPr lang="en-US" altLang="zh-CN" dirty="0" smtClean="0"/>
              <a:t>-n number of individuals , for “early” only. Decide to </a:t>
            </a:r>
            <a:r>
              <a:rPr lang="en-US" altLang="zh-CN" dirty="0" err="1" smtClean="0"/>
              <a:t>divid</a:t>
            </a:r>
            <a:r>
              <a:rPr lang="en-US" altLang="zh-CN" dirty="0" smtClean="0"/>
              <a:t> frequency in to how many bins</a:t>
            </a:r>
          </a:p>
          <a:p>
            <a:r>
              <a:rPr lang="en-US" altLang="zh-CN" dirty="0" smtClean="0"/>
              <a:t>-1 frequency correlation calculate slaver </a:t>
            </a:r>
            <a:r>
              <a:rPr lang="en-US" altLang="zh-CN" dirty="0" err="1" smtClean="0"/>
              <a:t>programm</a:t>
            </a:r>
            <a:r>
              <a:rPr lang="en-US" altLang="zh-CN" dirty="0" smtClean="0"/>
              <a:t> name</a:t>
            </a:r>
          </a:p>
          <a:p>
            <a:r>
              <a:rPr lang="en-US" altLang="zh-CN" dirty="0" smtClean="0"/>
              <a:t>-2 slaver that slide window to calculate signal</a:t>
            </a:r>
          </a:p>
          <a:p>
            <a:r>
              <a:rPr lang="en-US" altLang="zh-CN" dirty="0" smtClean="0"/>
              <a:t>-w window size</a:t>
            </a:r>
          </a:p>
          <a:p>
            <a:r>
              <a:rPr lang="en-US" altLang="zh-CN" dirty="0" smtClean="0"/>
              <a:t>-s slide steps</a:t>
            </a:r>
          </a:p>
        </p:txBody>
      </p:sp>
      <p:sp>
        <p:nvSpPr>
          <p:cNvPr id="7" name="右大括号 6"/>
          <p:cNvSpPr/>
          <p:nvPr/>
        </p:nvSpPr>
        <p:spPr>
          <a:xfrm>
            <a:off x="3059832" y="1628801"/>
            <a:ext cx="432048" cy="3612018"/>
          </a:xfrm>
          <a:prstGeom prst="rightBrace">
            <a:avLst>
              <a:gd name="adj1" fmla="val 8333"/>
              <a:gd name="adj2" fmla="val 366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09999" y="2899396"/>
            <a:ext cx="638092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534989" y="2899396"/>
            <a:ext cx="539552" cy="10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856" y="2539356"/>
            <a:ext cx="79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07224" y="257623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winfile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freq_correlation</a:t>
            </a:r>
            <a:r>
              <a:rPr lang="en-US" altLang="zh-CN" dirty="0" smtClean="0"/>
              <a:t>  file)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02733" y="2564904"/>
            <a:ext cx="91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6530079" y="2060848"/>
            <a:ext cx="377145" cy="18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975991" y="3475460"/>
            <a:ext cx="425450" cy="1396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788024" y="3575343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249144" y="3575343"/>
            <a:ext cx="373903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88716" y="4029457"/>
            <a:ext cx="12473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. .       . . .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04795" y="4871487"/>
            <a:ext cx="6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62294" y="4871487"/>
            <a:ext cx="6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97317" y="4871487"/>
            <a:ext cx="6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21" name="左弧形箭头 20"/>
          <p:cNvSpPr/>
          <p:nvPr/>
        </p:nvSpPr>
        <p:spPr>
          <a:xfrm rot="11639433">
            <a:off x="5260879" y="3203804"/>
            <a:ext cx="860480" cy="27763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930525" y="5240819"/>
            <a:ext cx="641475" cy="3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788024" y="5240819"/>
            <a:ext cx="0" cy="3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938637" y="5240819"/>
            <a:ext cx="621939" cy="3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30955" y="5733256"/>
            <a:ext cx="386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Whole genome was divided into multiple chromosomes or scaffolds (-c). And each scaffold was calculated by Slave </a:t>
            </a:r>
            <a:r>
              <a:rPr lang="en-US" altLang="zh-CN" dirty="0" err="1" smtClean="0"/>
              <a:t>programm</a:t>
            </a:r>
            <a:r>
              <a:rPr lang="en-US" altLang="zh-CN" dirty="0" smtClean="0"/>
              <a:t> simultaneously.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38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 smtClean="0"/>
              <a:t>Python-3.3.3/python life/src/NGS/Analysis/</a:t>
            </a:r>
            <a:r>
              <a:rPr lang="en-US" altLang="zh-CN" sz="1800" dirty="0"/>
              <a:t>Detectsignalacrossgenome_master.</a:t>
            </a:r>
            <a:r>
              <a:rPr lang="en-US" altLang="zh-CN" sz="1800" dirty="0" smtClean="0"/>
              <a:t>py </a:t>
            </a:r>
            <a:r>
              <a:rPr lang="en-US" altLang="zh-CN" sz="1800" dirty="0"/>
              <a:t>-o /</a:t>
            </a:r>
            <a:r>
              <a:rPr lang="en-US" altLang="zh-CN" sz="1800" dirty="0" smtClean="0"/>
              <a:t>home/</a:t>
            </a:r>
            <a:r>
              <a:rPr lang="en-US" altLang="zh-CN" sz="1800" dirty="0" err="1" smtClean="0"/>
              <a:t>bioinfo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liurui</a:t>
            </a:r>
            <a:r>
              <a:rPr lang="en-US" altLang="zh-CN" sz="1800" dirty="0" smtClean="0"/>
              <a:t>/data/</a:t>
            </a:r>
            <a:r>
              <a:rPr lang="en-US" altLang="zh-CN" sz="1800" dirty="0" err="1" smtClean="0"/>
              <a:t>detectselection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uniqmap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earlystageselectivesweep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finaleditionfromproducetoslidwin</a:t>
            </a:r>
            <a:r>
              <a:rPr lang="en-US" altLang="zh-CN" sz="1800" dirty="0" smtClean="0"/>
              <a:t>  -</a:t>
            </a:r>
            <a:r>
              <a:rPr lang="en-US" altLang="zh-CN" sz="1800" dirty="0"/>
              <a:t>n 14  -t mspsgjlksy10pop_toplevel_pekingduckref -T </a:t>
            </a:r>
            <a:r>
              <a:rPr lang="en-US" altLang="zh-CN" sz="1800" dirty="0" err="1" smtClean="0"/>
              <a:t>mallard.VCFBAMconfig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-T </a:t>
            </a:r>
            <a:r>
              <a:rPr lang="en-US" altLang="zh-CN" sz="1800" dirty="0" err="1" smtClean="0"/>
              <a:t>spotbilled.VCFBAMconfig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gaoyou.VCFBAMconfig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lianchengbai.VCFBAMconfig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jinding.VCFBAMconfig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campbell.VCFBAMconfig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cherryvalley.VCFBAMconfig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beijing.VCFBAMconfig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shaoxing.VCFBAMconfig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-R </a:t>
            </a:r>
            <a:r>
              <a:rPr lang="en-US" altLang="zh-CN" sz="1800" dirty="0" err="1" smtClean="0"/>
              <a:t>shanma.VCFBAMconfig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-w 20000 -s 10000 -c </a:t>
            </a:r>
            <a:r>
              <a:rPr lang="en-US" altLang="zh-CN" sz="1800" dirty="0" smtClean="0"/>
              <a:t>pekingduckchrominfo.autosomescaffolds_1  </a:t>
            </a:r>
            <a:r>
              <a:rPr lang="en-US" altLang="zh-CN" sz="1800" dirty="0"/>
              <a:t>-c </a:t>
            </a:r>
            <a:r>
              <a:rPr lang="en-US" altLang="zh-CN" sz="1800" dirty="0" smtClean="0"/>
              <a:t>pekingduckchrominfo.autosomescaffolds_2  -</a:t>
            </a:r>
            <a:r>
              <a:rPr lang="en-US" altLang="zh-CN" sz="1800" dirty="0"/>
              <a:t>c </a:t>
            </a:r>
            <a:r>
              <a:rPr lang="en-US" altLang="zh-CN" sz="1800" dirty="0" smtClean="0"/>
              <a:t>pekingduckchrominfo.autosomescaffolds_3   -</a:t>
            </a:r>
            <a:r>
              <a:rPr lang="en-US" altLang="zh-CN" sz="1800" dirty="0"/>
              <a:t>c </a:t>
            </a:r>
            <a:r>
              <a:rPr lang="en-US" altLang="zh-CN" sz="1800" dirty="0" smtClean="0"/>
              <a:t>pekingduckchrominfo.autosomescaffolds_4  -</a:t>
            </a:r>
            <a:r>
              <a:rPr lang="en-US" altLang="zh-CN" sz="1800" dirty="0"/>
              <a:t>c </a:t>
            </a:r>
            <a:r>
              <a:rPr lang="en-US" altLang="zh-CN" sz="1800" dirty="0" smtClean="0"/>
              <a:t>pekingduckchrominfo.autosomescaffolds_5   -</a:t>
            </a:r>
            <a:r>
              <a:rPr lang="en-US" altLang="zh-CN" sz="1800" dirty="0"/>
              <a:t>c </a:t>
            </a:r>
            <a:r>
              <a:rPr lang="en-US" altLang="zh-CN" sz="1800" dirty="0" smtClean="0"/>
              <a:t>pekingduckchrominfo.autosomescaffolds_6  </a:t>
            </a:r>
            <a:r>
              <a:rPr lang="en-US" altLang="zh-CN" sz="1800" dirty="0"/>
              <a:t>-c </a:t>
            </a:r>
            <a:r>
              <a:rPr lang="en-US" altLang="zh-CN" sz="1800" dirty="0" smtClean="0"/>
              <a:t>pekingduckchrominfo.autosomescaffolds_7  -</a:t>
            </a:r>
            <a:r>
              <a:rPr lang="en-US" altLang="zh-CN" sz="1800" dirty="0"/>
              <a:t>c </a:t>
            </a:r>
            <a:r>
              <a:rPr lang="en-US" altLang="zh-CN" sz="1800" dirty="0" smtClean="0"/>
              <a:t>pekingduckchrominfo.autosomescaffolds_8  </a:t>
            </a:r>
            <a:r>
              <a:rPr lang="en-US" altLang="zh-CN" sz="1800" dirty="0"/>
              <a:t>-1 </a:t>
            </a:r>
            <a:r>
              <a:rPr lang="en-US" altLang="zh-CN" sz="1800" dirty="0" smtClean="0"/>
              <a:t>life/src/NGS/Slave/Detectsignalacrossgenome_producecorrelation_slave.py </a:t>
            </a:r>
            <a:r>
              <a:rPr lang="en-US" altLang="zh-CN" sz="1800" dirty="0"/>
              <a:t>-2 life/src/NGS/Slave/Detectsignalacrossgenome_slidewin_slave.py -p early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 </a:t>
            </a:r>
            <a:r>
              <a:rPr lang="en-US" altLang="zh-CN" dirty="0"/>
              <a:t>selection </a:t>
            </a:r>
            <a:r>
              <a:rPr lang="en-US" altLang="zh-CN" dirty="0" err="1"/>
              <a:t>signal:Detectsignalacrossgenome_master.py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4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-T/-R </a:t>
            </a:r>
            <a:r>
              <a:rPr lang="en-US" altLang="zh-CN" sz="3200" dirty="0" err="1" smtClean="0"/>
              <a:t>mallard.VCFBAMconfig</a:t>
            </a:r>
            <a:r>
              <a:rPr lang="en-US" altLang="zh-CN" sz="3200" dirty="0" smtClean="0"/>
              <a:t>  file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800975" cy="2924175"/>
          </a:xfrm>
        </p:spPr>
      </p:pic>
      <p:cxnSp>
        <p:nvCxnSpPr>
          <p:cNvPr id="9" name="直接箭头连接符 8"/>
          <p:cNvCxnSpPr/>
          <p:nvPr/>
        </p:nvCxnSpPr>
        <p:spPr>
          <a:xfrm>
            <a:off x="1296144" y="3814936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568" y="486916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Population </a:t>
            </a:r>
            <a:r>
              <a:rPr lang="en-US" altLang="zh-CN" dirty="0" err="1" smtClean="0"/>
              <a:t>vcf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932040" y="4026701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71800" y="4869160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Bam file list that used to produce </a:t>
            </a:r>
            <a:r>
              <a:rPr lang="en-US" altLang="zh-CN" dirty="0" err="1" smtClean="0"/>
              <a:t>vcf</a:t>
            </a:r>
            <a:r>
              <a:rPr lang="en-US" altLang="zh-CN" dirty="0" smtClean="0"/>
              <a:t> file.</a:t>
            </a:r>
          </a:p>
          <a:p>
            <a:r>
              <a:rPr lang="en-US" altLang="zh-CN" dirty="0" smtClean="0"/>
              <a:t>Used to check sites is uncovered or fixed as reference allele </a:t>
            </a:r>
            <a:r>
              <a:rPr lang="en-US" altLang="zh-CN" dirty="0" err="1" smtClean="0"/>
              <a:t>whhen</a:t>
            </a:r>
            <a:r>
              <a:rPr lang="en-US" altLang="zh-CN" dirty="0" smtClean="0"/>
              <a:t> multiple populations are used in frequency calculation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913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Detect </a:t>
            </a:r>
            <a:r>
              <a:rPr lang="en-US" altLang="zh-CN" dirty="0"/>
              <a:t>selection </a:t>
            </a:r>
            <a:r>
              <a:rPr lang="en-US" altLang="zh-CN" dirty="0" err="1"/>
              <a:t>signal:Detectsignalacrossgenome_master.py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90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993</Words>
  <Application>Microsoft Office PowerPoint</Application>
  <PresentationFormat>全屏显示(4:3)</PresentationFormat>
  <Paragraphs>115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Life software project</vt:lpstr>
      <vt:lpstr>PowerPoint 演示文稿</vt:lpstr>
      <vt:lpstr>data management module</vt:lpstr>
      <vt:lpstr>analysis pipeline management module</vt:lpstr>
      <vt:lpstr>task management module</vt:lpstr>
      <vt:lpstr>analysis module</vt:lpstr>
      <vt:lpstr>overview</vt:lpstr>
      <vt:lpstr>usage</vt:lpstr>
      <vt:lpstr>-T/-R mallard.VCFBAMconfig  file</vt:lpstr>
      <vt:lpstr>-c pekingduckchrominfo.autosomescaffolds_1</vt:lpstr>
      <vt:lpstr>-t mspsgjlksy10pop_toplevel_pekingduckref</vt:lpstr>
      <vt:lpstr>config.properties file</vt:lpstr>
      <vt:lpstr>overview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software project</dc:title>
  <dc:creator>liurui</dc:creator>
  <cp:lastModifiedBy>liurui</cp:lastModifiedBy>
  <cp:revision>29</cp:revision>
  <dcterms:created xsi:type="dcterms:W3CDTF">2017-05-08T05:36:38Z</dcterms:created>
  <dcterms:modified xsi:type="dcterms:W3CDTF">2017-05-10T00:31:52Z</dcterms:modified>
</cp:coreProperties>
</file>