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charset="0"/>
      <p:regular r:id="rId24"/>
      <p:bold r:id="rId25"/>
      <p:italic r:id="rId26"/>
      <p:boldItalic r:id="rId27"/>
    </p:embeddedFont>
    <p:embeddedFont>
      <p:font typeface="Montserrat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25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183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b394b48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b394b48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b394b48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b394b48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b394b48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b394b48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678e18e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678e18e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678e18e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678e18e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678e18e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678e18e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678e18ea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678e18ea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678e18ea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678e18ea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678e18ea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678e18ea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678e18ea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678e18ea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3fd6cc9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3fd6cc9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678e18ea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678e18ea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78e18ea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678e18ea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3fd6cc9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3fd6cc9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b3fd6cc9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b3fd6cc9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b3fd6cc9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b3fd6cc9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b3fd6cc9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b3fd6cc9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b3fd6cc9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b3fd6cc9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b3fd6cc9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b3fd6cc9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b394b48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b394b48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DI STUDIO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654275" y="2318700"/>
            <a:ext cx="34707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VITO MARZOCCA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FLAVIO PALMA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4932900" y="2352475"/>
            <a:ext cx="3633900" cy="14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stanza serve per la rappresentazione delle stanze che rappresentano la casa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la classe mette a disposizione solo un costruttore per istanziare gli oggetti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50" y="1870250"/>
            <a:ext cx="4628101" cy="2400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4932900" y="2440400"/>
            <a:ext cx="36339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classe oggetti è una classe enumerativa per la gestione degli oggetti presenti nelle varie stanze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275" y="1329500"/>
            <a:ext cx="2169150" cy="28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1"/>
          </p:nvPr>
        </p:nvSpPr>
        <p:spPr>
          <a:xfrm>
            <a:off x="5510100" y="1605125"/>
            <a:ext cx="3633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GestioneSalvataggio permette di gestire le funzionalità di carica del salvataggio e store del salvataggio attraverso un db in locale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classe mette a disposizione metodi per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la connessione al db locale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la creazione di una tabella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inserimento di dati in tabella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recupero dei dati caricati sul db</a:t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00" y="1912850"/>
            <a:ext cx="5290392" cy="19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5995500" y="2787584"/>
            <a:ext cx="3148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dirty="0" smtClean="0"/>
              <a:t>Il gioco non appena sarà avviato, </a:t>
            </a:r>
            <a:r>
              <a:rPr lang="it-IT" dirty="0" err="1" smtClean="0"/>
              <a:t>mostrarà</a:t>
            </a:r>
            <a:r>
              <a:rPr lang="it-IT" dirty="0" smtClean="0"/>
              <a:t> la sua storia e le dinamiche che hann</a:t>
            </a:r>
            <a:r>
              <a:rPr lang="it-IT" dirty="0" smtClean="0"/>
              <a:t>o portato il protagonista a trovarsi nella situazione  odierna.</a:t>
            </a:r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1" y="1338261"/>
            <a:ext cx="7192851" cy="98810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1" y="2326369"/>
            <a:ext cx="5370490" cy="177400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48" y="4100374"/>
            <a:ext cx="2301439" cy="4496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5694475" y="1406300"/>
            <a:ext cx="3148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Ogni qual  volta il giocatore si sposta in una nuova stanza, verrrà mostrato a schermo una breve descrizione della stanza e un  lista di elementi presenti in esse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Oltre ad una descrizione della stanza, dopo ogni spostamento viene stampata a schermo una mappa che indica la nostra posizione nella casa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Se la luce sarà spenta la descrizione non verrà mostrata e sara notificato di accendere la luce</a:t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72" y="2112097"/>
            <a:ext cx="5058300" cy="18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5385600" y="2285588"/>
            <a:ext cx="31485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Quando vengono notificati oggetti particolari, come in questo caso un accendino, sarà possibile prendere questi oggetti e inserirli nel nostro invetario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00" y="1736650"/>
            <a:ext cx="4882950" cy="235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5247950" y="2532513"/>
            <a:ext cx="3033600" cy="11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Quando il giocatore entrerà per la prima volta nella sala da pranzo, si attiverà l’evento della guardia che cammina per la casa</a:t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00" y="2020763"/>
            <a:ext cx="36671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5190000" y="2571750"/>
            <a:ext cx="3146400" cy="11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Durante l’evento la guardia giererà per l’intera casa e se sta per entrare nella nostra stessa stanza comparirà un messaggio di avviso.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Se il giocatore non si nasconde o cambia stanza, il gioco terminerà con una sconfitta</a:t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50" y="1307838"/>
            <a:ext cx="44672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00" y="3728325"/>
            <a:ext cx="45053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5190000" y="2571750"/>
            <a:ext cx="3146400" cy="11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E’ possibile concludere l’evento se quando viene notificato la presenza della guardia si usa il comando “nasconditi” e successivamente “usa padella”.</a:t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50" y="1230925"/>
            <a:ext cx="409061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5247950" y="2532513"/>
            <a:ext cx="3033600" cy="11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 il comando “salva partita” sarà possibile salvare la partita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Mentre per il caricamento del salvataggio bisogna usare il comando “carica partita” e si riprenderà il gioco da dove salvata</a:t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384650"/>
            <a:ext cx="2683575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STRUTTURA GENERALE DEL PROGETTO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1570150"/>
            <a:ext cx="25146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body" idx="1"/>
          </p:nvPr>
        </p:nvSpPr>
        <p:spPr>
          <a:xfrm>
            <a:off x="5247950" y="2532513"/>
            <a:ext cx="3033600" cy="11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 volte per entrare in una stanza è richiesto che nell’inventario sia presente un particolare oggetto.</a:t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75" y="2149350"/>
            <a:ext cx="42291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body" idx="1"/>
          </p:nvPr>
        </p:nvSpPr>
        <p:spPr>
          <a:xfrm>
            <a:off x="5813375" y="2105375"/>
            <a:ext cx="3033600" cy="11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gioco termina quando si riesce ad entrare nella stanza dei tesori della casa e si digita il comando “prendi fedora”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Successivamente verrà mostrato a schermo un epilogo conclusivo </a:t>
            </a:r>
            <a:endParaRPr/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5" y="1664763"/>
            <a:ext cx="5442800" cy="207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outputUtente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932900" y="1567550"/>
            <a:ext cx="3403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package outputUtente contiene solo la classe Dialoghi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La classe Dialoghi contiene solamente metodi statici che si occupano di stampare a schermo alcuni messaggi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000" y="2035950"/>
            <a:ext cx="3188906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125" y="1241900"/>
            <a:ext cx="1622357" cy="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inputUtente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4932900" y="1627100"/>
            <a:ext cx="3633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package inputUtente contiene le classi Parser e ParserException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classe Parser  contiene solamente un metodo statico parser che riceve in input una stringa, che rappresenta il comando fornito dal giocatore, che viene modificata in una struttura &lt;soggetto&gt;&lt;oggetto&gt; attraverso gli insiemi paroleConcesse e paroleDaCancellare.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Se non si riesce a riorganizzare la struttura della frase il metodo lancierà una eccezione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050" y="1219925"/>
            <a:ext cx="1837850" cy="7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59975"/>
            <a:ext cx="4628100" cy="2661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inputUtente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5565075" y="1667225"/>
            <a:ext cx="3633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ParserException è una classe che rappresenta l’eccezione lanciata dal metodo parser di Parser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classe ovviamente estende la classe Exception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La classe ParserException ha un solo metodo getMessage() che restituisce una stringa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562450"/>
            <a:ext cx="5228175" cy="11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3154575"/>
            <a:ext cx="4993949" cy="11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4932900" y="2446200"/>
            <a:ext cx="3633900" cy="14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package logica contiene tutte le classe per la gestione delle logica tra cui: GameManager, Stanza, Oggetti, Evento, GestioneSalvataggio e l’interfaccia Inseritore.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100" y="1906050"/>
            <a:ext cx="2202125" cy="21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4932900" y="1627100"/>
            <a:ext cx="3633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GameManager mette e disposizione una serie di metodi che implementano i comandi di giochi (metodi richiamati dal metodo parser di Parser)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GameManager mette a disposizione anche un costruttore che avvalora i vari insiemi attraverso i vari file txt e binari, e le varie variabili locali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500"/>
            <a:ext cx="2206264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725" y="1163549"/>
            <a:ext cx="1761275" cy="384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4936825" y="2099450"/>
            <a:ext cx="36339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L’interfaccia Inseritore, è generica poichè specificato il generics 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Inoltre questa è un’interfaccia funzionale poichè mette a disposizione solo un metodo, quindi l’implementazione del metodo </a:t>
            </a:r>
            <a:r>
              <a:rPr lang="it" i="1" u="sng"/>
              <a:t>inserisci </a:t>
            </a:r>
            <a:r>
              <a:rPr lang="it"/>
              <a:t>può essere gestita tramite un’ espressione lambda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613" y="1362800"/>
            <a:ext cx="2773600" cy="10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00" y="2823875"/>
            <a:ext cx="4632025" cy="194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4932900" y="1627100"/>
            <a:ext cx="3633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Evento serve per la gestione dell’unico thread del gioco (ossia la guardia che cammina per le stanze)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classe mette a disposizione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run() che contiene il codice del thread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interrupt() per terminare il thread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un costruttore per passare alcuni valori al thread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00" y="1317275"/>
            <a:ext cx="438099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733</Words>
  <Application>Microsoft Office PowerPoint</Application>
  <PresentationFormat>Presentazione su schermo (16:9)</PresentationFormat>
  <Paragraphs>65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Lato</vt:lpstr>
      <vt:lpstr>Montserrat</vt:lpstr>
      <vt:lpstr>Focus</vt:lpstr>
      <vt:lpstr>CASO DI STUDIO </vt:lpstr>
      <vt:lpstr>STRUTTURA GENERALE DEL PROGETTO</vt:lpstr>
      <vt:lpstr>PACKAGE - outputUtente</vt:lpstr>
      <vt:lpstr>PACKAGE - inputUtente</vt:lpstr>
      <vt:lpstr>PACKAGE - inputUtente</vt:lpstr>
      <vt:lpstr>PACKAGE - logica</vt:lpstr>
      <vt:lpstr>PACKAGE - logica</vt:lpstr>
      <vt:lpstr>PACKAGE - logica</vt:lpstr>
      <vt:lpstr>PACKAGE - logica</vt:lpstr>
      <vt:lpstr>PACKAGE - logica</vt:lpstr>
      <vt:lpstr>PACKAGE - logica</vt:lpstr>
      <vt:lpstr>PACKAGE - logica</vt:lpstr>
      <vt:lpstr>DIMOSTRAZIONE DEL GIOCO</vt:lpstr>
      <vt:lpstr>DIMOSTRAZIONE DEL GIOCO</vt:lpstr>
      <vt:lpstr>DIMOSTRAZIONE DEL GIOCO</vt:lpstr>
      <vt:lpstr>DIMOSTRAZIONE DEL GIOCO</vt:lpstr>
      <vt:lpstr>DIMOSTRAZIONE DEL GIOCO</vt:lpstr>
      <vt:lpstr>DIMOSTRAZIONE DEL GIOCO</vt:lpstr>
      <vt:lpstr>DIMOSTRAZIONE DEL GIOCO</vt:lpstr>
      <vt:lpstr>DIMOSTRAZIONE DEL GIOCO</vt:lpstr>
      <vt:lpstr>DIMOSTRAZIONE DEL GIOCO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DI STUDIO </dc:title>
  <cp:lastModifiedBy>Flavio Palma</cp:lastModifiedBy>
  <cp:revision>3</cp:revision>
  <dcterms:modified xsi:type="dcterms:W3CDTF">2022-07-06T09:21:23Z</dcterms:modified>
</cp:coreProperties>
</file>