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394b48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394b48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394b48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b394b48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394b48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394b48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3fd6cc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3fd6cc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3fd6cc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3fd6cc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3fd6cc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3fd6cc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3fd6cc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3fd6cc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3fd6cc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3fd6cc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3fd6cc9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3fd6cc9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3fd6cc9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3fd6cc9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b394b4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b394b4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DI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54275" y="2318700"/>
            <a:ext cx="34707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VITO MARZOCCA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FLAVIO PALMA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932900" y="2352475"/>
            <a:ext cx="36339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stanza serve per la rappresentazione delle stanze che rappresentano la casa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mette a disposizione solo un costruttore per istanziare gli oggetti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932900" y="2440400"/>
            <a:ext cx="3633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classe oggetti è una classe enumerativa per la gestione degli oggetti presenti nelle varie stanze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GestioneSalvataggio permette di gestire le funzionalità di carica del salvataggio e store del salvataggio attraverso un db in locale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 metodi per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connessione al db locale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creazione di una tabella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inserimento di dati in tabella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recupero dei dati caricati sul 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GENERALE DEL PROGETTO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outputUtente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932900" y="1567550"/>
            <a:ext cx="340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outputUtente contiene solo la classe Dialoghi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Dialoghi contiene solamente metodi statici che si occupano di stampare a schermo alcuni messaggi a schermo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inputUtente contiene le classi Parser e ParserException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Parser  contiene solamente un metodo statico parser che riceve in input una stringa, che rappresenta il comando fornito dal giocatore, che viene modificata in una struttura &lt;soggetto&gt;&lt;oggetto&gt; attraverso gli insiemi paroleConcesse e paroleDaCancellare.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non si riesce a riorganizzare la struttura della frase il metodo lancierà una eccezione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ParserException è una classe che rappresenta l’eccezione lanciata dal metodo parser di Parser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ovviamente estende la classe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</a:t>
            </a:r>
            <a:r>
              <a:rPr lang="it"/>
              <a:t>ParserException ha un solo metodo getMessage() che restituisce una stringa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932900" y="2446200"/>
            <a:ext cx="36339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logica contiene tutte le classe per la gestione delle logica tra cui: GameManager, Stanza, Oggetti, Evento, GestioneSalvataggio e l’interfaccia Inseritore.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GameManager mette e disposizione una serie di metodi che implementano i comandi di giochi (metodi richiamati dal metodo parser di Parser)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GameManager mette a disposizione anche un costruttore che avvalora i vari insiemi attraverso i vari file txt e binari, e le varie variabili locali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936825" y="2154400"/>
            <a:ext cx="3633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Inseritore, è generica poichè specificato il generics 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Inoltre questa è un’interfaccia funzionale poichè mette a disposizione solo un metodo, quindi l’implementazione del metodo </a:t>
            </a:r>
            <a:r>
              <a:rPr i="1" lang="it" u="sng"/>
              <a:t>inserisci </a:t>
            </a:r>
            <a:r>
              <a:rPr lang="it"/>
              <a:t>può essere gestita tramite un’ espressione lambda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Evento serve per la gestione dell’unico thread del gioco (ossia la guardia che cammina per le stanze)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run() che contiene il codice del thread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interrupt() per terminare il thread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un costruttore per passare alcuni valori al thread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