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7" r:id="rId9"/>
    <p:sldId id="260" r:id="rId10"/>
    <p:sldId id="263" r:id="rId11"/>
    <p:sldId id="261" r:id="rId12"/>
    <p:sldId id="262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13D37-E60B-418C-9463-1400B7CE72BA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DCAE2-6BA4-4BF4-87A4-80AFD7674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62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DCAE2-6BA4-4BF4-87A4-80AFD7674A6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33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0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8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1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9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9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7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1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0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9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75" r:id="rId8"/>
    <p:sldLayoutId id="2147483676" r:id="rId9"/>
    <p:sldLayoutId id="2147483677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Z_dJCKBn6M&amp;t=1s&amp;ab_channel=%E8%95%AD%E9%BC%8E%E5%93%B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wf.com.tw/?p=693" TargetMode="External"/><Relationship Id="rId2" Type="http://schemas.openxmlformats.org/officeDocument/2006/relationships/hyperlink" Target="https://www.taesco.org.tw/wp-content/uploads/2019/04/%E6%99%BA%E6%85%A7%E7%AF%80%E8%83%BD%E7%85%A7%E6%98%8E%E6%8E%A7%E5%88%B6%E7%B3%BB%E7%B5%B1%E6%87%89%E7%94%A8%EF%BC%88%E7%AC%AC55%E6%9C%9F%EF%BC%89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wf.com.tw/?p=712" TargetMode="External"/><Relationship Id="rId4" Type="http://schemas.openxmlformats.org/officeDocument/2006/relationships/hyperlink" Target="http://swf.com.tw/?p=33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035B94F-BCA4-D5AD-5328-95E45F46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695" y="626168"/>
            <a:ext cx="9856478" cy="962442"/>
          </a:xfrm>
        </p:spPr>
        <p:txBody>
          <a:bodyPr anchor="b">
            <a:noAutofit/>
          </a:bodyPr>
          <a:lstStyle/>
          <a:p>
            <a:r>
              <a:rPr lang="en-US" altLang="zh-TW" sz="48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111</a:t>
            </a:r>
            <a:r>
              <a:rPr lang="zh-TW" altLang="en-US" sz="48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年度電性量測實務期末專題成果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4B0010-F71C-0B62-3B4D-3AAF8ECD8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5" y="1815077"/>
            <a:ext cx="8763001" cy="962442"/>
          </a:xfrm>
        </p:spPr>
        <p:txBody>
          <a:bodyPr anchor="t">
            <a:normAutofit/>
          </a:bodyPr>
          <a:lstStyle/>
          <a:p>
            <a:r>
              <a:rPr lang="zh-TW" altLang="en-US" sz="4000" b="1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en-US" altLang="zh-TW" sz="4000" b="1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zh-TW" sz="4000" b="1" kern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綠能減碳</a:t>
            </a:r>
            <a:r>
              <a:rPr lang="en-US" altLang="zh-TW" sz="4000" b="1" kern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--</a:t>
            </a:r>
            <a:r>
              <a:rPr lang="zh-TW" altLang="zh-TW" sz="4000" b="1" kern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智慧節能調光系統</a:t>
            </a:r>
            <a:endParaRPr lang="zh-TW" altLang="en-US" sz="4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1026" name="Picture 2" descr="PPT背景圖库，海量高清背景圖片免費下載- Pngtree">
            <a:extLst>
              <a:ext uri="{FF2B5EF4-FFF2-40B4-BE49-F238E27FC236}">
                <a16:creationId xmlns:a16="http://schemas.microsoft.com/office/drawing/2014/main" id="{5BC8EA77-1F83-B06C-AA89-3231927CA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8" r="-2" b="-2"/>
          <a:stretch/>
        </p:blipFill>
        <p:spPr bwMode="auto"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708B77D-097F-3E12-91D2-C727E5D7021F}"/>
              </a:ext>
            </a:extLst>
          </p:cNvPr>
          <p:cNvSpPr txBox="1"/>
          <p:nvPr/>
        </p:nvSpPr>
        <p:spPr>
          <a:xfrm>
            <a:off x="276686" y="5353235"/>
            <a:ext cx="4375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第五組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蕭鼎哲、吳梓維、林治佑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彭世興 老師</a:t>
            </a:r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B1FE0C74-F342-B76F-D732-D918EDD642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39" y="2916919"/>
            <a:ext cx="4850765" cy="36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3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E0F39-44CF-360A-933F-65CD8421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使用手機軟體說明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41C817-94E8-09DC-67E1-6053F0DE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適用於安卓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系統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商店搜尋</a:t>
            </a:r>
            <a:r>
              <a:rPr lang="en-US" altLang="zh-TW" sz="28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SPP</a:t>
            </a:r>
            <a:r>
              <a:rPr lang="zh-TW" altLang="en-US" sz="28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藍芽串手助手</a:t>
            </a:r>
            <a:endParaRPr lang="en-US" altLang="zh-TW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連線極快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操作簡單及多樣性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設定數值快速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專用於連接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HC-05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HC-06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的軟體，對於使用者使用此軟體相當簡單，只需按下連接藍芽元件，即可立即使用且能設定參數。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79C29D-C555-F0E4-673F-D51904D8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121" y="137256"/>
            <a:ext cx="2111051" cy="19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D248B-B825-A96C-A730-C1AEFB1D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系統接線設計與功能說明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08A201-1E97-EBFB-ADB2-9096FF1D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電路圖</a:t>
            </a:r>
          </a:p>
        </p:txBody>
      </p:sp>
      <p:pic>
        <p:nvPicPr>
          <p:cNvPr id="4" name="圖片 3" descr="一張含有 文字, 電子用品, 螢幕擷取畫面 的圖片&#10;&#10;自動產生的描述">
            <a:extLst>
              <a:ext uri="{FF2B5EF4-FFF2-40B4-BE49-F238E27FC236}">
                <a16:creationId xmlns:a16="http://schemas.microsoft.com/office/drawing/2014/main" id="{712DF90E-5D57-42DA-1349-1284C91E4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796" y="2698165"/>
            <a:ext cx="4429091" cy="37051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0037916-C6A9-F19F-9FF1-6094B7C80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37" y="2698166"/>
            <a:ext cx="5216737" cy="37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2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97FC8-7A0F-6E86-AD4B-701C50F5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系統接線設計與功能說明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B177C7-0E07-D894-3766-A20B18A4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功能說明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使用光敏電阻接收光，利用藍芽的傳輸功能可以觀察現在的電阻值跟電壓值。在經過 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 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的控制調節後知道周遭環境光的數值來控制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的亮度。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652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D564B-4320-6C4D-74BF-F51BC31C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操作說明影片網址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3125B-7911-0F4E-6892-014064FE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電性量測小專題 第五組 綠能減碳</a:t>
            </a:r>
            <a:r>
              <a:rPr lang="en-US" altLang="zh-TW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--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智慧節能調光</a:t>
            </a:r>
            <a:endParaRPr lang="en-US" altLang="zh-TW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Clr>
                <a:schemeClr val="bg1"/>
              </a:buClr>
              <a:buNone/>
            </a:pPr>
            <a:r>
              <a:rPr lang="en-US" altLang="zh-TW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請點上方超連結</a:t>
            </a:r>
            <a:r>
              <a:rPr lang="en-US" altLang="zh-TW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6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80475-ED98-812C-869D-4CA6A9C5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DE226-B86B-EF24-6D01-FF15816D5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TW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使用光敏電阻接收太陽光，由於是利用太陽的能量，利用藍芽的傳輸功能可以用手機觀察現在的電阻值跟電壓值。在經過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的控制調節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燈泡亮度。我們不僅充分利用大自然的能源，也達到節能省碳並省電的效果。</a:t>
            </a:r>
            <a:endParaRPr lang="en-US" altLang="zh-TW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TW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對於未來展望也是希望能夠多加入一些題材想法在裡面，畢竟還有許多能夠嘗試的部分，不僅僅只是在節能這部分，說不定也可以進行儲能變化，對於這個專題其實是還可以繼續做延伸的。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65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B419A-EAC0-640A-95CC-595CFE72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參考文獻資料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42E045-2EC9-3CFF-4926-BCC3C629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TW" sz="1800" b="1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zh-TW" sz="1800" b="1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智慧節能照明控制系統應用</a:t>
            </a:r>
            <a:endParaRPr lang="zh-TW" altLang="zh-TW" sz="1800" kern="1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en-US" altLang="zh-TW" sz="1800" b="1" u="sng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https://www.taesco.org.tw/wp-content/uploads/2019/04/%E6%99%BA%E6%85%A7%E7%AF%80%E8%83%BD%E7%85%A7%E6%98%8E%E6%8E%A7%E5%88%B6%E7%B3%BB%E7%B5%B1%E6%87%89%E7%94%A8%EF%BC%88%E7%AC%AC55%E6%9C%9F%EF%BC%89.pdf</a:t>
            </a:r>
            <a:endParaRPr lang="zh-TW" altLang="zh-TW" sz="1800" kern="10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18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2.HC-05</a:t>
            </a:r>
            <a:r>
              <a:rPr lang="zh-TW" altLang="zh-TW" sz="1800" b="1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1800" b="1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HC-06</a:t>
            </a:r>
            <a:r>
              <a:rPr lang="zh-TW" altLang="zh-TW" sz="1800" b="1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藍芽裝置模組</a:t>
            </a:r>
            <a:endParaRPr lang="zh-TW" altLang="zh-TW" sz="1800" kern="1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en-US" altLang="zh-TW" sz="1800" b="1" u="sng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http://swf.com.tw/?p=693</a:t>
            </a:r>
            <a:endParaRPr lang="zh-TW" altLang="zh-TW" sz="1800" kern="10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18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Segoe UI" panose="020B0502040204020203" pitchFamily="34" charset="0"/>
              </a:rPr>
              <a:t>3.</a:t>
            </a:r>
            <a:r>
              <a:rPr lang="zh-TW" altLang="zh-TW" sz="18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Segoe UI" panose="020B0502040204020203" pitchFamily="34" charset="0"/>
              </a:rPr>
              <a:t>執行</a:t>
            </a:r>
            <a:r>
              <a:rPr lang="en-US" altLang="zh-TW" sz="18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AT</a:t>
            </a:r>
            <a:r>
              <a:rPr lang="zh-TW" altLang="zh-TW" sz="18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Segoe UI" panose="020B0502040204020203" pitchFamily="34" charset="0"/>
              </a:rPr>
              <a:t>命令（</a:t>
            </a:r>
            <a:r>
              <a:rPr lang="en-US" altLang="zh-TW" sz="18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AT-command</a:t>
            </a:r>
            <a:r>
              <a:rPr lang="zh-TW" altLang="zh-TW" sz="18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Segoe UI" panose="020B0502040204020203" pitchFamily="34" charset="0"/>
              </a:rPr>
              <a:t>）修改藍芽模組的資料傳輸速率</a:t>
            </a:r>
            <a:endParaRPr lang="zh-TW" altLang="zh-TW" sz="18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en-US" altLang="zh-TW" sz="1800" b="1" u="sng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http://swf.com.tw/?p=335</a:t>
            </a:r>
            <a:endParaRPr lang="zh-TW" altLang="zh-TW" sz="1800" kern="10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18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Segoe UI" panose="020B0502040204020203" pitchFamily="34" charset="0"/>
              </a:rPr>
              <a:t>4.</a:t>
            </a:r>
            <a:r>
              <a:rPr lang="zh-TW" altLang="zh-TW" sz="1800" b="1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Segoe UI" panose="020B0502040204020203" pitchFamily="34" charset="0"/>
              </a:rPr>
              <a:t>使用</a:t>
            </a:r>
            <a:r>
              <a:rPr lang="en-US" altLang="zh-TW" sz="18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Arduino</a:t>
            </a:r>
            <a:r>
              <a:rPr lang="zh-TW" altLang="zh-TW" sz="1800" b="1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Segoe UI" panose="020B0502040204020203" pitchFamily="34" charset="0"/>
              </a:rPr>
              <a:t>設定</a:t>
            </a:r>
            <a:r>
              <a:rPr lang="en-US" altLang="zh-TW" sz="18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AT</a:t>
            </a:r>
            <a:r>
              <a:rPr lang="zh-TW" altLang="zh-TW" sz="1800" b="1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Segoe UI" panose="020B0502040204020203" pitchFamily="34" charset="0"/>
              </a:rPr>
              <a:t>命令</a:t>
            </a:r>
            <a:endParaRPr lang="zh-TW" altLang="zh-TW" sz="1800" kern="1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en-US" altLang="zh-TW" sz="1800" b="1" u="sng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https://swf.com.tw/?p=712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4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14650C-2581-2880-24D4-CCCE137A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044728-F194-E5D2-2A65-2DC30430D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448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摘要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動機與目的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使用產品的部分和說明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產品的優點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使用開發軟體說明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系統接線設計與功能說明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操作說明影片網址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參考文獻資料</a:t>
            </a:r>
          </a:p>
        </p:txBody>
      </p:sp>
    </p:spTree>
    <p:extLst>
      <p:ext uri="{BB962C8B-B14F-4D97-AF65-F5344CB8AC3E}">
        <p14:creationId xmlns:p14="http://schemas.microsoft.com/office/powerpoint/2010/main" val="97988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E41A4-3816-3926-AAFC-D63C2469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摘要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274346-B9BA-08A6-545C-0FD35B401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6477"/>
            <a:ext cx="10515600" cy="4195763"/>
          </a:xfrm>
        </p:spPr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本小組利用</a:t>
            </a:r>
            <a:r>
              <a:rPr lang="en-US" altLang="zh-TW" kern="1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</a:t>
            </a:r>
            <a:r>
              <a:rPr lang="zh-TW" altLang="en-US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</a:t>
            </a:r>
            <a:r>
              <a:rPr lang="en-US" altLang="zh-TW" kern="1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</a:t>
            </a:r>
            <a:r>
              <a:rPr lang="zh-TW" altLang="en-US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來搭配元件</a:t>
            </a:r>
            <a:endParaRPr lang="en-US" altLang="zh-TW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TW" altLang="en-US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利用安卓手機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APP </a:t>
            </a:r>
            <a:r>
              <a:rPr lang="en-US" altLang="zh-TW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SPP</a:t>
            </a:r>
            <a:r>
              <a:rPr lang="zh-TW" altLang="en-US" kern="100" dirty="0">
                <a:solidFill>
                  <a:srgbClr val="00B0F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藍芽串口助手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藍芽模組</a:t>
            </a:r>
            <a:r>
              <a:rPr lang="en-US" altLang="zh-TW" kern="1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(HC-05)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接收資料並可知道當時電壓和電阻值</a:t>
            </a:r>
            <a:endParaRPr lang="en-US" altLang="zh-TW" kern="1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光敏電阻來接收周遭光的變化</a:t>
            </a:r>
            <a:endParaRPr lang="en-US" altLang="zh-TW" kern="100" dirty="0">
              <a:effectLst/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若如果環境光比原定環境光的</a:t>
            </a:r>
            <a:r>
              <a:rPr lang="en-US" altLang="zh-TW" kern="1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值還亮則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LED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燈關閉並來達到節能效果。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12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A1754-1CA4-7C31-97EA-66CA5744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動機及目的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C3333-3730-4334-2BE4-D0B3F52B4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TW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近期來由於我們國家的</a:t>
            </a:r>
            <a:r>
              <a:rPr lang="zh-TW" altLang="zh-TW" kern="100" dirty="0">
                <a:solidFill>
                  <a:srgbClr val="00B0F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電供應量</a:t>
            </a:r>
            <a:r>
              <a:rPr lang="zh-TW" altLang="zh-TW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相當不足，又必須供應大量電力至公共設施給予用電，結果導致許多用戶家大規模停電</a:t>
            </a:r>
            <a:r>
              <a:rPr lang="zh-TW" altLang="en-US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TW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日常生活中的照明設備大部分都是開關照明，但其實這反而較為</a:t>
            </a:r>
            <a:r>
              <a:rPr lang="zh-TW" altLang="zh-TW" dirty="0">
                <a:solidFill>
                  <a:srgbClr val="00B0F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耗電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希望對於提到台灣目前的議題可以應用在</a:t>
            </a:r>
            <a:r>
              <a:rPr lang="zh-TW" altLang="en-US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綠能微電網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上，因此想要做出此專題來做出改善。</a:t>
            </a:r>
          </a:p>
        </p:txBody>
      </p:sp>
    </p:spTree>
    <p:extLst>
      <p:ext uri="{BB962C8B-B14F-4D97-AF65-F5344CB8AC3E}">
        <p14:creationId xmlns:p14="http://schemas.microsoft.com/office/powerpoint/2010/main" val="59245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4113D2-89B2-6FC1-B6A3-FBAC6C3A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使用硬體部分和說明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5512F-57DC-E1A5-D07F-C0E9AD23C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作業系統為安卓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 UNO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x1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電阻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1k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、電阻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10k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x1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串聯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HC-05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藍芽模組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x1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光敏電阻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x1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371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AF87C-E399-754D-FBB4-4D0E8A9F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光敏電阻</a:t>
            </a:r>
            <a:r>
              <a:rPr lang="en-US" altLang="zh-TW" sz="6000" dirty="0"/>
              <a:t>:</a:t>
            </a:r>
            <a:endParaRPr lang="zh-TW" altLang="en-US" sz="60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2A6886-31BA-64A9-002A-7FF92E28F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693805"/>
            <a:ext cx="10515600" cy="41957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負責接收所有光線，並記錄周遭光感數據為多少。</a:t>
            </a:r>
          </a:p>
        </p:txBody>
      </p:sp>
      <p:pic>
        <p:nvPicPr>
          <p:cNvPr id="3076" name="Picture 4" descr="10個) 光敏電阻5mm 光感電阻光控電阻CDS | 蝦皮購物">
            <a:extLst>
              <a:ext uri="{FF2B5EF4-FFF2-40B4-BE49-F238E27FC236}">
                <a16:creationId xmlns:a16="http://schemas.microsoft.com/office/drawing/2014/main" id="{1CE4ED4D-335E-6298-7483-1B0115648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980" y="2555396"/>
            <a:ext cx="2952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70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7D726-EC9A-E779-A605-105E644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HC-05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藍芽模組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B83561-5222-5EAC-11C5-7C02F502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藍芽模組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燈顯示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連續快閃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藍芽等待進行配對中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連續快閃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下並停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已經連結配對至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HC-05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藍芽元件，並可立即進行操作。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100" name="Picture 4" descr="HC-05 串口藍牙模組(帶底板) 主機/從機可設定/ 帶底板,附Arduino 範例– 台灣物聯科技TaiwanIOT Studio">
            <a:extLst>
              <a:ext uri="{FF2B5EF4-FFF2-40B4-BE49-F238E27FC236}">
                <a16:creationId xmlns:a16="http://schemas.microsoft.com/office/drawing/2014/main" id="{942C3D20-6EA5-35AD-3C70-D30F4B867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048" y="3761014"/>
            <a:ext cx="2798405" cy="279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4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0E502-708F-029E-15BB-1C850B1B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產品的優點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9BA0A-6FFC-686A-088C-2DFF26A76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sz="2400" b="1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zh-TW" sz="2400" b="1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功能簡易 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技術，其實能讓功能更簡化又可以隨時能因應不同環境狀況改變設定參數，出現可程式化的驅動波形輸出結果。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2400" b="1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zh-TW" sz="2400" b="1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材料成本便宜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像藍芽模組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(HC-05)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、電阻、光敏電阻等等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這些材料在市面上都是可以買到而且價格也很便宜。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15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815FD-31DA-7648-7DF1-8B3ECC51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使用開發軟體說明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28D1BF-5E33-EA33-79EC-5DC39791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是基於開放原始碼發展出的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I/O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介面控制板，並且具有使用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語言的開發環境。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zh-TW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(Pulse-width Modulation)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的縮寫，即</a:t>
            </a:r>
            <a:r>
              <a:rPr lang="zh-TW" altLang="en-US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脈波寬度調整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或稱</a:t>
            </a:r>
            <a:r>
              <a:rPr lang="zh-TW" altLang="en-US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頻寬調整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，常用於電子式的電壓調整，例如燈光亮度、馬達控制、螢幕亮度</a:t>
            </a:r>
            <a:r>
              <a:rPr lang="en-US" altLang="zh-TW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等等。其原理是藉由調整脈波的工作週期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Dutycycle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並影響平均值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(Average)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來達到電壓的控制。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161F10-FEF0-EC12-A484-011496233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425" y="4712069"/>
            <a:ext cx="2484737" cy="169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1522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959</Words>
  <Application>Microsoft Office PowerPoint</Application>
  <PresentationFormat>寬螢幕</PresentationFormat>
  <Paragraphs>72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AvenirNext LT Pro Medium</vt:lpstr>
      <vt:lpstr>標楷體</vt:lpstr>
      <vt:lpstr>Arial</vt:lpstr>
      <vt:lpstr>Avenir Next LT Pro</vt:lpstr>
      <vt:lpstr>Calibri</vt:lpstr>
      <vt:lpstr>Times New Roman</vt:lpstr>
      <vt:lpstr>Wingdings</vt:lpstr>
      <vt:lpstr>BlockprintVTI</vt:lpstr>
      <vt:lpstr>111年度電性量測實務期末專題成果</vt:lpstr>
      <vt:lpstr>目錄</vt:lpstr>
      <vt:lpstr>摘要:</vt:lpstr>
      <vt:lpstr>動機及目的:</vt:lpstr>
      <vt:lpstr>使用硬體部分和說明:</vt:lpstr>
      <vt:lpstr>光敏電阻:</vt:lpstr>
      <vt:lpstr>HC-05藍芽模組:</vt:lpstr>
      <vt:lpstr>產品的優點:</vt:lpstr>
      <vt:lpstr>使用開發軟體說明:</vt:lpstr>
      <vt:lpstr>使用手機軟體說明:</vt:lpstr>
      <vt:lpstr>系統接線設計與功能說明:</vt:lpstr>
      <vt:lpstr>系統接線設計與功能說明:</vt:lpstr>
      <vt:lpstr>操作說明影片網址:</vt:lpstr>
      <vt:lpstr>結論與未來展望:</vt:lpstr>
      <vt:lpstr>參考文獻資料: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111年度電性量測實務期末專題成果</dc:title>
  <dc:creator>B0941092蕭鼎哲</dc:creator>
  <cp:lastModifiedBy>B0941092蕭鼎哲</cp:lastModifiedBy>
  <cp:revision>10</cp:revision>
  <dcterms:created xsi:type="dcterms:W3CDTF">2022-05-26T12:48:50Z</dcterms:created>
  <dcterms:modified xsi:type="dcterms:W3CDTF">2022-05-26T14:44:47Z</dcterms:modified>
</cp:coreProperties>
</file>