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7458-8FD2-402D-B094-78CB26BB7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88CA2-E69D-469C-A9C4-2E27778E8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FEA33-BC2A-4AE9-9CA3-B8E42FB3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9FB2-E852-4967-879E-B31A6D52D271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16470-ED0B-4AA7-9C99-95E1380B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5BEF3-4C7A-44F7-AF2E-B434D0AA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E34-6BA9-48A0-AA6B-0C41D45934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63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08F3-8203-4E79-96F9-835A4DA9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CB559-F9EA-46FA-8847-21E90B7BD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160FC-F5C4-4C12-8CAB-083A61DD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9FB2-E852-4967-879E-B31A6D52D271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1D9E-8C93-4A8F-9A8D-457C92CD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A00AD-DA58-47D1-9FC0-06AC267E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E34-6BA9-48A0-AA6B-0C41D45934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53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2ADB0-2D31-405C-9C2D-73338C265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A14E2-7AA1-4017-82AD-DC4C5C59F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46D25-967F-4541-8A0F-D5D3A915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9FB2-E852-4967-879E-B31A6D52D271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2040F-1A2A-438D-94EF-BB49CB81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9147-D8D8-4E59-8A37-5F236429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E34-6BA9-48A0-AA6B-0C41D45934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31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FA6B-1E42-4DBD-B6E8-7B67D167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FB793-3699-4BFF-8C18-2894926D0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1F4B3-C313-4099-BEFC-49F9A519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9FB2-E852-4967-879E-B31A6D52D271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A254-FF25-4E51-93B1-730308EE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EEB41-AB0E-47A1-943D-67D0F223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E34-6BA9-48A0-AA6B-0C41D45934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72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8377-140E-4D7A-8941-CE68F988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5C095-4358-4ED2-87DD-C93506F80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226E4-65DD-4652-A37B-AD0D4C96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9FB2-E852-4967-879E-B31A6D52D271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5D48C-BD4B-4DB5-9556-4968A1F4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EADBA-4C9C-4511-A3B6-033E35B6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E34-6BA9-48A0-AA6B-0C41D45934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30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6806-909F-4FB9-AC52-8646C238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DB78-A058-468B-9C63-8A82E6788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9B324-666E-4E4F-9C78-E52599E82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5568E-CFCF-4FAB-8426-819C7235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9FB2-E852-4967-879E-B31A6D52D271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BB34C-BDA3-46C1-AD8F-4CA31CDA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281C0-90CA-4B23-AED5-DBAC640F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E34-6BA9-48A0-AA6B-0C41D45934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59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F896-07E4-4B98-B535-258028BF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7C17A-4CA8-47CD-8E2F-543166A96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A2353-1D39-427D-8029-ED290396C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2E06F-1B21-4B06-A0A8-041EFC705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B66AE-4E57-4969-BC21-866C7FA25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06080-B5EB-412C-93FD-15A89A8A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9FB2-E852-4967-879E-B31A6D52D271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8870A-3C66-44D1-A9A5-4C3C13C2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3BD4D-C350-49B8-9B73-BEB4ECC8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E34-6BA9-48A0-AA6B-0C41D45934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08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FE75-C8CB-41CB-AFB4-2CE13B81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60420-D261-44F4-B62F-8D885A20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9FB2-E852-4967-879E-B31A6D52D271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D88F6-E716-4E8E-B8FB-0B828482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08BDA-12CE-4C43-BFA7-16197EB8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E34-6BA9-48A0-AA6B-0C41D45934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52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6B0AE-B1A5-444F-9B91-0C895586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9FB2-E852-4967-879E-B31A6D52D271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0211F-3EAA-4DB0-A2BD-1127261C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01389-34AD-47C8-B42A-58339267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E34-6BA9-48A0-AA6B-0C41D45934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66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5807-BAF4-40A6-A2DE-BC9D611F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5AF7-CF97-483B-9C64-62F307BC6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153B5-B8AC-4C07-A107-FD4331F34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872BA-C6B2-4827-8C21-1BD60768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9FB2-E852-4967-879E-B31A6D52D271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7E1C3-DB61-4819-A0B4-D16A0279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B0356-E518-4446-BEA7-8EFDFE55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E34-6BA9-48A0-AA6B-0C41D45934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59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02B6-0D0F-4EF4-83D5-502B4A55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8B00E-8942-4D0B-9A01-01558439B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9BF72-F4DB-4731-99AA-C7A7B510D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FDE47-5C69-4D5B-B811-C6044E11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9FB2-E852-4967-879E-B31A6D52D271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59D22-589B-4135-9530-357284BD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BFEDA-85EB-4861-8C59-0FFB7FB6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9E34-6BA9-48A0-AA6B-0C41D45934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61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CBB72-09F4-49A2-8878-915ECE330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A3947-072C-4DAC-A0B0-5AE9A6E49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0CA9C-0B4D-4514-9DB6-96265DAD3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29FB2-E852-4967-879E-B31A6D52D271}" type="datetimeFigureOut">
              <a:rPr lang="pt-BR" smtClean="0"/>
              <a:t>25/08/2018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EDE95-EA90-4064-BB7D-DB9DCE53A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BF8B1-4163-4CC7-A8D3-AAABF774F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E9E34-6BA9-48A0-AA6B-0C41D45934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52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FD87-0D0F-489E-955A-4084FD9DE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Segue o Ensino!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F035B-0BAD-49D3-A0BE-08EFC6C3A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Desafio da Educação</a:t>
            </a:r>
          </a:p>
        </p:txBody>
      </p:sp>
    </p:spTree>
    <p:extLst>
      <p:ext uri="{BB962C8B-B14F-4D97-AF65-F5344CB8AC3E}">
        <p14:creationId xmlns:p14="http://schemas.microsoft.com/office/powerpoint/2010/main" val="51892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8E14-68C9-4BBE-A276-A3C61CF3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Como engajar os pais na educação dos filhos?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E45D-DA45-48F1-B3FA-E239F334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O que está acontecendo com meu filho?</a:t>
            </a:r>
          </a:p>
          <a:p>
            <a:endParaRPr lang="pt-BR" dirty="0"/>
          </a:p>
          <a:p>
            <a:r>
              <a:rPr lang="pt-BR" dirty="0"/>
              <a:t>O que está acontecendo com a educação?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058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CFE0-363A-4921-802B-0E8A96F2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 SOLUÇÃO!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38577-A620-4F12-9F65-CAF6A9600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BR" dirty="0"/>
              <a:t>Um site com informações sobre os filhos</a:t>
            </a:r>
          </a:p>
          <a:p>
            <a:pPr lvl="1"/>
            <a:r>
              <a:rPr lang="pt-BR" dirty="0"/>
              <a:t>Notas</a:t>
            </a:r>
          </a:p>
          <a:p>
            <a:pPr lvl="1"/>
            <a:r>
              <a:rPr lang="pt-BR" dirty="0"/>
              <a:t>Absenteísmo</a:t>
            </a:r>
          </a:p>
          <a:p>
            <a:pPr lvl="1"/>
            <a:r>
              <a:rPr lang="pt-BR" dirty="0"/>
              <a:t>Avisos por SMS</a:t>
            </a:r>
          </a:p>
          <a:p>
            <a:pPr lvl="1"/>
            <a:r>
              <a:rPr lang="pt-BR" dirty="0"/>
              <a:t>Comparações</a:t>
            </a:r>
          </a:p>
          <a:p>
            <a:pPr lvl="1"/>
            <a:r>
              <a:rPr lang="pt-BR" dirty="0"/>
              <a:t>Previsões baseadas em inteligência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210935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A6CD-85F6-422D-83AE-A7FAEC80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 PÁGINA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9C7AD-FB8E-4C8D-A6B6-1CDCA5116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Colocar fotos</a:t>
            </a:r>
          </a:p>
          <a:p>
            <a:r>
              <a:rPr lang="pt-BR" dirty="0"/>
              <a:t>Descrever o uso</a:t>
            </a:r>
          </a:p>
          <a:p>
            <a:r>
              <a:rPr lang="pt-BR" dirty="0"/>
              <a:t>Mostrar informações</a:t>
            </a:r>
          </a:p>
        </p:txBody>
      </p:sp>
    </p:spTree>
    <p:extLst>
      <p:ext uri="{BB962C8B-B14F-4D97-AF65-F5344CB8AC3E}">
        <p14:creationId xmlns:p14="http://schemas.microsoft.com/office/powerpoint/2010/main" val="352920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6CEF-9A4C-4D6A-AC9D-7D457A8D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Equipe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33C6B-40C2-4B82-A025-E7991B9BA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Larissa Galeno</a:t>
            </a:r>
          </a:p>
          <a:p>
            <a:endParaRPr lang="pt-BR" dirty="0"/>
          </a:p>
          <a:p>
            <a:r>
              <a:rPr lang="pt-BR" dirty="0"/>
              <a:t>Magno da Silva</a:t>
            </a:r>
          </a:p>
          <a:p>
            <a:endParaRPr lang="pt-BR" dirty="0"/>
          </a:p>
          <a:p>
            <a:r>
              <a:rPr lang="pt-BR" dirty="0"/>
              <a:t>Vitor </a:t>
            </a:r>
            <a:r>
              <a:rPr lang="pt-BR" dirty="0" err="1"/>
              <a:t>Araujo</a:t>
            </a:r>
            <a:endParaRPr lang="pt-BR" dirty="0"/>
          </a:p>
          <a:p>
            <a:endParaRPr lang="pt-BR" dirty="0"/>
          </a:p>
          <a:p>
            <a:r>
              <a:rPr lang="pt-BR" dirty="0"/>
              <a:t>Vinicius Flores</a:t>
            </a:r>
          </a:p>
        </p:txBody>
      </p:sp>
    </p:spTree>
    <p:extLst>
      <p:ext uri="{BB962C8B-B14F-4D97-AF65-F5344CB8AC3E}">
        <p14:creationId xmlns:p14="http://schemas.microsoft.com/office/powerpoint/2010/main" val="111801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Segue o Ensino!</vt:lpstr>
      <vt:lpstr>Como engajar os pais na educação dos filhos? </vt:lpstr>
      <vt:lpstr>A SOLUÇÃO!</vt:lpstr>
      <vt:lpstr>A PÁGINA</vt:lpstr>
      <vt:lpstr>Equipe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Segue o Ensino!</dc:title>
  <dc:creator>Magno </dc:creator>
  <cp:lastModifiedBy>Magno </cp:lastModifiedBy>
  <cp:revision>2</cp:revision>
  <dcterms:created xsi:type="dcterms:W3CDTF">2018-08-26T02:28:21Z</dcterms:created>
  <dcterms:modified xsi:type="dcterms:W3CDTF">2018-08-26T02:36:28Z</dcterms:modified>
</cp:coreProperties>
</file>