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02" r:id="rId2"/>
    <p:sldId id="586" r:id="rId3"/>
    <p:sldId id="275" r:id="rId4"/>
    <p:sldId id="645" r:id="rId5"/>
    <p:sldId id="646" r:id="rId6"/>
    <p:sldId id="647" r:id="rId7"/>
    <p:sldId id="648" r:id="rId8"/>
    <p:sldId id="262" r:id="rId9"/>
    <p:sldId id="60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3399"/>
    <a:srgbClr val="548235"/>
    <a:srgbClr val="72528A"/>
    <a:srgbClr val="3A9262"/>
    <a:srgbClr val="666666"/>
    <a:srgbClr val="D7E5F9"/>
    <a:srgbClr val="6600CC"/>
    <a:srgbClr val="FFFFFF"/>
    <a:srgbClr val="738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33" autoAdjust="0"/>
  </p:normalViewPr>
  <p:slideViewPr>
    <p:cSldViewPr snapToGrid="0">
      <p:cViewPr varScale="1">
        <p:scale>
          <a:sx n="68" d="100"/>
          <a:sy n="68" d="100"/>
        </p:scale>
        <p:origin x="9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 dirty="0">
                <a:solidFill>
                  <a:srgbClr val="003399"/>
                </a:solidFill>
                <a:latin typeface="Candara" panose="020E0502030303020204" pitchFamily="34" charset="0"/>
              </a:rPr>
              <a:t>Inatel Developer Program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51E21D-B3FC-41E2-B8FD-08D764CEDB4A}"/>
              </a:ext>
            </a:extLst>
          </p:cNvPr>
          <p:cNvSpPr/>
          <p:nvPr/>
        </p:nvSpPr>
        <p:spPr>
          <a:xfrm>
            <a:off x="696000" y="887766"/>
            <a:ext cx="11160000" cy="4320000"/>
          </a:xfrm>
          <a:prstGeom prst="roundRect">
            <a:avLst>
              <a:gd name="adj" fmla="val 6844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Candara" panose="020E0502030303020204" pitchFamily="34" charset="0"/>
              </a:rPr>
              <a:t>IDP Labs</a:t>
            </a:r>
          </a:p>
          <a:p>
            <a:pPr algn="ctr"/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Docker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5E3EB-328F-4E2C-9625-649F61C0C857}"/>
              </a:ext>
            </a:extLst>
          </p:cNvPr>
          <p:cNvSpPr/>
          <p:nvPr/>
        </p:nvSpPr>
        <p:spPr>
          <a:xfrm>
            <a:off x="69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Instrutor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C322ED-12AF-4E29-9782-0A098F8CB63A}"/>
              </a:ext>
            </a:extLst>
          </p:cNvPr>
          <p:cNvSpPr/>
          <p:nvPr/>
        </p:nvSpPr>
        <p:spPr>
          <a:xfrm>
            <a:off x="4476000" y="5403074"/>
            <a:ext cx="3600000" cy="1080000"/>
          </a:xfrm>
          <a:prstGeom prst="roundRect">
            <a:avLst>
              <a:gd name="adj" fmla="val 26984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Última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20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jun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 2022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CA36AB-FCF3-4044-84A6-0BD42825FFDB}"/>
              </a:ext>
            </a:extLst>
          </p:cNvPr>
          <p:cNvSpPr/>
          <p:nvPr/>
        </p:nvSpPr>
        <p:spPr>
          <a:xfrm>
            <a:off x="8256000" y="5399646"/>
            <a:ext cx="3600000" cy="1080000"/>
          </a:xfrm>
          <a:prstGeom prst="roundRect">
            <a:avLst>
              <a:gd name="adj" fmla="val 26984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:</a:t>
            </a:r>
          </a:p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00C612-36FD-44CB-8140-87137DD7EB1F}"/>
              </a:ext>
            </a:extLst>
          </p:cNvPr>
          <p:cNvSpPr/>
          <p:nvPr/>
        </p:nvSpPr>
        <p:spPr>
          <a:xfrm rot="5400000" flipV="1">
            <a:off x="11472000" y="577049"/>
            <a:ext cx="720000" cy="720000"/>
          </a:xfrm>
          <a:prstGeom prst="triangle">
            <a:avLst>
              <a:gd name="adj" fmla="val 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arget">
            <a:extLst>
              <a:ext uri="{FF2B5EF4-FFF2-40B4-BE49-F238E27FC236}">
                <a16:creationId xmlns:a16="http://schemas.microsoft.com/office/drawing/2014/main" id="{5BA9E16C-CD75-4E35-85FC-2E3BF9A52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937048"/>
            <a:ext cx="900000" cy="900000"/>
          </a:xfrm>
          <a:prstGeom prst="rect">
            <a:avLst/>
          </a:prstGeom>
        </p:spPr>
      </p:pic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6F791C0D-0323-43BC-8A38-A532EAD73569}"/>
              </a:ext>
            </a:extLst>
          </p:cNvPr>
          <p:cNvSpPr/>
          <p:nvPr/>
        </p:nvSpPr>
        <p:spPr>
          <a:xfrm>
            <a:off x="1802167" y="937048"/>
            <a:ext cx="9900000" cy="90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003399"/>
                </a:solidFill>
                <a:latin typeface="Candara" panose="020E0502030303020204" pitchFamily="34" charset="0"/>
              </a:rPr>
              <a:t>Instalando</a:t>
            </a:r>
            <a:r>
              <a:rPr lang="en-US" sz="3200" dirty="0">
                <a:solidFill>
                  <a:srgbClr val="003399"/>
                </a:solidFill>
                <a:latin typeface="Candara" panose="020E0502030303020204" pitchFamily="34" charset="0"/>
              </a:rPr>
              <a:t> WSL2</a:t>
            </a:r>
          </a:p>
        </p:txBody>
      </p:sp>
      <p:pic>
        <p:nvPicPr>
          <p:cNvPr id="13" name="Graphic 12" descr="Target">
            <a:extLst>
              <a:ext uri="{FF2B5EF4-FFF2-40B4-BE49-F238E27FC236}">
                <a16:creationId xmlns:a16="http://schemas.microsoft.com/office/drawing/2014/main" id="{25DDB192-A4C5-488C-9B67-25ECF5A49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2349000"/>
            <a:ext cx="900000" cy="900000"/>
          </a:xfrm>
          <a:prstGeom prst="rect">
            <a:avLst/>
          </a:prstGeom>
        </p:spPr>
      </p:pic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2D6DFB29-228E-4B46-96CC-E42C46B0643B}"/>
              </a:ext>
            </a:extLst>
          </p:cNvPr>
          <p:cNvSpPr/>
          <p:nvPr/>
        </p:nvSpPr>
        <p:spPr>
          <a:xfrm>
            <a:off x="1802167" y="2349000"/>
            <a:ext cx="9900000" cy="90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17" name="Graphic 16" descr="Target">
            <a:extLst>
              <a:ext uri="{FF2B5EF4-FFF2-40B4-BE49-F238E27FC236}">
                <a16:creationId xmlns:a16="http://schemas.microsoft.com/office/drawing/2014/main" id="{EC74259E-1563-478C-BD43-7718E667C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3760952"/>
            <a:ext cx="900000" cy="900000"/>
          </a:xfrm>
          <a:prstGeom prst="rect">
            <a:avLst/>
          </a:prstGeom>
        </p:spPr>
      </p:pic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E5D79C8E-6485-4B54-8A53-000A90F1A8FE}"/>
              </a:ext>
            </a:extLst>
          </p:cNvPr>
          <p:cNvSpPr/>
          <p:nvPr/>
        </p:nvSpPr>
        <p:spPr>
          <a:xfrm>
            <a:off x="1802167" y="3760952"/>
            <a:ext cx="9900000" cy="90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19" name="Graphic 18" descr="Target">
            <a:extLst>
              <a:ext uri="{FF2B5EF4-FFF2-40B4-BE49-F238E27FC236}">
                <a16:creationId xmlns:a16="http://schemas.microsoft.com/office/drawing/2014/main" id="{ABF4B1D2-71E6-4501-9C30-749333781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7" y="5172904"/>
            <a:ext cx="900000" cy="900000"/>
          </a:xfrm>
          <a:prstGeom prst="rect">
            <a:avLst/>
          </a:prstGeom>
        </p:spPr>
      </p:pic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63DCA89C-B726-400C-9FD5-C601D519F24D}"/>
              </a:ext>
            </a:extLst>
          </p:cNvPr>
          <p:cNvSpPr/>
          <p:nvPr/>
        </p:nvSpPr>
        <p:spPr>
          <a:xfrm>
            <a:off x="1802167" y="5172904"/>
            <a:ext cx="9900000" cy="90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7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E7328255-F68B-44B9-B191-F66A435F3B9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WSL 2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8F0E5F7-70F2-4D4B-B524-DFDCE1A41309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333088" cy="5646198"/>
          </a:xfrm>
          <a:prstGeom prst="rect">
            <a:avLst/>
          </a:prstGeom>
          <a:solidFill>
            <a:schemeClr val="bg1"/>
          </a:solidFill>
          <a:ln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Windows Sub-system for Linux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é uma ferramenta para rodar sistemas Linux diretamente no Windows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&gt;Vamos executar o Docker utilizando o WSL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&gt;Vamos o WSL 2</a:t>
            </a:r>
          </a:p>
        </p:txBody>
      </p:sp>
    </p:spTree>
    <p:extLst>
      <p:ext uri="{BB962C8B-B14F-4D97-AF65-F5344CB8AC3E}">
        <p14:creationId xmlns:p14="http://schemas.microsoft.com/office/powerpoint/2010/main" val="287628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E7328255-F68B-44B9-B191-F66A435F3B9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 do Ambiente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8F0E5F7-70F2-4D4B-B524-DFDCE1A41309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333088" cy="5646198"/>
          </a:xfrm>
          <a:prstGeom prst="rect">
            <a:avLst/>
          </a:prstGeom>
          <a:solidFill>
            <a:schemeClr val="bg1"/>
          </a:solidFill>
          <a:ln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 sequência de instalação/configuração será: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F3E547-5288-4449-AB32-03B70F2FA3D5}"/>
              </a:ext>
            </a:extLst>
          </p:cNvPr>
          <p:cNvGrpSpPr/>
          <p:nvPr/>
        </p:nvGrpSpPr>
        <p:grpSpPr>
          <a:xfrm>
            <a:off x="727969" y="2799000"/>
            <a:ext cx="11067044" cy="1260000"/>
            <a:chOff x="727969" y="1655911"/>
            <a:chExt cx="11067044" cy="1260000"/>
          </a:xfrm>
        </p:grpSpPr>
        <p:sp>
          <p:nvSpPr>
            <p:cNvPr id="14" name="Rectangle: Diagonal Corners Snipped 13">
              <a:extLst>
                <a:ext uri="{FF2B5EF4-FFF2-40B4-BE49-F238E27FC236}">
                  <a16:creationId xmlns:a16="http://schemas.microsoft.com/office/drawing/2014/main" id="{5FA042E1-665F-4542-AE7E-D0A658D33245}"/>
                </a:ext>
              </a:extLst>
            </p:cNvPr>
            <p:cNvSpPr/>
            <p:nvPr/>
          </p:nvSpPr>
          <p:spPr>
            <a:xfrm>
              <a:off x="727970" y="1835911"/>
              <a:ext cx="3240000" cy="108000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latin typeface="Candara" panose="020E0502030303020204" pitchFamily="34" charset="0"/>
                </a:rPr>
                <a:t>WSL 2</a:t>
              </a:r>
            </a:p>
          </p:txBody>
        </p:sp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CFE75F41-84B2-4F92-AA74-DB2F70F179B3}"/>
                </a:ext>
              </a:extLst>
            </p:cNvPr>
            <p:cNvSpPr/>
            <p:nvPr/>
          </p:nvSpPr>
          <p:spPr>
            <a:xfrm>
              <a:off x="727969" y="1655911"/>
              <a:ext cx="2880000" cy="36000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accent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  <a:latin typeface="Candara" panose="020E0502030303020204" pitchFamily="34" charset="0"/>
                </a:rPr>
                <a:t>&lt;&lt;</a:t>
              </a:r>
              <a:r>
                <a:rPr lang="en-US" i="1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pré</a:t>
              </a:r>
              <a:r>
                <a:rPr lang="en-US" i="1" dirty="0">
                  <a:solidFill>
                    <a:schemeClr val="bg1"/>
                  </a:solidFill>
                  <a:latin typeface="Candara" panose="020E0502030303020204" pitchFamily="34" charset="0"/>
                </a:rPr>
                <a:t> </a:t>
              </a:r>
              <a:r>
                <a:rPr lang="en-US" i="1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instalação</a:t>
              </a:r>
              <a:r>
                <a:rPr lang="en-US" i="1" dirty="0">
                  <a:solidFill>
                    <a:schemeClr val="bg1"/>
                  </a:solidFill>
                  <a:latin typeface="Candara" panose="020E0502030303020204" pitchFamily="34" charset="0"/>
                </a:rPr>
                <a:t>&gt;&gt;</a:t>
              </a:r>
            </a:p>
          </p:txBody>
        </p:sp>
        <p:sp>
          <p:nvSpPr>
            <p:cNvPr id="16" name="Rectangle: Diagonal Corners Snipped 15">
              <a:extLst>
                <a:ext uri="{FF2B5EF4-FFF2-40B4-BE49-F238E27FC236}">
                  <a16:creationId xmlns:a16="http://schemas.microsoft.com/office/drawing/2014/main" id="{1FEBF9FD-F0B2-4C6E-9446-95135F7E023B}"/>
                </a:ext>
              </a:extLst>
            </p:cNvPr>
            <p:cNvSpPr/>
            <p:nvPr/>
          </p:nvSpPr>
          <p:spPr>
            <a:xfrm>
              <a:off x="4479491" y="1835911"/>
              <a:ext cx="3420000" cy="108000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latin typeface="Candara" panose="020E0502030303020204" pitchFamily="34" charset="0"/>
                </a:rPr>
                <a:t>Ubuntu e Docker</a:t>
              </a:r>
            </a:p>
          </p:txBody>
        </p:sp>
        <p:sp>
          <p:nvSpPr>
            <p:cNvPr id="17" name="Rectangle: Diagonal Corners Snipped 16">
              <a:extLst>
                <a:ext uri="{FF2B5EF4-FFF2-40B4-BE49-F238E27FC236}">
                  <a16:creationId xmlns:a16="http://schemas.microsoft.com/office/drawing/2014/main" id="{95CEBEF0-CF6D-4FBA-8A77-2B3DD94CF8A3}"/>
                </a:ext>
              </a:extLst>
            </p:cNvPr>
            <p:cNvSpPr/>
            <p:nvPr/>
          </p:nvSpPr>
          <p:spPr>
            <a:xfrm>
              <a:off x="4479491" y="1655911"/>
              <a:ext cx="3060000" cy="36000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  <a:latin typeface="Candara" panose="020E0502030303020204" pitchFamily="34" charset="0"/>
                </a:rPr>
                <a:t>&lt;&lt;</a:t>
              </a:r>
              <a:r>
                <a:rPr lang="en-US" i="1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instalação</a:t>
              </a:r>
              <a:r>
                <a:rPr lang="en-US" i="1" dirty="0">
                  <a:solidFill>
                    <a:schemeClr val="bg1"/>
                  </a:solidFill>
                  <a:latin typeface="Candara" panose="020E0502030303020204" pitchFamily="34" charset="0"/>
                </a:rPr>
                <a:t>&gt;&gt;</a:t>
              </a:r>
            </a:p>
          </p:txBody>
        </p:sp>
        <p:sp>
          <p:nvSpPr>
            <p:cNvPr id="18" name="Rectangle: Diagonal Corners Snipped 17">
              <a:extLst>
                <a:ext uri="{FF2B5EF4-FFF2-40B4-BE49-F238E27FC236}">
                  <a16:creationId xmlns:a16="http://schemas.microsoft.com/office/drawing/2014/main" id="{6D238131-592A-459D-9736-F4AF178F6730}"/>
                </a:ext>
              </a:extLst>
            </p:cNvPr>
            <p:cNvSpPr/>
            <p:nvPr/>
          </p:nvSpPr>
          <p:spPr>
            <a:xfrm>
              <a:off x="8555013" y="1835911"/>
              <a:ext cx="3240000" cy="108000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 err="1">
                  <a:latin typeface="Candara" panose="020E0502030303020204" pitchFamily="34" charset="0"/>
                </a:rPr>
                <a:t>Permissões</a:t>
              </a:r>
              <a:endParaRPr lang="en-US" sz="2800" b="1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: Diagonal Corners Snipped 18">
              <a:extLst>
                <a:ext uri="{FF2B5EF4-FFF2-40B4-BE49-F238E27FC236}">
                  <a16:creationId xmlns:a16="http://schemas.microsoft.com/office/drawing/2014/main" id="{0F01E6CE-B394-4160-B66C-C991E2077C8C}"/>
                </a:ext>
              </a:extLst>
            </p:cNvPr>
            <p:cNvSpPr/>
            <p:nvPr/>
          </p:nvSpPr>
          <p:spPr>
            <a:xfrm>
              <a:off x="8555013" y="1655911"/>
              <a:ext cx="2880000" cy="360000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  <a:latin typeface="Candara" panose="020E0502030303020204" pitchFamily="34" charset="0"/>
                </a:rPr>
                <a:t>&lt;&lt;</a:t>
              </a:r>
              <a:r>
                <a:rPr lang="en-US" i="1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pós</a:t>
              </a:r>
              <a:r>
                <a:rPr lang="en-US" i="1" dirty="0">
                  <a:solidFill>
                    <a:schemeClr val="bg1"/>
                  </a:solidFill>
                  <a:latin typeface="Candara" panose="020E0502030303020204" pitchFamily="34" charset="0"/>
                </a:rPr>
                <a:t> </a:t>
              </a:r>
              <a:r>
                <a:rPr lang="en-US" i="1" dirty="0" err="1">
                  <a:solidFill>
                    <a:schemeClr val="bg1"/>
                  </a:solidFill>
                  <a:latin typeface="Candara" panose="020E0502030303020204" pitchFamily="34" charset="0"/>
                </a:rPr>
                <a:t>instalação</a:t>
              </a:r>
              <a:r>
                <a:rPr lang="en-US" i="1" dirty="0">
                  <a:solidFill>
                    <a:schemeClr val="bg1"/>
                  </a:solidFill>
                  <a:latin typeface="Candara" panose="020E0502030303020204" pitchFamily="34" charset="0"/>
                </a:rPr>
                <a:t>&gt;&gt;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A6D26C-B312-465B-880D-38D65152542E}"/>
                </a:ext>
              </a:extLst>
            </p:cNvPr>
            <p:cNvCxnSpPr>
              <a:cxnSpLocks/>
              <a:stCxn id="14" idx="0"/>
              <a:endCxn id="16" idx="2"/>
            </p:cNvCxnSpPr>
            <p:nvPr/>
          </p:nvCxnSpPr>
          <p:spPr>
            <a:xfrm>
              <a:off x="3967970" y="2375911"/>
              <a:ext cx="511521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E4D5FF-19DC-4B8F-AAC3-3B3AEAC6D40C}"/>
                </a:ext>
              </a:extLst>
            </p:cNvPr>
            <p:cNvCxnSpPr>
              <a:cxnSpLocks/>
            </p:cNvCxnSpPr>
            <p:nvPr/>
          </p:nvCxnSpPr>
          <p:spPr>
            <a:xfrm>
              <a:off x="8079492" y="2375911"/>
              <a:ext cx="475521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64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E7328255-F68B-44B9-B191-F66A435F3B9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Pré instalação: WSL 2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8F0E5F7-70F2-4D4B-B524-DFDCE1A41309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727969" y="2088155"/>
            <a:ext cx="11067044" cy="4321523"/>
          </a:xfrm>
          <a:prstGeom prst="rect">
            <a:avLst/>
          </a:prstGeom>
          <a:solidFill>
            <a:schemeClr val="bg1"/>
          </a:solidFill>
          <a:ln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&gt;Abrir uma janela do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Power Shell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como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Administrador</a:t>
            </a:r>
          </a:p>
          <a:p>
            <a:pPr marL="0" indent="0">
              <a:buNone/>
            </a:pPr>
            <a:endParaRPr lang="pt-BR" sz="24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b="1" i="1" dirty="0">
                <a:solidFill>
                  <a:srgbClr val="003399"/>
                </a:solidFill>
                <a:latin typeface="Candara" panose="020E0502030303020204" pitchFamily="34" charset="0"/>
              </a:rPr>
              <a:t>1.Habilitando o WSL:</a:t>
            </a:r>
          </a:p>
          <a:p>
            <a:pPr marL="0" indent="0">
              <a:buNone/>
            </a:pPr>
            <a:endParaRPr lang="pt-BR" sz="24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b="1" i="1" dirty="0">
                <a:solidFill>
                  <a:srgbClr val="003399"/>
                </a:solidFill>
                <a:latin typeface="Candara" panose="020E0502030303020204" pitchFamily="34" charset="0"/>
              </a:rPr>
              <a:t>2.Habilitando Virtual Machine Platform:</a:t>
            </a:r>
          </a:p>
          <a:p>
            <a:pPr marL="0" indent="0">
              <a:buNone/>
            </a:pPr>
            <a:endParaRPr lang="pt-BR" sz="2400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5FA042E1-665F-4542-AE7E-D0A658D33245}"/>
              </a:ext>
            </a:extLst>
          </p:cNvPr>
          <p:cNvSpPr/>
          <p:nvPr/>
        </p:nvSpPr>
        <p:spPr>
          <a:xfrm>
            <a:off x="727970" y="1008155"/>
            <a:ext cx="32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latin typeface="Candara" panose="020E0502030303020204" pitchFamily="34" charset="0"/>
              </a:rPr>
              <a:t>WSL 2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CFE75F41-84B2-4F92-AA74-DB2F70F179B3}"/>
              </a:ext>
            </a:extLst>
          </p:cNvPr>
          <p:cNvSpPr/>
          <p:nvPr/>
        </p:nvSpPr>
        <p:spPr>
          <a:xfrm>
            <a:off x="727969" y="828155"/>
            <a:ext cx="2880000" cy="36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&lt;&lt;</a:t>
            </a:r>
            <a:r>
              <a:rPr lang="en-US" i="1" dirty="0" err="1">
                <a:solidFill>
                  <a:schemeClr val="bg1"/>
                </a:solidFill>
                <a:latin typeface="Candara" panose="020E0502030303020204" pitchFamily="34" charset="0"/>
              </a:rPr>
              <a:t>pré</a:t>
            </a:r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&gt;&gt;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1FEBF9FD-F0B2-4C6E-9446-95135F7E023B}"/>
              </a:ext>
            </a:extLst>
          </p:cNvPr>
          <p:cNvSpPr/>
          <p:nvPr/>
        </p:nvSpPr>
        <p:spPr>
          <a:xfrm>
            <a:off x="4479491" y="1008155"/>
            <a:ext cx="342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latin typeface="Candara" panose="020E0502030303020204" pitchFamily="34" charset="0"/>
              </a:rPr>
              <a:t>Ubuntu e Docker</a:t>
            </a: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95CEBEF0-CF6D-4FBA-8A77-2B3DD94CF8A3}"/>
              </a:ext>
            </a:extLst>
          </p:cNvPr>
          <p:cNvSpPr/>
          <p:nvPr/>
        </p:nvSpPr>
        <p:spPr>
          <a:xfrm>
            <a:off x="4479491" y="828155"/>
            <a:ext cx="3060000" cy="36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&lt;&lt;</a:t>
            </a:r>
            <a:r>
              <a:rPr lang="en-US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&gt;&gt;</a:t>
            </a: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6D238131-592A-459D-9736-F4AF178F6730}"/>
              </a:ext>
            </a:extLst>
          </p:cNvPr>
          <p:cNvSpPr/>
          <p:nvPr/>
        </p:nvSpPr>
        <p:spPr>
          <a:xfrm>
            <a:off x="8555013" y="1008155"/>
            <a:ext cx="32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>
                <a:latin typeface="Candara" panose="020E0502030303020204" pitchFamily="34" charset="0"/>
              </a:rPr>
              <a:t>Permissão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0F01E6CE-B394-4160-B66C-C991E2077C8C}"/>
              </a:ext>
            </a:extLst>
          </p:cNvPr>
          <p:cNvSpPr/>
          <p:nvPr/>
        </p:nvSpPr>
        <p:spPr>
          <a:xfrm>
            <a:off x="8555013" y="828155"/>
            <a:ext cx="2880000" cy="36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&lt;&lt;</a:t>
            </a:r>
            <a:r>
              <a:rPr lang="en-US" i="1" dirty="0" err="1">
                <a:solidFill>
                  <a:schemeClr val="bg1"/>
                </a:solidFill>
                <a:latin typeface="Candara" panose="020E0502030303020204" pitchFamily="34" charset="0"/>
              </a:rPr>
              <a:t>pós</a:t>
            </a:r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&gt;&gt;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A6D26C-B312-465B-880D-38D65152542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>
            <a:off x="3967970" y="1368155"/>
            <a:ext cx="51152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C6321B-34E6-4992-B739-50515AC90919}"/>
              </a:ext>
            </a:extLst>
          </p:cNvPr>
          <p:cNvCxnSpPr>
            <a:cxnSpLocks/>
          </p:cNvCxnSpPr>
          <p:nvPr/>
        </p:nvCxnSpPr>
        <p:spPr>
          <a:xfrm>
            <a:off x="7899491" y="1368155"/>
            <a:ext cx="655522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ítulo 1">
            <a:extLst>
              <a:ext uri="{FF2B5EF4-FFF2-40B4-BE49-F238E27FC236}">
                <a16:creationId xmlns:a16="http://schemas.microsoft.com/office/drawing/2014/main" id="{92D253CD-50FA-454A-A582-17C9D0400D95}"/>
              </a:ext>
            </a:extLst>
          </p:cNvPr>
          <p:cNvSpPr txBox="1">
            <a:spLocks/>
          </p:cNvSpPr>
          <p:nvPr/>
        </p:nvSpPr>
        <p:spPr>
          <a:xfrm>
            <a:off x="880369" y="3420118"/>
            <a:ext cx="10767134" cy="565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Enable-WindowsOptionalFeature -Online -FeatureName Microsoft-Windows-Subsystem-Linux</a:t>
            </a:r>
          </a:p>
        </p:txBody>
      </p:sp>
      <p:sp>
        <p:nvSpPr>
          <p:cNvPr id="23" name="Subtítulo 1">
            <a:extLst>
              <a:ext uri="{FF2B5EF4-FFF2-40B4-BE49-F238E27FC236}">
                <a16:creationId xmlns:a16="http://schemas.microsoft.com/office/drawing/2014/main" id="{6A868938-490A-4B07-966F-168979932182}"/>
              </a:ext>
            </a:extLst>
          </p:cNvPr>
          <p:cNvSpPr txBox="1">
            <a:spLocks/>
          </p:cNvSpPr>
          <p:nvPr/>
        </p:nvSpPr>
        <p:spPr>
          <a:xfrm>
            <a:off x="880369" y="4840546"/>
            <a:ext cx="10767134" cy="565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Enable-WindowsOptionalFeature -Online -FeatureName VirtualMachinePlatform</a:t>
            </a: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2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E7328255-F68B-44B9-B191-F66A435F3B9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 do Ambiente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8F0E5F7-70F2-4D4B-B524-DFDCE1A41309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727968" y="2088155"/>
            <a:ext cx="11067045" cy="4321523"/>
          </a:xfrm>
          <a:prstGeom prst="rect">
            <a:avLst/>
          </a:prstGeom>
          <a:solidFill>
            <a:schemeClr val="bg1"/>
          </a:solidFill>
          <a:ln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&gt;Entrar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c:\LABS\git_clones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&gt;Clonar o projeto Lab_Docker: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&gt;Entrar na pasta do repositório e executar: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Notas: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1.Este script vai install o Ubuntu 20.03 e o docker mais atual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2.Pode demorar alguns minutos</a:t>
            </a: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5FA042E1-665F-4542-AE7E-D0A658D33245}"/>
              </a:ext>
            </a:extLst>
          </p:cNvPr>
          <p:cNvSpPr/>
          <p:nvPr/>
        </p:nvSpPr>
        <p:spPr>
          <a:xfrm>
            <a:off x="727970" y="1008155"/>
            <a:ext cx="32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latin typeface="Candara" panose="020E0502030303020204" pitchFamily="34" charset="0"/>
              </a:rPr>
              <a:t>WSL 2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CFE75F41-84B2-4F92-AA74-DB2F70F179B3}"/>
              </a:ext>
            </a:extLst>
          </p:cNvPr>
          <p:cNvSpPr/>
          <p:nvPr/>
        </p:nvSpPr>
        <p:spPr>
          <a:xfrm>
            <a:off x="727969" y="828155"/>
            <a:ext cx="2880000" cy="36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&lt;&lt;</a:t>
            </a:r>
            <a:r>
              <a:rPr lang="en-US" i="1" dirty="0" err="1">
                <a:solidFill>
                  <a:schemeClr val="bg1"/>
                </a:solidFill>
                <a:latin typeface="Candara" panose="020E0502030303020204" pitchFamily="34" charset="0"/>
              </a:rPr>
              <a:t>pré</a:t>
            </a:r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&gt;&gt;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1FEBF9FD-F0B2-4C6E-9446-95135F7E023B}"/>
              </a:ext>
            </a:extLst>
          </p:cNvPr>
          <p:cNvSpPr/>
          <p:nvPr/>
        </p:nvSpPr>
        <p:spPr>
          <a:xfrm>
            <a:off x="4479491" y="1008155"/>
            <a:ext cx="342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latin typeface="Candara" panose="020E0502030303020204" pitchFamily="34" charset="0"/>
              </a:rPr>
              <a:t>Ubuntu e Docker</a:t>
            </a: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95CEBEF0-CF6D-4FBA-8A77-2B3DD94CF8A3}"/>
              </a:ext>
            </a:extLst>
          </p:cNvPr>
          <p:cNvSpPr/>
          <p:nvPr/>
        </p:nvSpPr>
        <p:spPr>
          <a:xfrm>
            <a:off x="4479491" y="828155"/>
            <a:ext cx="3060000" cy="36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&lt;&lt;</a:t>
            </a:r>
            <a:r>
              <a:rPr lang="en-US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&gt;&gt;</a:t>
            </a: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6D238131-592A-459D-9736-F4AF178F6730}"/>
              </a:ext>
            </a:extLst>
          </p:cNvPr>
          <p:cNvSpPr/>
          <p:nvPr/>
        </p:nvSpPr>
        <p:spPr>
          <a:xfrm>
            <a:off x="8555013" y="1008155"/>
            <a:ext cx="32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>
                <a:latin typeface="Candara" panose="020E0502030303020204" pitchFamily="34" charset="0"/>
              </a:rPr>
              <a:t>Permissão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0F01E6CE-B394-4160-B66C-C991E2077C8C}"/>
              </a:ext>
            </a:extLst>
          </p:cNvPr>
          <p:cNvSpPr/>
          <p:nvPr/>
        </p:nvSpPr>
        <p:spPr>
          <a:xfrm>
            <a:off x="8555013" y="828155"/>
            <a:ext cx="2880000" cy="36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&lt;&lt;</a:t>
            </a:r>
            <a:r>
              <a:rPr lang="en-US" i="1" dirty="0" err="1">
                <a:solidFill>
                  <a:schemeClr val="bg1"/>
                </a:solidFill>
                <a:latin typeface="Candara" panose="020E0502030303020204" pitchFamily="34" charset="0"/>
              </a:rPr>
              <a:t>pós</a:t>
            </a:r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&gt;&gt;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A6D26C-B312-465B-880D-38D65152542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>
            <a:off x="3967970" y="1368155"/>
            <a:ext cx="51152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E4D5FF-19DC-4B8F-AAC3-3B3AEAC6D40C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>
            <a:off x="7899491" y="1368155"/>
            <a:ext cx="655522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1">
            <a:extLst>
              <a:ext uri="{FF2B5EF4-FFF2-40B4-BE49-F238E27FC236}">
                <a16:creationId xmlns:a16="http://schemas.microsoft.com/office/drawing/2014/main" id="{EB6E9E39-434A-4682-8C82-442A143DDD8D}"/>
              </a:ext>
            </a:extLst>
          </p:cNvPr>
          <p:cNvSpPr txBox="1">
            <a:spLocks/>
          </p:cNvSpPr>
          <p:nvPr/>
        </p:nvSpPr>
        <p:spPr>
          <a:xfrm>
            <a:off x="880369" y="3011743"/>
            <a:ext cx="10767134" cy="565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https://github.com/GabrielJuliao/wsl-docker-install.git</a:t>
            </a: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239AC30C-9C1C-4529-AC48-77A3BFC5F8E4}"/>
              </a:ext>
            </a:extLst>
          </p:cNvPr>
          <p:cNvSpPr txBox="1">
            <a:spLocks/>
          </p:cNvSpPr>
          <p:nvPr/>
        </p:nvSpPr>
        <p:spPr>
          <a:xfrm>
            <a:off x="880369" y="4324327"/>
            <a:ext cx="10767134" cy="5659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install.sh</a:t>
            </a:r>
          </a:p>
        </p:txBody>
      </p:sp>
    </p:spTree>
    <p:extLst>
      <p:ext uri="{BB962C8B-B14F-4D97-AF65-F5344CB8AC3E}">
        <p14:creationId xmlns:p14="http://schemas.microsoft.com/office/powerpoint/2010/main" val="369303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E7328255-F68B-44B9-B191-F66A435F3B9B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Instalação do Ambiente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8F0E5F7-70F2-4D4B-B524-DFDCE1A41309}"/>
              </a:ext>
            </a:extLst>
          </p:cNvPr>
          <p:cNvSpPr/>
          <p:nvPr/>
        </p:nvSpPr>
        <p:spPr>
          <a:xfrm rot="16200000">
            <a:off x="11472000" y="577049"/>
            <a:ext cx="720000" cy="720000"/>
          </a:xfrm>
          <a:prstGeom prst="triangle">
            <a:avLst>
              <a:gd name="adj" fmla="val 100000"/>
            </a:avLst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727968" y="2088155"/>
            <a:ext cx="11067045" cy="4321523"/>
          </a:xfrm>
          <a:prstGeom prst="rect">
            <a:avLst/>
          </a:prstGeom>
          <a:solidFill>
            <a:schemeClr val="bg1"/>
          </a:solidFill>
          <a:ln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&gt;(pendente)</a:t>
            </a: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5FA042E1-665F-4542-AE7E-D0A658D33245}"/>
              </a:ext>
            </a:extLst>
          </p:cNvPr>
          <p:cNvSpPr/>
          <p:nvPr/>
        </p:nvSpPr>
        <p:spPr>
          <a:xfrm>
            <a:off x="727970" y="1008155"/>
            <a:ext cx="32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latin typeface="Candara" panose="020E0502030303020204" pitchFamily="34" charset="0"/>
              </a:rPr>
              <a:t>WSL 2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CFE75F41-84B2-4F92-AA74-DB2F70F179B3}"/>
              </a:ext>
            </a:extLst>
          </p:cNvPr>
          <p:cNvSpPr/>
          <p:nvPr/>
        </p:nvSpPr>
        <p:spPr>
          <a:xfrm>
            <a:off x="727969" y="828155"/>
            <a:ext cx="2880000" cy="36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&lt;&lt;</a:t>
            </a:r>
            <a:r>
              <a:rPr lang="en-US" i="1" dirty="0" err="1">
                <a:solidFill>
                  <a:schemeClr val="bg1"/>
                </a:solidFill>
                <a:latin typeface="Candara" panose="020E0502030303020204" pitchFamily="34" charset="0"/>
              </a:rPr>
              <a:t>pré</a:t>
            </a:r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&gt;&gt;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1FEBF9FD-F0B2-4C6E-9446-95135F7E023B}"/>
              </a:ext>
            </a:extLst>
          </p:cNvPr>
          <p:cNvSpPr/>
          <p:nvPr/>
        </p:nvSpPr>
        <p:spPr>
          <a:xfrm>
            <a:off x="4479491" y="1008155"/>
            <a:ext cx="342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latin typeface="Candara" panose="020E0502030303020204" pitchFamily="34" charset="0"/>
              </a:rPr>
              <a:t>Ubuntu e Docker</a:t>
            </a: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95CEBEF0-CF6D-4FBA-8A77-2B3DD94CF8A3}"/>
              </a:ext>
            </a:extLst>
          </p:cNvPr>
          <p:cNvSpPr/>
          <p:nvPr/>
        </p:nvSpPr>
        <p:spPr>
          <a:xfrm>
            <a:off x="4479491" y="828155"/>
            <a:ext cx="3060000" cy="36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&lt;&lt;</a:t>
            </a:r>
            <a:r>
              <a:rPr lang="en-US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&gt;&gt;</a:t>
            </a: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6D238131-592A-459D-9736-F4AF178F6730}"/>
              </a:ext>
            </a:extLst>
          </p:cNvPr>
          <p:cNvSpPr/>
          <p:nvPr/>
        </p:nvSpPr>
        <p:spPr>
          <a:xfrm>
            <a:off x="8555013" y="1008155"/>
            <a:ext cx="32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4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>
                <a:latin typeface="Candara" panose="020E0502030303020204" pitchFamily="34" charset="0"/>
              </a:rPr>
              <a:t>Permissões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0F01E6CE-B394-4160-B66C-C991E2077C8C}"/>
              </a:ext>
            </a:extLst>
          </p:cNvPr>
          <p:cNvSpPr/>
          <p:nvPr/>
        </p:nvSpPr>
        <p:spPr>
          <a:xfrm>
            <a:off x="8555013" y="828155"/>
            <a:ext cx="2880000" cy="36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4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&lt;&lt;</a:t>
            </a:r>
            <a:r>
              <a:rPr lang="en-US" i="1" dirty="0" err="1">
                <a:solidFill>
                  <a:schemeClr val="bg1"/>
                </a:solidFill>
                <a:latin typeface="Candara" panose="020E0502030303020204" pitchFamily="34" charset="0"/>
              </a:rPr>
              <a:t>pós</a:t>
            </a:r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Candara" panose="020E0502030303020204" pitchFamily="34" charset="0"/>
              </a:rPr>
              <a:t>instalação</a:t>
            </a:r>
            <a:r>
              <a:rPr lang="en-US" i="1" dirty="0">
                <a:solidFill>
                  <a:schemeClr val="bg1"/>
                </a:solidFill>
                <a:latin typeface="Candara" panose="020E0502030303020204" pitchFamily="34" charset="0"/>
              </a:rPr>
              <a:t>&gt;&gt;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A6D26C-B312-465B-880D-38D65152542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>
            <a:off x="3967970" y="1368155"/>
            <a:ext cx="511521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48291E-5B67-4643-841D-7AAEC383FFCB}"/>
              </a:ext>
            </a:extLst>
          </p:cNvPr>
          <p:cNvCxnSpPr>
            <a:cxnSpLocks/>
          </p:cNvCxnSpPr>
          <p:nvPr/>
        </p:nvCxnSpPr>
        <p:spPr>
          <a:xfrm>
            <a:off x="7899491" y="1368155"/>
            <a:ext cx="655522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7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4 Thank You Kids Illustrations &amp; Clip Art - iStock">
            <a:extLst>
              <a:ext uri="{FF2B5EF4-FFF2-40B4-BE49-F238E27FC236}">
                <a16:creationId xmlns:a16="http://schemas.microsoft.com/office/drawing/2014/main" id="{74C166AC-8CA8-4F6B-9D92-2A77679F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562100"/>
            <a:ext cx="6182449" cy="396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38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244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Consolas</vt:lpstr>
      <vt:lpstr>Swis721 BT</vt:lpstr>
      <vt:lpstr>Swis721 Md BT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120</cp:revision>
  <dcterms:created xsi:type="dcterms:W3CDTF">2017-03-24T14:48:15Z</dcterms:created>
  <dcterms:modified xsi:type="dcterms:W3CDTF">2022-10-14T12:41:39Z</dcterms:modified>
</cp:coreProperties>
</file>