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02" r:id="rId2"/>
    <p:sldId id="639" r:id="rId3"/>
    <p:sldId id="586" r:id="rId4"/>
    <p:sldId id="585" r:id="rId5"/>
    <p:sldId id="275" r:id="rId6"/>
    <p:sldId id="559" r:id="rId7"/>
    <p:sldId id="587" r:id="rId8"/>
    <p:sldId id="419" r:id="rId9"/>
    <p:sldId id="285" r:id="rId10"/>
    <p:sldId id="420" r:id="rId11"/>
    <p:sldId id="286" r:id="rId12"/>
    <p:sldId id="421" r:id="rId13"/>
    <p:sldId id="422" r:id="rId14"/>
    <p:sldId id="287" r:id="rId15"/>
    <p:sldId id="588" r:id="rId16"/>
    <p:sldId id="589" r:id="rId17"/>
    <p:sldId id="590" r:id="rId18"/>
    <p:sldId id="591" r:id="rId19"/>
    <p:sldId id="592" r:id="rId20"/>
    <p:sldId id="593" r:id="rId21"/>
    <p:sldId id="640" r:id="rId22"/>
    <p:sldId id="595" r:id="rId23"/>
    <p:sldId id="596" r:id="rId24"/>
    <p:sldId id="597" r:id="rId25"/>
    <p:sldId id="598" r:id="rId26"/>
    <p:sldId id="603" r:id="rId27"/>
    <p:sldId id="599" r:id="rId28"/>
    <p:sldId id="600" r:id="rId29"/>
    <p:sldId id="601" r:id="rId30"/>
    <p:sldId id="641" r:id="rId31"/>
    <p:sldId id="642" r:id="rId32"/>
    <p:sldId id="643" r:id="rId33"/>
    <p:sldId id="644" r:id="rId34"/>
    <p:sldId id="262" r:id="rId35"/>
    <p:sldId id="602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48235"/>
    <a:srgbClr val="72528A"/>
    <a:srgbClr val="3A9262"/>
    <a:srgbClr val="666666"/>
    <a:srgbClr val="D7E5F9"/>
    <a:srgbClr val="6600CC"/>
    <a:srgbClr val="FFFFFF"/>
    <a:srgbClr val="738FC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0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downloads/lombok.ja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en-US" sz="6000" b="1" i="1" dirty="0" err="1">
                <a:solidFill>
                  <a:srgbClr val="003399"/>
                </a:solidFill>
                <a:latin typeface="Candara" panose="020E0502030303020204" pitchFamily="34" charset="0"/>
              </a:rPr>
              <a:t>Dominando</a:t>
            </a:r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 o Eclipse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Autor: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15.08.2022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26984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 C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ompiler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&gt;Expandir “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e selecionar “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A5BEC-DBA6-4627-8F50-CFA900743749}"/>
              </a:ext>
            </a:extLst>
          </p:cNvPr>
          <p:cNvSpPr/>
          <p:nvPr/>
        </p:nvSpPr>
        <p:spPr>
          <a:xfrm>
            <a:off x="5443209" y="2433507"/>
            <a:ext cx="5281016" cy="38645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“Compiler compliance level”, selecionar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FCADCA-0C41-4ED5-A5D3-E4E9867A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22" y="1618013"/>
            <a:ext cx="4427215" cy="4680000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9AB41FE-1295-4F07-A865-6947F2AFE60A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A538428-9FF9-432F-AC38-B8EC04AD77B1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8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016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JRE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Expandir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clicar em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Installed JRE´s: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53674-0EDA-482F-9988-59337ADEB65D}"/>
              </a:ext>
            </a:extLst>
          </p:cNvPr>
          <p:cNvSpPr/>
          <p:nvPr/>
        </p:nvSpPr>
        <p:spPr>
          <a:xfrm>
            <a:off x="5901733" y="2068496"/>
            <a:ext cx="395106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a opção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JRE</a:t>
            </a: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7377F9-FE7C-4D08-93D5-5501C990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22" y="1660124"/>
            <a:ext cx="4861285" cy="468000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7DCBAA-E96B-4581-B2C3-5B9BC7B7CDC0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8921B92-6C21-4C97-905B-F72E73B35BAF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4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JRE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b)Na janela que abrir: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07DF3-3AF1-420C-A40F-B11933C6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42" y="1719769"/>
            <a:ext cx="5703197" cy="360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453674-0EDA-482F-9988-59337ADEB65D}"/>
              </a:ext>
            </a:extLst>
          </p:cNvPr>
          <p:cNvSpPr/>
          <p:nvPr/>
        </p:nvSpPr>
        <p:spPr>
          <a:xfrm>
            <a:off x="6734598" y="2654424"/>
            <a:ext cx="3951060" cy="2896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selecionar a pasta onde o JDK foi instalado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campo 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JRE Name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digitar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Finish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4FDB7B1-0352-420D-8AD6-764549C37D9D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CBF423F-72F1-4325-988E-9C4DE0F2873B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2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JRE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volta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Preferences: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53674-0EDA-482F-9988-59337ADEB65D}"/>
              </a:ext>
            </a:extLst>
          </p:cNvPr>
          <p:cNvSpPr/>
          <p:nvPr/>
        </p:nvSpPr>
        <p:spPr>
          <a:xfrm>
            <a:off x="5842280" y="5279403"/>
            <a:ext cx="3951060" cy="8151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BF3F0-929E-4BDE-8554-CF05B627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68" y="1627156"/>
            <a:ext cx="4861287" cy="4680000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95AF2CD-2A37-4629-A35C-81A5AFB26ED0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E17926C-C798-433E-AA25-2032B952CE5A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Execution Environment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&gt;Expandir “Installed JREs” e selecione “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8830C9-A04C-470F-9E3D-65F546AF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96" y="1664210"/>
            <a:ext cx="5091972" cy="468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A5BEC-DBA6-4627-8F50-CFA900743749}"/>
              </a:ext>
            </a:extLst>
          </p:cNvPr>
          <p:cNvSpPr/>
          <p:nvPr/>
        </p:nvSpPr>
        <p:spPr>
          <a:xfrm>
            <a:off x="5462723" y="2540042"/>
            <a:ext cx="583855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selecionar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JavaSE-11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Compatible JREs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marcar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 (perfect match)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and Close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2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6" y="2104007"/>
            <a:ext cx="9000000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Parte</a:t>
            </a:r>
            <a:r>
              <a:rPr lang="en-US" sz="2800" dirty="0">
                <a:latin typeface="Candara" panose="020E0502030303020204" pitchFamily="34" charset="0"/>
              </a:rPr>
              <a:t> 3</a:t>
            </a:r>
          </a:p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Ajustes</a:t>
            </a:r>
            <a:r>
              <a:rPr lang="en-US" sz="3600" b="1" dirty="0">
                <a:latin typeface="Candara" panose="020E0502030303020204" pitchFamily="34" charset="0"/>
              </a:rPr>
              <a:t> </a:t>
            </a:r>
            <a:r>
              <a:rPr lang="en-US" sz="3600" b="1" dirty="0" err="1">
                <a:latin typeface="Candara" panose="020E0502030303020204" pitchFamily="34" charset="0"/>
              </a:rPr>
              <a:t>opcionais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6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1)Spelling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&gt;Menu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Expandir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General 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Editors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Text Editors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Spelling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Desabilitar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 spell checking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sz="18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AAC710-310C-4CC5-8958-8F964246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540" y="1196109"/>
            <a:ext cx="614428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5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Expandir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Java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Editor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Syntax Coloring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Element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expandir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Java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8A969-3B9B-4A92-93A2-7E4BD3A6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69678"/>
            <a:ext cx="619646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7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sugeridos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a)Annotations 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vermelho</a:t>
            </a:r>
            <a:endParaRPr lang="pt-BR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A7B08C-AB48-40DD-A8CD-84BAD935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69678"/>
            <a:ext cx="619646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0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sugeridos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Candara" panose="020E0502030303020204" pitchFamily="34" charset="0"/>
                <a:cs typeface="Arial" panose="020B0604020202020204" pitchFamily="34" charset="0"/>
              </a:rPr>
              <a:t>b)Brackets </a:t>
            </a:r>
            <a:r>
              <a:rPr lang="en-US" sz="2400" b="1" dirty="0" err="1">
                <a:latin typeface="Candara" panose="020E0502030303020204" pitchFamily="34" charset="0"/>
                <a:cs typeface="Arial" panose="020B0604020202020204" pitchFamily="34" charset="0"/>
              </a:rPr>
              <a:t>em</a:t>
            </a:r>
            <a:r>
              <a:rPr lang="en-US" sz="2400" b="1" dirty="0">
                <a:latin typeface="Candara" panose="020E0502030303020204" pitchFamily="34" charset="0"/>
                <a:cs typeface="Arial" panose="020B0604020202020204" pitchFamily="34" charset="0"/>
              </a:rPr>
              <a:t> Bold</a:t>
            </a:r>
            <a:endParaRPr lang="pt-BR" sz="2400" b="1" dirty="0"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D58F91-FEC2-48D6-8CED-DE9FF43A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69678"/>
            <a:ext cx="619646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8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9427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i="1" dirty="0">
                <a:solidFill>
                  <a:srgbClr val="003399"/>
                </a:solidFill>
                <a:latin typeface="Candara" panose="020E0502030303020204" pitchFamily="34" charset="0"/>
              </a:rPr>
              <a:t>Disciplina: </a:t>
            </a:r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Sistemas Distribuídos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Eclipse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Configurando e desenvolvimento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Última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15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agosto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366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sugeridos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i="1" dirty="0">
                <a:latin typeface="Candara" panose="020E0502030303020204" pitchFamily="34" charset="0"/>
                <a:cs typeface="Arial" panose="020B0604020202020204" pitchFamily="34" charset="0"/>
              </a:rPr>
              <a:t>c)</a:t>
            </a:r>
            <a:r>
              <a:rPr lang="en-US" sz="2400" i="1" dirty="0" err="1">
                <a:latin typeface="Candara" panose="020E0502030303020204" pitchFamily="34" charset="0"/>
                <a:cs typeface="Arial" panose="020B0604020202020204" pitchFamily="34" charset="0"/>
              </a:rPr>
              <a:t>Enum</a:t>
            </a:r>
            <a:r>
              <a:rPr lang="en-US" sz="2400" i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Candara" panose="020E0502030303020204" pitchFamily="34" charset="0"/>
                <a:cs typeface="Arial" panose="020B0604020202020204" pitchFamily="34" charset="0"/>
              </a:rPr>
              <a:t>em</a:t>
            </a:r>
            <a:r>
              <a:rPr lang="en-US" sz="2400" i="1" dirty="0">
                <a:latin typeface="Candara" panose="020E0502030303020204" pitchFamily="34" charset="0"/>
                <a:cs typeface="Arial" panose="020B0604020202020204" pitchFamily="34" charset="0"/>
              </a:rPr>
              <a:t> Italic</a:t>
            </a:r>
            <a:endParaRPr lang="pt-BR" sz="2400" i="1" dirty="0"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08D64F-06D1-4C22-89B7-064A9B1F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69678"/>
            <a:ext cx="619646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4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sugeridos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i="1" dirty="0">
                <a:latin typeface="Candara" panose="020E0502030303020204" pitchFamily="34" charset="0"/>
                <a:cs typeface="Arial" panose="020B0604020202020204" pitchFamily="34" charset="0"/>
              </a:rPr>
              <a:t>c)</a:t>
            </a:r>
            <a:r>
              <a:rPr lang="en-US" sz="2400" i="1" u="sng" dirty="0">
                <a:latin typeface="Candara" panose="020E0502030303020204" pitchFamily="34" charset="0"/>
                <a:cs typeface="Arial" panose="020B0604020202020204" pitchFamily="34" charset="0"/>
              </a:rPr>
              <a:t>Interfaces com </a:t>
            </a:r>
            <a:r>
              <a:rPr lang="en-US" sz="2400" i="1" u="sng" dirty="0" err="1">
                <a:latin typeface="Candara" panose="020E0502030303020204" pitchFamily="34" charset="0"/>
                <a:cs typeface="Arial" panose="020B0604020202020204" pitchFamily="34" charset="0"/>
              </a:rPr>
              <a:t>sublinhado</a:t>
            </a:r>
            <a:endParaRPr lang="pt-BR" sz="2400" i="1" u="sng" dirty="0"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FCFE2-63D6-4084-B8E5-D7BFD47A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73285"/>
            <a:ext cx="593925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2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6" y="2104007"/>
            <a:ext cx="9000000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Parte</a:t>
            </a:r>
            <a:r>
              <a:rPr lang="en-US" sz="2800" dirty="0">
                <a:latin typeface="Candara" panose="020E0502030303020204" pitchFamily="34" charset="0"/>
              </a:rPr>
              <a:t> 4</a:t>
            </a:r>
          </a:p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Principais</a:t>
            </a:r>
            <a:r>
              <a:rPr lang="en-US" sz="3600" b="1" dirty="0">
                <a:latin typeface="Candara" panose="020E0502030303020204" pitchFamily="34" charset="0"/>
              </a:rPr>
              <a:t> </a:t>
            </a:r>
            <a:r>
              <a:rPr lang="en-US" sz="3600" b="1" dirty="0" err="1">
                <a:latin typeface="Candara" panose="020E0502030303020204" pitchFamily="34" charset="0"/>
              </a:rPr>
              <a:t>Atalhos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4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Assistente de código: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Autocompletamento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79999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space</a:t>
            </a:r>
          </a:p>
        </p:txBody>
      </p:sp>
    </p:spTree>
    <p:extLst>
      <p:ext uri="{BB962C8B-B14F-4D97-AF65-F5344CB8AC3E}">
        <p14:creationId xmlns:p14="http://schemas.microsoft.com/office/powerpoint/2010/main" val="1135110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Assistente contextual: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&gt;Atribuitos retorna a uma variável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Renomear variáveis, métodos ou classes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Extrair método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&gt;gerar métodos abstratos da super classe / interface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+ 1</a:t>
            </a:r>
          </a:p>
        </p:txBody>
      </p:sp>
    </p:spTree>
    <p:extLst>
      <p:ext uri="{BB962C8B-B14F-4D97-AF65-F5344CB8AC3E}">
        <p14:creationId xmlns:p14="http://schemas.microsoft.com/office/powerpoint/2010/main" val="245347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Comandos rápidos e abreviados:</a:t>
            </a: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ggas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-&gt;  Gerar os getters e setters</a:t>
            </a: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gcuf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-&gt; gerar construtor usando os campos</a:t>
            </a: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equa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-&gt; gerar os métodos equals() e hashCode()</a:t>
            </a:r>
            <a:endParaRPr lang="pt-BR" b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tostr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-&gt; gerar toString()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1" y="1051550"/>
            <a:ext cx="10979999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+ 3</a:t>
            </a:r>
          </a:p>
        </p:txBody>
      </p:sp>
    </p:spTree>
    <p:extLst>
      <p:ext uri="{BB962C8B-B14F-4D97-AF65-F5344CB8AC3E}">
        <p14:creationId xmlns:p14="http://schemas.microsoft.com/office/powerpoint/2010/main" val="1007541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Organiza os imports: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*removendo imports não usados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*adicionando imports (oferece as opções caso haja mais de um)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541538" y="1051550"/>
            <a:ext cx="11043084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Shift + o</a:t>
            </a:r>
          </a:p>
        </p:txBody>
      </p:sp>
    </p:spTree>
    <p:extLst>
      <p:ext uri="{BB962C8B-B14F-4D97-AF65-F5344CB8AC3E}">
        <p14:creationId xmlns:p14="http://schemas.microsoft.com/office/powerpoint/2010/main" val="2349040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Abrir um tipo 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(classes)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Shift + t</a:t>
            </a:r>
          </a:p>
        </p:txBody>
      </p:sp>
    </p:spTree>
    <p:extLst>
      <p:ext uri="{BB962C8B-B14F-4D97-AF65-F5344CB8AC3E}">
        <p14:creationId xmlns:p14="http://schemas.microsoft.com/office/powerpoint/2010/main" val="100737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Abrir um recurso 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(classes, properties, xml, etc)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Shift + r</a:t>
            </a:r>
          </a:p>
        </p:txBody>
      </p:sp>
    </p:spTree>
    <p:extLst>
      <p:ext uri="{BB962C8B-B14F-4D97-AF65-F5344CB8AC3E}">
        <p14:creationId xmlns:p14="http://schemas.microsoft.com/office/powerpoint/2010/main" val="551753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Envolve com bloco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try/catch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(*) Selecionar o trecho de código primeiro</a:t>
            </a:r>
          </a:p>
          <a:p>
            <a:pPr marL="0" indent="0" algn="ctr">
              <a:buNone/>
            </a:pPr>
            <a:endParaRPr lang="pt-BR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Alt + Shift + z</a:t>
            </a:r>
          </a:p>
        </p:txBody>
      </p:sp>
    </p:spTree>
    <p:extLst>
      <p:ext uri="{BB962C8B-B14F-4D97-AF65-F5344CB8AC3E}">
        <p14:creationId xmlns:p14="http://schemas.microsoft.com/office/powerpoint/2010/main" val="30040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5BA9E16C-CD75-4E35-85FC-2E3BF9A5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937048"/>
            <a:ext cx="1080000" cy="1080000"/>
          </a:xfrm>
          <a:prstGeom prst="rect">
            <a:avLst/>
          </a:prstGeom>
        </p:spPr>
      </p:pic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6F791C0D-0323-43BC-8A38-A532EAD73569}"/>
              </a:ext>
            </a:extLst>
          </p:cNvPr>
          <p:cNvSpPr/>
          <p:nvPr/>
        </p:nvSpPr>
        <p:spPr>
          <a:xfrm>
            <a:off x="1802167" y="937048"/>
            <a:ext cx="9900000" cy="108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Instalando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Eclipse</a:t>
            </a:r>
          </a:p>
        </p:txBody>
      </p:sp>
      <p:pic>
        <p:nvPicPr>
          <p:cNvPr id="13" name="Graphic 12" descr="Target">
            <a:extLst>
              <a:ext uri="{FF2B5EF4-FFF2-40B4-BE49-F238E27FC236}">
                <a16:creationId xmlns:a16="http://schemas.microsoft.com/office/drawing/2014/main" id="{25DDB192-A4C5-488C-9B67-25ECF5A49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2349000"/>
            <a:ext cx="1080000" cy="1080000"/>
          </a:xfrm>
          <a:prstGeom prst="rect">
            <a:avLst/>
          </a:prstGeom>
        </p:spPr>
      </p:pic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2D6DFB29-228E-4B46-96CC-E42C46B0643B}"/>
              </a:ext>
            </a:extLst>
          </p:cNvPr>
          <p:cNvSpPr/>
          <p:nvPr/>
        </p:nvSpPr>
        <p:spPr>
          <a:xfrm>
            <a:off x="1802167" y="2349000"/>
            <a:ext cx="9900000" cy="108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Configurações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básicas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no Workspace</a:t>
            </a:r>
          </a:p>
        </p:txBody>
      </p:sp>
      <p:pic>
        <p:nvPicPr>
          <p:cNvPr id="17" name="Graphic 16" descr="Target">
            <a:extLst>
              <a:ext uri="{FF2B5EF4-FFF2-40B4-BE49-F238E27FC236}">
                <a16:creationId xmlns:a16="http://schemas.microsoft.com/office/drawing/2014/main" id="{EC74259E-1563-478C-BD43-7718E667C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3760952"/>
            <a:ext cx="1080000" cy="1080000"/>
          </a:xfrm>
          <a:prstGeom prst="rect">
            <a:avLst/>
          </a:prstGeom>
        </p:spPr>
      </p:pic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E5D79C8E-6485-4B54-8A53-000A90F1A8FE}"/>
              </a:ext>
            </a:extLst>
          </p:cNvPr>
          <p:cNvSpPr/>
          <p:nvPr/>
        </p:nvSpPr>
        <p:spPr>
          <a:xfrm>
            <a:off x="1802167" y="3760952"/>
            <a:ext cx="9900000" cy="108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Ajustes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opcionais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ABF4B1D2-71E6-4501-9C30-749333781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5172904"/>
            <a:ext cx="1080000" cy="1080000"/>
          </a:xfrm>
          <a:prstGeom prst="rect">
            <a:avLst/>
          </a:prstGeom>
        </p:spPr>
      </p:pic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63DCA89C-B726-400C-9FD5-C601D519F24D}"/>
              </a:ext>
            </a:extLst>
          </p:cNvPr>
          <p:cNvSpPr/>
          <p:nvPr/>
        </p:nvSpPr>
        <p:spPr>
          <a:xfrm>
            <a:off x="1802167" y="5172904"/>
            <a:ext cx="9900000" cy="108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Principais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atalhos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79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6" y="2104007"/>
            <a:ext cx="9000000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Apêndice</a:t>
            </a:r>
            <a:endParaRPr lang="en-US" sz="2800" dirty="0">
              <a:latin typeface="Candara" panose="020E0502030303020204" pitchFamily="34" charset="0"/>
            </a:endParaRPr>
          </a:p>
          <a:p>
            <a:pPr algn="ctr"/>
            <a:r>
              <a:rPr lang="en-US" sz="3600" b="1" dirty="0">
                <a:latin typeface="Candara" panose="020E0502030303020204" pitchFamily="34" charset="0"/>
              </a:rPr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329361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Lombok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7" y="755373"/>
            <a:ext cx="11315333" cy="5525577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1.Baixar o jar do Lombok: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https://projectlombok.org/downloads/lombok.jar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2.Executar o jar: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java –jar lombok.jar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6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Lombok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7" y="755373"/>
            <a:ext cx="11315333" cy="5525577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3.Na janela que se abre, especificar a localização do Eclipse e Instalar: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BF706-148A-406C-A278-46FC4757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43" y="1297049"/>
            <a:ext cx="8002117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85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Lombok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7" y="755373"/>
            <a:ext cx="11315333" cy="5525577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4.Declarar a dependência do Lombok no pom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.xml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B67EC4-E448-4E25-8E18-0A416285A73D}"/>
              </a:ext>
            </a:extLst>
          </p:cNvPr>
          <p:cNvSpPr/>
          <p:nvPr/>
        </p:nvSpPr>
        <p:spPr>
          <a:xfrm>
            <a:off x="961664" y="1360101"/>
            <a:ext cx="7250182" cy="206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groupId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org.projectlombok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groupId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lombok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&lt;version&gt;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1.18.24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&lt;/version&gt;</a:t>
            </a:r>
          </a:p>
          <a:p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&lt;scope&gt;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provided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&lt;/scope&gt;</a:t>
            </a:r>
          </a:p>
          <a:p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&lt;/dependency&gt;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9877AA-4D54-4A99-97F8-D292C7B1B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52" y="108282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47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3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7" y="2104007"/>
            <a:ext cx="6933461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Parte</a:t>
            </a:r>
            <a:r>
              <a:rPr lang="en-US" sz="2800" dirty="0">
                <a:latin typeface="Candara" panose="020E0502030303020204" pitchFamily="34" charset="0"/>
              </a:rPr>
              <a:t> 1</a:t>
            </a:r>
          </a:p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Instalando</a:t>
            </a:r>
            <a:r>
              <a:rPr lang="en-US" sz="3600" b="1" dirty="0">
                <a:latin typeface="Candara" panose="020E0502030303020204" pitchFamily="34" charset="0"/>
              </a:rPr>
              <a:t> o Eclipse</a:t>
            </a:r>
          </a:p>
        </p:txBody>
      </p:sp>
    </p:spTree>
    <p:extLst>
      <p:ext uri="{BB962C8B-B14F-4D97-AF65-F5344CB8AC3E}">
        <p14:creationId xmlns:p14="http://schemas.microsoft.com/office/powerpoint/2010/main" val="34826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pasta c:\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LABS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&gt;Baixar e instalar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Java Development Kit 11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Eclipse IDE for Enterprise Java and Web Developers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E7328255-F68B-44B9-B191-F66A435F3B9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F0E5F7-70F2-4D4B-B524-DFDCE1A41309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&gt;Selecionar o workspace </a:t>
            </a:r>
            <a:r>
              <a:rPr lang="pt-BR" sz="2400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workspace-labs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&gt;Clicar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Launch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9CB119-AB36-45AA-8DEE-4E913D5A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91" y="1209493"/>
            <a:ext cx="9000000" cy="399029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0FDE8BE-985A-41FA-BAB8-1EE033300541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7A680-B4E5-417E-9C58-7C380142402D}"/>
              </a:ext>
            </a:extLst>
          </p:cNvPr>
          <p:cNvSpPr/>
          <p:nvPr/>
        </p:nvSpPr>
        <p:spPr>
          <a:xfrm>
            <a:off x="2030027" y="2778509"/>
            <a:ext cx="6297227" cy="426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c:\LABS\workspace_labs</a:t>
            </a:r>
          </a:p>
        </p:txBody>
      </p:sp>
    </p:spTree>
    <p:extLst>
      <p:ext uri="{BB962C8B-B14F-4D97-AF65-F5344CB8AC3E}">
        <p14:creationId xmlns:p14="http://schemas.microsoft.com/office/powerpoint/2010/main" val="385731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6" y="2104007"/>
            <a:ext cx="9000000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Parte</a:t>
            </a:r>
            <a:r>
              <a:rPr lang="en-US" sz="2800" dirty="0">
                <a:latin typeface="Candara" panose="020E0502030303020204" pitchFamily="34" charset="0"/>
              </a:rPr>
              <a:t> 2</a:t>
            </a:r>
          </a:p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Configuração</a:t>
            </a:r>
            <a:r>
              <a:rPr lang="en-US" sz="3600" b="1" dirty="0">
                <a:latin typeface="Candara" panose="020E0502030303020204" pitchFamily="34" charset="0"/>
              </a:rPr>
              <a:t> </a:t>
            </a:r>
            <a:r>
              <a:rPr lang="en-US" sz="3600" b="1" dirty="0" err="1">
                <a:latin typeface="Candara" panose="020E0502030303020204" pitchFamily="34" charset="0"/>
              </a:rPr>
              <a:t>básicas</a:t>
            </a:r>
            <a:r>
              <a:rPr lang="en-US" sz="3600" b="1" dirty="0">
                <a:latin typeface="Candara" panose="020E0502030303020204" pitchFamily="34" charset="0"/>
              </a:rPr>
              <a:t> no Workspace</a:t>
            </a:r>
          </a:p>
        </p:txBody>
      </p:sp>
    </p:spTree>
    <p:extLst>
      <p:ext uri="{BB962C8B-B14F-4D97-AF65-F5344CB8AC3E}">
        <p14:creationId xmlns:p14="http://schemas.microsoft.com/office/powerpoint/2010/main" val="416600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Existem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 configurações básicas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que devem ser feitas em novos workspaces: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Encoding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Compiler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JRE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Execution Environment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Nos próximos slides, elas serão detalhadas: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CDABB1-9D7F-4658-9E7A-2FF928B955D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Encoding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&gt;Clicar em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&gt;Nas opções da esquerda, expandir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clique em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Workspace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11B227-F6D6-4670-96D0-41E762D88914}"/>
              </a:ext>
            </a:extLst>
          </p:cNvPr>
          <p:cNvSpPr/>
          <p:nvPr/>
        </p:nvSpPr>
        <p:spPr>
          <a:xfrm>
            <a:off x="6028298" y="5120586"/>
            <a:ext cx="5281118" cy="1241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</a:t>
            </a:r>
            <a:r>
              <a:rPr lang="pt-BR" u="sng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file encoding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selecionar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UTF-8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EF7DE-7230-4140-A298-81DCF284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91" y="1985935"/>
            <a:ext cx="5112000" cy="437613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5F639C-5E33-4463-8586-BCECA6E48151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7D07F1E1-1036-4D93-BCB0-4D6BCF3186EC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68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734</Words>
  <Application>Microsoft Office PowerPoint</Application>
  <PresentationFormat>Widescreen</PresentationFormat>
  <Paragraphs>211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Symbol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113</cp:revision>
  <dcterms:created xsi:type="dcterms:W3CDTF">2017-03-24T14:48:15Z</dcterms:created>
  <dcterms:modified xsi:type="dcterms:W3CDTF">2022-10-05T12:58:51Z</dcterms:modified>
</cp:coreProperties>
</file>