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88" r:id="rId32"/>
    <p:sldId id="489" r:id="rId33"/>
    <p:sldId id="486" r:id="rId34"/>
    <p:sldId id="490" r:id="rId35"/>
    <p:sldId id="465" r:id="rId36"/>
    <p:sldId id="461" r:id="rId37"/>
    <p:sldId id="495" r:id="rId38"/>
    <p:sldId id="497" r:id="rId39"/>
    <p:sldId id="498" r:id="rId40"/>
    <p:sldId id="499" r:id="rId41"/>
    <p:sldId id="487" r:id="rId42"/>
    <p:sldId id="491" r:id="rId43"/>
    <p:sldId id="496" r:id="rId44"/>
    <p:sldId id="453" r:id="rId45"/>
    <p:sldId id="458" r:id="rId46"/>
    <p:sldId id="457" r:id="rId47"/>
    <p:sldId id="459" r:id="rId48"/>
    <p:sldId id="460" r:id="rId49"/>
    <p:sldId id="493" r:id="rId50"/>
    <p:sldId id="462" r:id="rId51"/>
    <p:sldId id="464" r:id="rId52"/>
    <p:sldId id="500" r:id="rId53"/>
    <p:sldId id="475" r:id="rId54"/>
    <p:sldId id="448" r:id="rId55"/>
    <p:sldId id="505" r:id="rId56"/>
    <p:sldId id="438" r:id="rId57"/>
    <p:sldId id="507" r:id="rId58"/>
    <p:sldId id="501" r:id="rId59"/>
    <p:sldId id="509" r:id="rId60"/>
    <p:sldId id="510" r:id="rId61"/>
    <p:sldId id="468" r:id="rId62"/>
    <p:sldId id="503" r:id="rId63"/>
    <p:sldId id="506" r:id="rId64"/>
    <p:sldId id="512" r:id="rId65"/>
    <p:sldId id="515" r:id="rId66"/>
    <p:sldId id="508" r:id="rId67"/>
    <p:sldId id="517" r:id="rId68"/>
    <p:sldId id="518" r:id="rId69"/>
    <p:sldId id="514" r:id="rId70"/>
    <p:sldId id="519" r:id="rId71"/>
    <p:sldId id="516" r:id="rId72"/>
    <p:sldId id="521" r:id="rId73"/>
    <p:sldId id="522" r:id="rId74"/>
    <p:sldId id="523" r:id="rId75"/>
    <p:sldId id="520" r:id="rId76"/>
    <p:sldId id="504" r:id="rId77"/>
    <p:sldId id="528" r:id="rId78"/>
    <p:sldId id="526" r:id="rId79"/>
    <p:sldId id="529" r:id="rId80"/>
    <p:sldId id="527" r:id="rId81"/>
    <p:sldId id="524" r:id="rId82"/>
    <p:sldId id="532" r:id="rId83"/>
    <p:sldId id="533" r:id="rId84"/>
    <p:sldId id="525" r:id="rId85"/>
    <p:sldId id="437" r:id="rId86"/>
    <p:sldId id="513" r:id="rId87"/>
    <p:sldId id="530" r:id="rId88"/>
    <p:sldId id="426" r:id="rId89"/>
    <p:sldId id="511" r:id="rId90"/>
    <p:sldId id="474" r:id="rId91"/>
    <p:sldId id="476" r:id="rId92"/>
    <p:sldId id="534" r:id="rId93"/>
    <p:sldId id="306" r:id="rId94"/>
    <p:sldId id="262" r:id="rId95"/>
    <p:sldId id="418" r:id="rId9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99"/>
    <a:srgbClr val="002060"/>
    <a:srgbClr val="4469B2"/>
    <a:srgbClr val="ED7D31"/>
    <a:srgbClr val="2F5597"/>
    <a:srgbClr val="D7E5F9"/>
    <a:srgbClr val="7030A0"/>
    <a:srgbClr val="C00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24.04.2022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	*pacote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br.inatel.idplabs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	*classe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 construtor e getters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9E09-D9D7-4BA4-89EB-C4949EBA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36" y="1673851"/>
            <a:ext cx="4712798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addAll()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4C1BE-4720-42DF-A367-07E0F91E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2" y="1219611"/>
            <a:ext cx="9000000" cy="277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&gt;Sendo redundante, deixar apenas um if. 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1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espação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compareTo()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compareTo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árvore</a:t>
            </a:r>
            <a:r>
              <a:rPr lang="en-US" dirty="0"/>
              <a:t> </a:t>
            </a:r>
            <a:r>
              <a:rPr lang="en-US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solidFill>
            <a:srgbClr val="002060"/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0FDEA96-9AEC-493E-92EA-C01AE6A84B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1875486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97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</a:p>
        </p:txBody>
      </p:sp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32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63084" y="748174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363084" y="168914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63084" y="362882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63084" y="455645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79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?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840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2247</Words>
  <Application>Microsoft Office PowerPoint</Application>
  <PresentationFormat>Widescreen</PresentationFormat>
  <Paragraphs>678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160</cp:revision>
  <dcterms:created xsi:type="dcterms:W3CDTF">2017-03-24T14:48:15Z</dcterms:created>
  <dcterms:modified xsi:type="dcterms:W3CDTF">2022-04-24T23:26:18Z</dcterms:modified>
</cp:coreProperties>
</file>