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617" r:id="rId32"/>
    <p:sldId id="488" r:id="rId33"/>
    <p:sldId id="486" r:id="rId34"/>
    <p:sldId id="490" r:id="rId35"/>
    <p:sldId id="465" r:id="rId36"/>
    <p:sldId id="461" r:id="rId37"/>
    <p:sldId id="495" r:id="rId38"/>
    <p:sldId id="497" r:id="rId39"/>
    <p:sldId id="498" r:id="rId40"/>
    <p:sldId id="499" r:id="rId41"/>
    <p:sldId id="487" r:id="rId42"/>
    <p:sldId id="491" r:id="rId43"/>
    <p:sldId id="496" r:id="rId44"/>
    <p:sldId id="618" r:id="rId45"/>
    <p:sldId id="453" r:id="rId46"/>
    <p:sldId id="458" r:id="rId47"/>
    <p:sldId id="457" r:id="rId48"/>
    <p:sldId id="459" r:id="rId49"/>
    <p:sldId id="460" r:id="rId50"/>
    <p:sldId id="493" r:id="rId51"/>
    <p:sldId id="462" r:id="rId52"/>
    <p:sldId id="464" r:id="rId53"/>
    <p:sldId id="500" r:id="rId54"/>
    <p:sldId id="475" r:id="rId55"/>
    <p:sldId id="448" r:id="rId56"/>
    <p:sldId id="505" r:id="rId57"/>
    <p:sldId id="438" r:id="rId58"/>
    <p:sldId id="507" r:id="rId59"/>
    <p:sldId id="501" r:id="rId60"/>
    <p:sldId id="509" r:id="rId61"/>
    <p:sldId id="510" r:id="rId62"/>
    <p:sldId id="468" r:id="rId63"/>
    <p:sldId id="503" r:id="rId64"/>
    <p:sldId id="506" r:id="rId65"/>
    <p:sldId id="512" r:id="rId66"/>
    <p:sldId id="515" r:id="rId67"/>
    <p:sldId id="508" r:id="rId68"/>
    <p:sldId id="517" r:id="rId69"/>
    <p:sldId id="518" r:id="rId70"/>
    <p:sldId id="514" r:id="rId71"/>
    <p:sldId id="519" r:id="rId72"/>
    <p:sldId id="516" r:id="rId73"/>
    <p:sldId id="521" r:id="rId74"/>
    <p:sldId id="522" r:id="rId75"/>
    <p:sldId id="523" r:id="rId76"/>
    <p:sldId id="520" r:id="rId77"/>
    <p:sldId id="504" r:id="rId78"/>
    <p:sldId id="528" r:id="rId79"/>
    <p:sldId id="526" r:id="rId80"/>
    <p:sldId id="529" r:id="rId81"/>
    <p:sldId id="527" r:id="rId82"/>
    <p:sldId id="524" r:id="rId83"/>
    <p:sldId id="532" r:id="rId84"/>
    <p:sldId id="533" r:id="rId85"/>
    <p:sldId id="525" r:id="rId86"/>
    <p:sldId id="536" r:id="rId87"/>
    <p:sldId id="537" r:id="rId88"/>
    <p:sldId id="546" r:id="rId89"/>
    <p:sldId id="547" r:id="rId90"/>
    <p:sldId id="548" r:id="rId91"/>
    <p:sldId id="549" r:id="rId92"/>
    <p:sldId id="550" r:id="rId93"/>
    <p:sldId id="551" r:id="rId94"/>
    <p:sldId id="552" r:id="rId95"/>
    <p:sldId id="553" r:id="rId96"/>
    <p:sldId id="554" r:id="rId97"/>
    <p:sldId id="542" r:id="rId98"/>
    <p:sldId id="535" r:id="rId99"/>
    <p:sldId id="538" r:id="rId100"/>
    <p:sldId id="539" r:id="rId101"/>
    <p:sldId id="540" r:id="rId102"/>
    <p:sldId id="541" r:id="rId103"/>
    <p:sldId id="543" r:id="rId104"/>
    <p:sldId id="544" r:id="rId105"/>
    <p:sldId id="530" r:id="rId106"/>
    <p:sldId id="555" r:id="rId107"/>
    <p:sldId id="556" r:id="rId108"/>
    <p:sldId id="557" r:id="rId109"/>
    <p:sldId id="559" r:id="rId110"/>
    <p:sldId id="511" r:id="rId111"/>
    <p:sldId id="545" r:id="rId112"/>
    <p:sldId id="561" r:id="rId113"/>
    <p:sldId id="562" r:id="rId114"/>
    <p:sldId id="563" r:id="rId115"/>
    <p:sldId id="564" r:id="rId116"/>
    <p:sldId id="565" r:id="rId117"/>
    <p:sldId id="566" r:id="rId118"/>
    <p:sldId id="568" r:id="rId119"/>
    <p:sldId id="571" r:id="rId120"/>
    <p:sldId id="567" r:id="rId121"/>
    <p:sldId id="569" r:id="rId122"/>
    <p:sldId id="570" r:id="rId123"/>
    <p:sldId id="616" r:id="rId124"/>
    <p:sldId id="262" r:id="rId1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F0"/>
    <a:srgbClr val="003399"/>
    <a:srgbClr val="2F5597"/>
    <a:srgbClr val="FFFF00"/>
    <a:srgbClr val="002060"/>
    <a:srgbClr val="4469B2"/>
    <a:srgbClr val="ED7D31"/>
    <a:srgbClr val="D7E5F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6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6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sv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sv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sv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svg"/><Relationship Id="rId5" Type="http://schemas.openxmlformats.org/officeDocument/2006/relationships/image" Target="../media/image5.sv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7" Type="http://schemas.openxmlformats.org/officeDocument/2006/relationships/image" Target="../media/image61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05 out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solidFill>
                  <a:srgbClr val="2F5597"/>
                </a:solidFill>
                <a:latin typeface="Consolas" panose="020B0609020204030204" pitchFamily="49" charset="0"/>
              </a:rPr>
              <a:t>Map e Streams</a:t>
            </a:r>
            <a:endParaRPr lang="pt-PT" sz="8800" b="1" dirty="0">
              <a:solidFill>
                <a:srgbClr val="2F55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lab-java-collections-project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br.inatel.labs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construtor 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56A49-0D7D-44B2-9737-7D014D58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02" y="1801837"/>
            <a:ext cx="4866824" cy="44410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Simulando um banco de dados de Animais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&gt;Usando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Map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Streams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podemos simular um banco de dados de Animais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C8386-FBE4-4F3C-83FB-B0EF749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422340"/>
            <a:ext cx="1020269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outro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construtor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que recebe apenas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setters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para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id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e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5A7B-6481-438F-ACB5-0CD7C30F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2" y="2363211"/>
            <a:ext cx="3960000" cy="388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4870-0606-4E3B-864E-FA9BD1B3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8" y="2363211"/>
            <a:ext cx="3960000" cy="260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4084-4EEE-467E-93D5-924C1506E2D5}"/>
              </a:ext>
            </a:extLst>
          </p:cNvPr>
          <p:cNvSpPr/>
          <p:nvPr/>
        </p:nvSpPr>
        <p:spPr>
          <a:xfrm>
            <a:off x="9479417" y="2280752"/>
            <a:ext cx="2352583" cy="1282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atalho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 Eclipse: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Ctrl + 3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gcuf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constructor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ggas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setters</a:t>
            </a:r>
          </a:p>
        </p:txBody>
      </p:sp>
    </p:spTree>
    <p:extLst>
      <p:ext uri="{BB962C8B-B14F-4D97-AF65-F5344CB8AC3E}">
        <p14:creationId xmlns:p14="http://schemas.microsoft.com/office/powerpoint/2010/main" val="12663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atributo privado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Map&lt;Long, 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3104-7E7B-46CE-AE1D-89B47645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848375"/>
            <a:ext cx="9000000" cy="1715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59549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novoAnimal)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&gt;Definir a implementação do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gerarPK(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gerar números long únicos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162AE-CB7B-47DD-A22F-D6A1417E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4" y="1297049"/>
            <a:ext cx="7200000" cy="2951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4796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4)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FAF-E933-404B-B613-BD9F902F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7" y="1463830"/>
            <a:ext cx="9000000" cy="2034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7075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5)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listAll()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A49EA-4796-4AD9-A0CB-647FC195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0" y="1649834"/>
            <a:ext cx="9000000" cy="258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934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6)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89DBB-6DA0-43A8-9DD7-5B4CC911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592009"/>
            <a:ext cx="9000000" cy="226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1159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7)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boolean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A18D-42F3-40A8-87BB-36A0E43B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2" y="1518124"/>
            <a:ext cx="9000000" cy="409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6931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*DESAFIO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tArt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</p:spTree>
    <p:extLst>
      <p:ext uri="{BB962C8B-B14F-4D97-AF65-F5344CB8AC3E}">
        <p14:creationId xmlns:p14="http://schemas.microsoft.com/office/powerpoint/2010/main" val="33772499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*SOLUÇÃO DO 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tArt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F3A10-6956-469E-A975-AD4D234B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8" y="3563577"/>
            <a:ext cx="10800000" cy="211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95E47-0974-4931-8101-5E700986D3B1}"/>
              </a:ext>
            </a:extLst>
          </p:cNvPr>
          <p:cNvSpPr/>
          <p:nvPr/>
        </p:nvSpPr>
        <p:spPr>
          <a:xfrm>
            <a:off x="639192" y="1181987"/>
            <a:ext cx="11274641" cy="46861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final)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JUnit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AnimalDatabaseByMapTest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único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test()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*Instanciar a classe a ser testada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*Inserir 5 animais (usar o construtor que recebe o nome)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*Listar todos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*Atualizar 1 animal com outro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buscar um animais com fragmento de seus nomes.</a:t>
            </a:r>
          </a:p>
        </p:txBody>
      </p:sp>
    </p:spTree>
    <p:extLst>
      <p:ext uri="{BB962C8B-B14F-4D97-AF65-F5344CB8AC3E}">
        <p14:creationId xmlns:p14="http://schemas.microsoft.com/office/powerpoint/2010/main" val="6486170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Solução sugerida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A1D65-1328-45F4-A239-2700A90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96" y="874186"/>
            <a:ext cx="4010889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101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Opcional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*Opcional: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mudar a implementação para </a:t>
            </a:r>
            <a:r>
              <a:rPr lang="pt-BR" b="1" dirty="0">
                <a:solidFill>
                  <a:srgbClr val="7030A0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&gt;Quais mudanças acontecem?</a:t>
            </a:r>
          </a:p>
        </p:txBody>
      </p:sp>
    </p:spTree>
    <p:extLst>
      <p:ext uri="{BB962C8B-B14F-4D97-AF65-F5344CB8AC3E}">
        <p14:creationId xmlns:p14="http://schemas.microsoft.com/office/powerpoint/2010/main" val="24686991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 (Java 5)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511AB-86AA-4477-A9A8-BD36B832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4" y="1297049"/>
            <a:ext cx="11160000" cy="33389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TreeSet</a:t>
            </a:r>
            <a:endParaRPr lang="pt-PT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LinkedList</a:t>
            </a:r>
            <a:endParaRPr lang="pt-PT" sz="22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F5643-829E-45D5-96E5-C8789ED1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1" y="1363191"/>
            <a:ext cx="9000000" cy="2626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5DDD8-4802-42AA-A1B6-7BD6D2BF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97" y="1262014"/>
            <a:ext cx="10800000" cy="25704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0447533">
            <a:off x="8728714" y="1431618"/>
            <a:ext cx="3428681" cy="1059426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Construindo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dirty="0" err="1"/>
              <a:t>coleção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92D5D-2A27-4AF0-A9C0-EF30426A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5" y="1297049"/>
            <a:ext cx="6840000" cy="4923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00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Sendo redundante,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deixar apenas um if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. 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TreeSet</a:t>
            </a:r>
            <a:endParaRPr lang="pt-PT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LinkedList</a:t>
            </a:r>
            <a:endParaRPr lang="pt-PT" sz="22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1326095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u="sng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</a:t>
            </a:r>
            <a:r>
              <a:rPr lang="pt-BR" i="1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endParaRPr lang="pt-BR" i="1" dirty="0">
              <a:solidFill>
                <a:srgbClr val="003399"/>
              </a:solidFill>
              <a:highlight>
                <a:srgbClr val="00FFFF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FEC2155-9EFA-4148-8FD1-1EC02E8C9342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(Nota: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72BA9B2-A6F8-4C70-924B-83855194D3EC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equals()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Resposta: LinkedHashSet mantém a ordenação de inserção (mesma característica de List)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79571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3249</Words>
  <Application>Microsoft Office PowerPoint</Application>
  <PresentationFormat>Widescreen</PresentationFormat>
  <Paragraphs>875</Paragraphs>
  <Slides>124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4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214</cp:revision>
  <dcterms:created xsi:type="dcterms:W3CDTF">2017-03-24T14:48:15Z</dcterms:created>
  <dcterms:modified xsi:type="dcterms:W3CDTF">2022-10-10T13:54:22Z</dcterms:modified>
</cp:coreProperties>
</file>