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61" r:id="rId2"/>
    <p:sldId id="259" r:id="rId3"/>
    <p:sldId id="263" r:id="rId4"/>
    <p:sldId id="273" r:id="rId5"/>
    <p:sldId id="272" r:id="rId6"/>
    <p:sldId id="274" r:id="rId7"/>
    <p:sldId id="283" r:id="rId8"/>
    <p:sldId id="270" r:id="rId9"/>
    <p:sldId id="290" r:id="rId10"/>
    <p:sldId id="275" r:id="rId11"/>
    <p:sldId id="284" r:id="rId12"/>
    <p:sldId id="285" r:id="rId13"/>
    <p:sldId id="286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88" r:id="rId22"/>
    <p:sldId id="289" r:id="rId23"/>
    <p:sldId id="291" r:id="rId24"/>
    <p:sldId id="292" r:id="rId25"/>
    <p:sldId id="293" r:id="rId26"/>
    <p:sldId id="282" r:id="rId27"/>
    <p:sldId id="334" r:id="rId28"/>
    <p:sldId id="309" r:id="rId29"/>
    <p:sldId id="308" r:id="rId30"/>
    <p:sldId id="307" r:id="rId31"/>
    <p:sldId id="310" r:id="rId32"/>
    <p:sldId id="297" r:id="rId33"/>
    <p:sldId id="295" r:id="rId34"/>
    <p:sldId id="311" r:id="rId35"/>
    <p:sldId id="296" r:id="rId36"/>
    <p:sldId id="335" r:id="rId37"/>
    <p:sldId id="339" r:id="rId38"/>
    <p:sldId id="318" r:id="rId39"/>
    <p:sldId id="312" r:id="rId40"/>
    <p:sldId id="313" r:id="rId41"/>
    <p:sldId id="314" r:id="rId42"/>
    <p:sldId id="294" r:id="rId43"/>
    <p:sldId id="317" r:id="rId44"/>
    <p:sldId id="319" r:id="rId45"/>
    <p:sldId id="336" r:id="rId46"/>
    <p:sldId id="298" r:id="rId47"/>
    <p:sldId id="321" r:id="rId48"/>
    <p:sldId id="322" r:id="rId49"/>
    <p:sldId id="323" r:id="rId50"/>
    <p:sldId id="300" r:id="rId51"/>
    <p:sldId id="324" r:id="rId52"/>
    <p:sldId id="326" r:id="rId53"/>
    <p:sldId id="325" r:id="rId54"/>
    <p:sldId id="337" r:id="rId55"/>
    <p:sldId id="320" r:id="rId56"/>
    <p:sldId id="327" r:id="rId57"/>
    <p:sldId id="328" r:id="rId58"/>
    <p:sldId id="316" r:id="rId59"/>
    <p:sldId id="301" r:id="rId60"/>
    <p:sldId id="330" r:id="rId61"/>
    <p:sldId id="331" r:id="rId62"/>
    <p:sldId id="332" r:id="rId63"/>
    <p:sldId id="333" r:id="rId64"/>
    <p:sldId id="338" r:id="rId65"/>
    <p:sldId id="299" r:id="rId66"/>
    <p:sldId id="262" r:id="rId67"/>
    <p:sldId id="306" r:id="rId68"/>
    <p:sldId id="329" r:id="rId6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B9BD5"/>
    <a:srgbClr val="7030A0"/>
    <a:srgbClr val="FFFF00"/>
    <a:srgbClr val="003399"/>
    <a:srgbClr val="ED7D31"/>
    <a:srgbClr val="D7E5F9"/>
    <a:srgbClr val="00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4234648"/>
            <a:ext cx="10977422" cy="1238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Sistemas Distribuídos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accent2"/>
                </a:solidFill>
                <a:latin typeface="Candara" panose="020E0502030303020204" pitchFamily="34" charset="0"/>
              </a:rPr>
              <a:t>2022/01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07378" y="745725"/>
            <a:ext cx="10977422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7CD16F2-FE3D-493A-B34D-05771336C31E}"/>
              </a:ext>
            </a:extLst>
          </p:cNvPr>
          <p:cNvSpPr txBox="1">
            <a:spLocks/>
          </p:cNvSpPr>
          <p:nvPr/>
        </p:nvSpPr>
        <p:spPr>
          <a:xfrm>
            <a:off x="607378" y="5615416"/>
            <a:ext cx="10978197" cy="1021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</a:rPr>
              <a:t>Professor Vitor 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</a:rPr>
              <a:t>Figueiredo</a:t>
            </a:r>
            <a:endParaRPr lang="en-US" sz="2400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simples,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&gt;Configuração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de projeto intuitivo: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&gt;Evita toda confusão do XML do Maven,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5857546" y="693691"/>
            <a:ext cx="6274504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53921" y="3323209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3323209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05493" y="288080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271432" y="282753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24" name="CaixaDeTexto 19">
            <a:extLst>
              <a:ext uri="{FF2B5EF4-FFF2-40B4-BE49-F238E27FC236}">
                <a16:creationId xmlns:a16="http://schemas.microsoft.com/office/drawing/2014/main" id="{08CCD9CA-6612-4F7D-9DB8-93C7B8127DFE}"/>
              </a:ext>
            </a:extLst>
          </p:cNvPr>
          <p:cNvSpPr txBox="1"/>
          <p:nvPr/>
        </p:nvSpPr>
        <p:spPr>
          <a:xfrm>
            <a:off x="488690" y="889000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6975025" y="266478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6975025" y="2834936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4156280" y="460955"/>
            <a:ext cx="4801288" cy="731306"/>
          </a:xfrm>
          <a:prstGeom prst="borderCallout1">
            <a:avLst>
              <a:gd name="adj1" fmla="val 101856"/>
              <a:gd name="adj2" fmla="val 26594"/>
              <a:gd name="adj3" fmla="val 141025"/>
              <a:gd name="adj4" fmla="val 3822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Cliente pode ser outro Sistema, Evento JavaScript, Aplicativo Móvel, Dispositivo IoT, …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334CC140-4BAD-4EBA-A29E-EEA6489CAA48}"/>
              </a:ext>
            </a:extLst>
          </p:cNvPr>
          <p:cNvSpPr txBox="1"/>
          <p:nvPr/>
        </p:nvSpPr>
        <p:spPr>
          <a:xfrm>
            <a:off x="7271432" y="3031725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098163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2936596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71432" y="3031725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6921765" y="2354939"/>
            <a:ext cx="242514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7171189" y="235521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Questão: </a:t>
            </a: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Quem fez a conversão MyMessage -&gt; JSON?</a:t>
            </a:r>
            <a:endParaRPr lang="pt-BR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7829327" y="3313811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208128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inicializar o mapa com alguns cursos: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confusão para o cliente da API -&gt; </a:t>
            </a:r>
            <a:r>
              <a:rPr lang="pt-BR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  <a:endParaRPr lang="pt-BR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consistem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rgbClr val="003399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(Create, Retrieve, Update, Delete)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&gt;Inicialmente, vamos implementar estas operações 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33D8A2-11F1-432D-971A-DDE658CB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5" y="3788821"/>
            <a:ext cx="3915786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42F4E9-C868-4D24-8666-5971C43D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35" y="5374520"/>
            <a:ext cx="3671999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35" y="1683099"/>
            <a:ext cx="3803077" cy="144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>
            <a:off x="4644500" y="1715999"/>
            <a:ext cx="2867487" cy="70133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Como gerar IDs únicos?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 declaramos os respectivos métodos: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2B2DAA-A315-4F4F-B10E-04514DD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0" y="1676893"/>
            <a:ext cx="4507832" cy="144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1A1E14-F5DF-4AF7-9D4A-319D1568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31" y="3727344"/>
            <a:ext cx="3744935" cy="108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8AFC99-185B-47A6-8B73-92333F52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26" y="5215436"/>
            <a:ext cx="6423156" cy="108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FD1FA5B-FB5F-4DBE-B8F5-23209389002B}"/>
              </a:ext>
            </a:extLst>
          </p:cNvPr>
          <p:cNvSpPr/>
          <p:nvPr/>
        </p:nvSpPr>
        <p:spPr>
          <a:xfrm>
            <a:off x="5485662" y="1769265"/>
            <a:ext cx="5513771" cy="70133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Tem retorno para o cliente receber o ID do novo curso</a:t>
            </a:r>
            <a:endParaRPr lang="pt-PT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0048286B-6B56-4F2F-A926-950BEEA1112A}"/>
              </a:ext>
            </a:extLst>
          </p:cNvPr>
          <p:cNvSpPr/>
          <p:nvPr/>
        </p:nvSpPr>
        <p:spPr>
          <a:xfrm>
            <a:off x="4692923" y="3828462"/>
            <a:ext cx="4193625" cy="70133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16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testar nossa API completa,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é possível fazer requisições não-bloqueantes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pom.xml: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259130"/>
            <a:ext cx="99236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4" y="1795308"/>
            <a:ext cx="9000000" cy="429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start.spring.io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uma classe de teste chamada WebFluxTest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main,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02559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>
            <a:off x="6595371" y="4832061"/>
            <a:ext cx="2770571" cy="7013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 que aconteceu?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&gt;Solução: adicionar na linha 25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4C6217-0C59-499C-9920-2FD6FA4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1321232"/>
            <a:ext cx="5760000" cy="3595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767000" y="3461612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&gt;Configurar projeto para rodar no Docker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40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2054</Words>
  <Application>Microsoft Office PowerPoint</Application>
  <PresentationFormat>Widescreen</PresentationFormat>
  <Paragraphs>444</Paragraphs>
  <Slides>68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63</cp:revision>
  <dcterms:created xsi:type="dcterms:W3CDTF">2017-03-24T14:48:15Z</dcterms:created>
  <dcterms:modified xsi:type="dcterms:W3CDTF">2022-03-11T12:12:32Z</dcterms:modified>
</cp:coreProperties>
</file>