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259" r:id="rId3"/>
    <p:sldId id="263" r:id="rId4"/>
    <p:sldId id="273" r:id="rId5"/>
    <p:sldId id="272" r:id="rId6"/>
    <p:sldId id="274" r:id="rId7"/>
    <p:sldId id="283" r:id="rId8"/>
    <p:sldId id="270" r:id="rId9"/>
    <p:sldId id="290" r:id="rId10"/>
    <p:sldId id="275" r:id="rId11"/>
    <p:sldId id="284" r:id="rId12"/>
    <p:sldId id="285" r:id="rId13"/>
    <p:sldId id="286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88" r:id="rId22"/>
    <p:sldId id="289" r:id="rId23"/>
    <p:sldId id="291" r:id="rId24"/>
    <p:sldId id="292" r:id="rId25"/>
    <p:sldId id="293" r:id="rId26"/>
    <p:sldId id="282" r:id="rId27"/>
    <p:sldId id="309" r:id="rId28"/>
    <p:sldId id="308" r:id="rId29"/>
    <p:sldId id="307" r:id="rId30"/>
    <p:sldId id="310" r:id="rId31"/>
    <p:sldId id="297" r:id="rId32"/>
    <p:sldId id="295" r:id="rId33"/>
    <p:sldId id="311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294" r:id="rId45"/>
    <p:sldId id="262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FF00"/>
    <a:srgbClr val="003399"/>
    <a:srgbClr val="ED7D31"/>
    <a:srgbClr val="D7E5F9"/>
    <a:srgbClr val="00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4234648"/>
            <a:ext cx="10977422" cy="1238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Sistemas Distribuídos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accent2"/>
                </a:solidFill>
                <a:latin typeface="Candara" panose="020E0502030303020204" pitchFamily="34" charset="0"/>
              </a:rPr>
              <a:t>2022/01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07378" y="745725"/>
            <a:ext cx="10977422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7CD16F2-FE3D-493A-B34D-05771336C31E}"/>
              </a:ext>
            </a:extLst>
          </p:cNvPr>
          <p:cNvSpPr txBox="1">
            <a:spLocks/>
          </p:cNvSpPr>
          <p:nvPr/>
        </p:nvSpPr>
        <p:spPr>
          <a:xfrm>
            <a:off x="607378" y="5615416"/>
            <a:ext cx="10978197" cy="1021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</a:rPr>
              <a:t>Professor MsC Vitor Figueiredo</a:t>
            </a:r>
            <a:endParaRPr lang="en-US" sz="2400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sz="1800" u="sng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EBE083-8C92-43A5-80FB-31179E35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00" y="1973884"/>
            <a:ext cx="5350675" cy="48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Selecione o JDK instalado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JRE Name, digite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  <a:endParaRPr lang="pt-BR" sz="1800" b="1">
              <a:solidFill>
                <a:srgbClr val="2F54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endParaRPr lang="pt-PT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05" y="2390151"/>
            <a:ext cx="707806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sz="1800" u="sng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selecione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sz="18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Na área “Compatible JREs, marque </a:t>
            </a:r>
            <a:r>
              <a:rPr lang="pt-BR" sz="1800" b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sz="18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90" y="2081463"/>
            <a:ext cx="5197007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00" y="1825287"/>
            <a:ext cx="6120000" cy="32074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&gt;Projeto do Spring para tornar o desenvolvimento Spring extremamente simples,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&gt;Configurado de projeto intuitivo: selecionamos as dependências e 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&gt;Evita toda confusão do XML do Maven,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5857546" y="693691"/>
            <a:ext cx="6274504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53921" y="3323209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3836637" y="190285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produto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lista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2741287"/>
            <a:ext cx="2357410" cy="1169551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descricao:”..”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3323209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05493" y="288080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271432" y="282753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24" name="CaixaDeTexto 19">
            <a:extLst>
              <a:ext uri="{FF2B5EF4-FFF2-40B4-BE49-F238E27FC236}">
                <a16:creationId xmlns:a16="http://schemas.microsoft.com/office/drawing/2014/main" id="{08CCD9CA-6612-4F7D-9DB8-93C7B8127DFE}"/>
              </a:ext>
            </a:extLst>
          </p:cNvPr>
          <p:cNvSpPr txBox="1"/>
          <p:nvPr/>
        </p:nvSpPr>
        <p:spPr>
          <a:xfrm>
            <a:off x="488690" y="889000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6975025" y="266478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6975025" y="2834936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3854388" y="2098163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/api/produto/lista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652275" y="2936596"/>
            <a:ext cx="2357410" cy="1169551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descricao:”..”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4156280" y="460955"/>
            <a:ext cx="4801288" cy="731306"/>
          </a:xfrm>
          <a:prstGeom prst="borderCallout1">
            <a:avLst>
              <a:gd name="adj1" fmla="val 101856"/>
              <a:gd name="adj2" fmla="val 26594"/>
              <a:gd name="adj3" fmla="val 141025"/>
              <a:gd name="adj4" fmla="val 3822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Cliente pode ser outro Sistema, Evento JavaScript, Aplicativo Móvel, Dispositivo IoT, …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334CC140-4BAD-4EBA-A29E-EEA6489CAA48}"/>
              </a:ext>
            </a:extLst>
          </p:cNvPr>
          <p:cNvSpPr txBox="1"/>
          <p:nvPr/>
        </p:nvSpPr>
        <p:spPr>
          <a:xfrm>
            <a:off x="7271432" y="3031725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</a:t>
            </a: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098163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2936596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71432" y="3031725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6921765" y="2354939"/>
            <a:ext cx="242514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7171189" y="235521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3E7F1-B93A-458A-AAF7-ABA5A01C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42839"/>
            <a:ext cx="10972800" cy="3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no sub-pacote controller e conforme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localhost:8080/hello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Backend de catálogo de cursos</a:t>
            </a: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1429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13550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4198725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47921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44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120316" y="268373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22243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criação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atualização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a exclusão 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1210</Words>
  <Application>Microsoft Office PowerPoint</Application>
  <PresentationFormat>Widescreen</PresentationFormat>
  <Paragraphs>324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46</cp:revision>
  <dcterms:created xsi:type="dcterms:W3CDTF">2017-03-24T14:48:15Z</dcterms:created>
  <dcterms:modified xsi:type="dcterms:W3CDTF">2022-03-10T14:45:48Z</dcterms:modified>
</cp:coreProperties>
</file>