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5b7e2f7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5b7e2f7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5b7e2f7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5b7e2f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5b7e2f7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5b7e2f7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b5b7e2f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b5b7e2f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b5b7e2f7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b5b7e2f7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5b7e2f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b5b7e2f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b5b7e2f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b5b7e2f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5b7e2f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5b7e2f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5b7e2f7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5b7e2f7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5b7e2f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5b7e2f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5b7e2f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5b7e2f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5b7e2f7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5b7e2f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5b7e2f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5b7e2f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5b7e2f7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5b7e2f7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5b7e2f7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5b7e2f7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Churn de uma empresa de telecom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202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901000"/>
            <a:ext cx="70294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37400" y="362200"/>
            <a:ext cx="30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Vou ter ajuda?</a:t>
            </a: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437400" y="362200"/>
            <a:ext cx="845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Como eu pago?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50" y="901000"/>
            <a:ext cx="6844097" cy="3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>
            <a:alpha val="90500"/>
          </a:srgbClr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prioridades - Entrega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437400" y="362200"/>
            <a:ext cx="845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O que realmente importa</a:t>
            </a: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?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34450" y="901000"/>
            <a:ext cx="700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Unindo as respostas do modelo com a exploração dos dados,  as variáveis que nos ajudarão a entender o que melhor explica a saída de um cliente são: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37400" y="1623900"/>
            <a:ext cx="2226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Tenure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Monthly Charges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Contract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Tech Support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Payment Method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>
            <a:alpha val="90500"/>
          </a:srgbClr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…? - Entrega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437400" y="362200"/>
            <a:ext cx="845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Dando uma chance ao Suporte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803575" y="1510150"/>
            <a:ext cx="5700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89900" y="982375"/>
            <a:ext cx="8164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Sabendo que o suporte técnico é um ponto importante formulamos a seguinte pergunta.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“E se todos os clientes com internet também tivessem suporte técnico, qual seria o churn?”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63" y="1510150"/>
            <a:ext cx="6869975" cy="27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37400" y="362200"/>
            <a:ext cx="845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Dando uma chance ao Suporte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803575" y="1510150"/>
            <a:ext cx="5700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Conhecendo os dados - Entrega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Definindo prioridades - Entrega 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 se </a:t>
            </a:r>
            <a:r>
              <a:rPr lang="pt-BR" sz="1600"/>
              <a:t>...</a:t>
            </a:r>
            <a:r>
              <a:rPr lang="pt-BR" sz="1600"/>
              <a:t>? - Entrega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>
            <a:alpha val="90500"/>
          </a:srgb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os dados - Entrega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13" y="1052700"/>
            <a:ext cx="6802975" cy="30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37400" y="362200"/>
            <a:ext cx="30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Ponto de partida 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500" y="901000"/>
            <a:ext cx="5045001" cy="40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37400" y="362200"/>
            <a:ext cx="468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Escolhendo o caminho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952500"/>
            <a:ext cx="81153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37400" y="362200"/>
            <a:ext cx="30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Quanto dura?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901000"/>
            <a:ext cx="70294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37400" y="362200"/>
            <a:ext cx="30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Qual contrato fazer?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901000"/>
            <a:ext cx="70294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37400" y="362200"/>
            <a:ext cx="821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Contrato mês a mês e o </a:t>
            </a: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impacto</a:t>
            </a: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 no serviço de internet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901000"/>
            <a:ext cx="70294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37400" y="362200"/>
            <a:ext cx="30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Quanto custa?</a:t>
            </a:r>
            <a:r>
              <a:rPr b="1" lang="pt-BR" sz="23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