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0" d="100"/>
          <a:sy n="190" d="100"/>
        </p:scale>
        <p:origin x="-1404" y="-4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415C-8165-441E-9857-411A4ABE6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0B0ECD-1AE1-4902-B44C-BD9FF9E7E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42280-6D3D-4D73-B7B1-B969ABBB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1B4AA-448C-42A2-8C5A-D60C34BB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CECF5-C76C-4524-804D-4F22B97C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A3C36-98F1-49FC-A7B3-51A87230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87D3E4-A9E0-4BB5-BACD-D15DFB453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E17FA-5540-4BF7-817C-2862D36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12B64-E4C4-4825-991A-317A23F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A2049-1FE7-4F5D-98F4-3731038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99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0A35A0-B18F-4452-9485-C5B206D92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39C850-D5AE-4F99-9129-4A29D628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FFE20-B5CA-424E-8656-B8677EA2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C3D11-FCBB-4DE5-83EC-86984AA2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B62EA-EE31-4C76-B661-2E5EA3BD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7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6EF2A-260E-42E5-B566-FE94DE97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FB184-424D-48B5-81FE-FCE90653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B7FA1-9A1C-47DA-B39D-8F40C212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5EE8C6-531E-4EBC-9D38-73189CF0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144C8-4E85-4D26-AF62-35DEE6EB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8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CAAFC-A988-4B3B-9FD3-27FA619A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0105F3-9B3C-4478-9EBA-60542B0B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F43AC-124F-4CE4-9DAE-E8BDB8B8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D9029-DA2F-48B4-B5E7-8DBEAD29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1604C-9590-4270-89D4-48003D1F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0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85539-4BDE-4B97-B3FE-2C773E9F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683BF-B701-47F8-9613-77AEACE29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A678FA-5BE4-4943-A8EC-9EA20E65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3FD8F1-4222-4643-803F-FFE07A79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86699F-CBF9-40C6-8DBB-4D571562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3B34-9E5C-40CA-9647-B5B1125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9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3F00C-7B11-413B-B776-71AF6343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93758A-805C-459C-B346-3DC1C243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DCC086-FDE0-429B-AD84-40BA0C47C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D869B9-1847-431E-8520-24FD33310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B87682-CA18-46EA-B40B-AD681FFD6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C03B2C-E454-4540-9913-AF3B28D5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639757-92CF-4C4D-AC3A-99BEC9DC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B5BE20-E657-4E2C-AE10-B28B4CE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3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5AED-20DC-47EA-A52D-38F46ABD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14AEA2-0F0E-435E-9F4A-5022D063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51CF83-15B8-41D3-AE36-502198E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9C79EB-49CC-4CC6-A9A9-636E04B0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5E5CDC-743A-493C-A261-51E72E5E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55CE46-E287-42BD-BC27-AAC668BF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DD6B1D-0BC8-4270-812E-56C97D2D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D86A2-0461-4FD4-A996-6C793969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8DB6B-DE4C-4513-8894-E35485B1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4CBA65-3AA1-4676-999B-2C668D98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C339E1-E0E7-448D-B094-5BEB6B79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919E99-9A17-41B9-B64D-F0422A18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0A0FBB-D49F-4E6C-BEFD-148E99BD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0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3232C-D31B-4C91-AB94-9154582B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D692B7-1566-4607-A020-B4420FB4C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37DC3-4B68-422C-85DD-9D4FD91C5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69D35A-D348-4F9B-A216-0ADA45DD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C5A723-59EA-44CC-8B30-7007DE27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DAA286-4DB7-4116-A038-13CE82E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1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14EFD0-986A-4B32-BF0C-1CF87E3E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71A7B-2AA8-4D17-A4BD-B6CB3B1B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A49F8-D1F2-4550-9A60-E5748613B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E943-E83A-45CD-838C-5DA4BC46A4E2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B8561-C934-41A4-A53D-ABB2398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28A36-9A50-46C5-B804-BB3643DDB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3FFA-45F1-4197-9D90-EE2431B37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30D6153-7EE0-430C-B9F5-82E4EE21DF76}"/>
              </a:ext>
            </a:extLst>
          </p:cNvPr>
          <p:cNvSpPr/>
          <p:nvPr/>
        </p:nvSpPr>
        <p:spPr>
          <a:xfrm>
            <a:off x="1939757" y="4365327"/>
            <a:ext cx="639811" cy="24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E88445-1841-4858-BF3F-B2EB3075BE60}"/>
              </a:ext>
            </a:extLst>
          </p:cNvPr>
          <p:cNvSpPr txBox="1"/>
          <p:nvPr/>
        </p:nvSpPr>
        <p:spPr>
          <a:xfrm>
            <a:off x="1939757" y="4361119"/>
            <a:ext cx="639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668438-5900-47FF-B763-9069A96D81C4}"/>
              </a:ext>
            </a:extLst>
          </p:cNvPr>
          <p:cNvSpPr/>
          <p:nvPr/>
        </p:nvSpPr>
        <p:spPr>
          <a:xfrm>
            <a:off x="2818136" y="5571971"/>
            <a:ext cx="633320" cy="24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4B30CA-002D-491C-9616-A5A2E23918A7}"/>
              </a:ext>
            </a:extLst>
          </p:cNvPr>
          <p:cNvSpPr txBox="1"/>
          <p:nvPr/>
        </p:nvSpPr>
        <p:spPr>
          <a:xfrm>
            <a:off x="2835333" y="5577788"/>
            <a:ext cx="633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Usuário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7BC23A-4F7D-45AD-BCC0-817C4851C56D}"/>
              </a:ext>
            </a:extLst>
          </p:cNvPr>
          <p:cNvSpPr/>
          <p:nvPr/>
        </p:nvSpPr>
        <p:spPr>
          <a:xfrm>
            <a:off x="2835333" y="4955607"/>
            <a:ext cx="633320" cy="24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E8B47A-09A6-43AC-BB6E-37821B7CCE05}"/>
              </a:ext>
            </a:extLst>
          </p:cNvPr>
          <p:cNvSpPr txBox="1"/>
          <p:nvPr/>
        </p:nvSpPr>
        <p:spPr>
          <a:xfrm>
            <a:off x="2835333" y="4951399"/>
            <a:ext cx="633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Compra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AF6BEFC-B8E5-44A0-B604-0D76A6773B8D}"/>
              </a:ext>
            </a:extLst>
          </p:cNvPr>
          <p:cNvSpPr/>
          <p:nvPr/>
        </p:nvSpPr>
        <p:spPr>
          <a:xfrm>
            <a:off x="1939757" y="4964427"/>
            <a:ext cx="633320" cy="24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A52798-2BE7-4A6F-965E-4E585739B845}"/>
              </a:ext>
            </a:extLst>
          </p:cNvPr>
          <p:cNvSpPr txBox="1"/>
          <p:nvPr/>
        </p:nvSpPr>
        <p:spPr>
          <a:xfrm>
            <a:off x="1939757" y="4960219"/>
            <a:ext cx="633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I. Compra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ACE96E-F8FC-4C56-8F36-AFC7B542EC92}"/>
              </a:ext>
            </a:extLst>
          </p:cNvPr>
          <p:cNvSpPr/>
          <p:nvPr/>
        </p:nvSpPr>
        <p:spPr>
          <a:xfrm>
            <a:off x="4014493" y="4951399"/>
            <a:ext cx="633320" cy="24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3CA147-E1B3-49EC-8295-84F3E8DB7E0C}"/>
              </a:ext>
            </a:extLst>
          </p:cNvPr>
          <p:cNvSpPr txBox="1"/>
          <p:nvPr/>
        </p:nvSpPr>
        <p:spPr>
          <a:xfrm>
            <a:off x="4063781" y="4978838"/>
            <a:ext cx="6333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Pagamento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2B88464-2017-4626-93B4-43253605B96C}"/>
              </a:ext>
            </a:extLst>
          </p:cNvPr>
          <p:cNvCxnSpPr>
            <a:cxnSpLocks/>
            <a:stCxn id="16" idx="0"/>
            <a:endCxn id="43" idx="2"/>
          </p:cNvCxnSpPr>
          <p:nvPr/>
        </p:nvCxnSpPr>
        <p:spPr>
          <a:xfrm flipV="1">
            <a:off x="4331153" y="4644582"/>
            <a:ext cx="0" cy="3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82547CE-A9DA-447F-9F5B-6D7D6F10BD9C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2256417" y="4610828"/>
            <a:ext cx="3246" cy="34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5B39737-9701-4ACD-91EC-8FE07FD3933A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2573077" y="5075635"/>
            <a:ext cx="262256" cy="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DFE9375-78DD-4F69-80AA-413703DA6FA6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3151993" y="5205315"/>
            <a:ext cx="0" cy="37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22B9C4C-62FD-408B-B1CE-645F1EFA22C3}"/>
              </a:ext>
            </a:extLst>
          </p:cNvPr>
          <p:cNvSpPr txBox="1"/>
          <p:nvPr/>
        </p:nvSpPr>
        <p:spPr>
          <a:xfrm>
            <a:off x="3106641" y="5278013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N:1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43E777A-FE53-4674-9311-9C6F1DA29F10}"/>
              </a:ext>
            </a:extLst>
          </p:cNvPr>
          <p:cNvSpPr txBox="1"/>
          <p:nvPr/>
        </p:nvSpPr>
        <p:spPr>
          <a:xfrm>
            <a:off x="2553924" y="4907819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N:1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6EA909-6250-49AC-B956-D4E39FE1FEC9}"/>
              </a:ext>
            </a:extLst>
          </p:cNvPr>
          <p:cNvSpPr txBox="1"/>
          <p:nvPr/>
        </p:nvSpPr>
        <p:spPr>
          <a:xfrm>
            <a:off x="1999845" y="4683600"/>
            <a:ext cx="34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1:N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DAE174D-2BAF-48C1-A2CF-E43BCD6A7398}"/>
              </a:ext>
            </a:extLst>
          </p:cNvPr>
          <p:cNvSpPr/>
          <p:nvPr/>
        </p:nvSpPr>
        <p:spPr>
          <a:xfrm>
            <a:off x="4014493" y="4399081"/>
            <a:ext cx="633320" cy="24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123954A-EE72-4F10-BB28-7B1178FCB3A7}"/>
              </a:ext>
            </a:extLst>
          </p:cNvPr>
          <p:cNvSpPr txBox="1"/>
          <p:nvPr/>
        </p:nvSpPr>
        <p:spPr>
          <a:xfrm>
            <a:off x="4031690" y="4429498"/>
            <a:ext cx="6333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T. Pagamento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CF33552-E305-4EF9-9CCF-89693197A479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3468653" y="5074150"/>
            <a:ext cx="545840" cy="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28925DD-7EB2-487C-8546-C9F4596F3F55}"/>
              </a:ext>
            </a:extLst>
          </p:cNvPr>
          <p:cNvSpPr txBox="1"/>
          <p:nvPr/>
        </p:nvSpPr>
        <p:spPr>
          <a:xfrm>
            <a:off x="3564450" y="4907819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1:1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A78FD7C-1121-435C-9231-6D5ACE60CEC5}"/>
              </a:ext>
            </a:extLst>
          </p:cNvPr>
          <p:cNvSpPr txBox="1"/>
          <p:nvPr/>
        </p:nvSpPr>
        <p:spPr>
          <a:xfrm>
            <a:off x="4264995" y="4683600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N:1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77C2025-4899-4793-A92F-219D453B571F}"/>
              </a:ext>
            </a:extLst>
          </p:cNvPr>
          <p:cNvSpPr/>
          <p:nvPr/>
        </p:nvSpPr>
        <p:spPr>
          <a:xfrm>
            <a:off x="3781910" y="5581995"/>
            <a:ext cx="633320" cy="24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5DBFB87-EA56-438E-933E-41C8327EB346}"/>
              </a:ext>
            </a:extLst>
          </p:cNvPr>
          <p:cNvSpPr txBox="1"/>
          <p:nvPr/>
        </p:nvSpPr>
        <p:spPr>
          <a:xfrm>
            <a:off x="3796143" y="5597023"/>
            <a:ext cx="633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T. Usuário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2DB23564-D160-4590-AEE7-FA6B7C5C5C06}"/>
              </a:ext>
            </a:extLst>
          </p:cNvPr>
          <p:cNvCxnSpPr>
            <a:cxnSpLocks/>
            <a:stCxn id="56" idx="1"/>
            <a:endCxn id="8" idx="3"/>
          </p:cNvCxnSpPr>
          <p:nvPr/>
        </p:nvCxnSpPr>
        <p:spPr>
          <a:xfrm flipH="1">
            <a:off x="3468653" y="5704746"/>
            <a:ext cx="313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CC43627-671F-444D-BBF0-2EE539088691}"/>
              </a:ext>
            </a:extLst>
          </p:cNvPr>
          <p:cNvSpPr txBox="1"/>
          <p:nvPr/>
        </p:nvSpPr>
        <p:spPr>
          <a:xfrm>
            <a:off x="3468027" y="5509627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1:1</a:t>
            </a:r>
          </a:p>
        </p:txBody>
      </p:sp>
      <p:graphicFrame>
        <p:nvGraphicFramePr>
          <p:cNvPr id="89" name="Tabela 89">
            <a:extLst>
              <a:ext uri="{FF2B5EF4-FFF2-40B4-BE49-F238E27FC236}">
                <a16:creationId xmlns:a16="http://schemas.microsoft.com/office/drawing/2014/main" id="{EDF925BF-61E2-4506-BB95-0135D2B3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61604"/>
              </p:ext>
            </p:extLst>
          </p:nvPr>
        </p:nvGraphicFramePr>
        <p:xfrm>
          <a:off x="4981670" y="4255056"/>
          <a:ext cx="172730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26">
                  <a:extLst>
                    <a:ext uri="{9D8B030D-6E8A-4147-A177-3AD203B41FA5}">
                      <a16:colId xmlns:a16="http://schemas.microsoft.com/office/drawing/2014/main" val="3130467259"/>
                    </a:ext>
                  </a:extLst>
                </a:gridCol>
                <a:gridCol w="431826">
                  <a:extLst>
                    <a:ext uri="{9D8B030D-6E8A-4147-A177-3AD203B41FA5}">
                      <a16:colId xmlns:a16="http://schemas.microsoft.com/office/drawing/2014/main" val="1701140441"/>
                    </a:ext>
                  </a:extLst>
                </a:gridCol>
                <a:gridCol w="431826">
                  <a:extLst>
                    <a:ext uri="{9D8B030D-6E8A-4147-A177-3AD203B41FA5}">
                      <a16:colId xmlns:a16="http://schemas.microsoft.com/office/drawing/2014/main" val="311151219"/>
                    </a:ext>
                  </a:extLst>
                </a:gridCol>
                <a:gridCol w="431826">
                  <a:extLst>
                    <a:ext uri="{9D8B030D-6E8A-4147-A177-3AD203B41FA5}">
                      <a16:colId xmlns:a16="http://schemas.microsoft.com/office/drawing/2014/main" val="2307712922"/>
                    </a:ext>
                  </a:extLst>
                </a:gridCol>
              </a:tblGrid>
              <a:tr h="152552">
                <a:tc>
                  <a:txBody>
                    <a:bodyPr/>
                    <a:lstStyle/>
                    <a:p>
                      <a:r>
                        <a:rPr lang="pt-BR" sz="400" dirty="0" err="1"/>
                        <a:t>Id_t_pagamento</a:t>
                      </a:r>
                      <a:endParaRPr lang="pt-BR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 err="1"/>
                        <a:t>Id_pagamento</a:t>
                      </a:r>
                      <a:endParaRPr lang="pt-BR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0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Dinheiro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0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Cartão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00" dirty="0"/>
                        <a:t>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5183"/>
                  </a:ext>
                </a:extLst>
              </a:tr>
            </a:tbl>
          </a:graphicData>
        </a:graphic>
      </p:graphicFrame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FD30CEDA-F347-43F2-A10D-F8E0AE43A090}"/>
              </a:ext>
            </a:extLst>
          </p:cNvPr>
          <p:cNvCxnSpPr>
            <a:cxnSpLocks/>
            <a:stCxn id="89" idx="1"/>
            <a:endCxn id="44" idx="3"/>
          </p:cNvCxnSpPr>
          <p:nvPr/>
        </p:nvCxnSpPr>
        <p:spPr>
          <a:xfrm flipH="1">
            <a:off x="4665010" y="4514136"/>
            <a:ext cx="3166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2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Santos</dc:creator>
  <cp:lastModifiedBy>Vitor Santos</cp:lastModifiedBy>
  <cp:revision>4</cp:revision>
  <dcterms:created xsi:type="dcterms:W3CDTF">2019-12-13T15:06:41Z</dcterms:created>
  <dcterms:modified xsi:type="dcterms:W3CDTF">2019-12-13T15:39:33Z</dcterms:modified>
</cp:coreProperties>
</file>