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2" r:id="rId9"/>
    <p:sldId id="263" r:id="rId10"/>
    <p:sldId id="264" r:id="rId11"/>
    <p:sldId id="261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70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47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394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0117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399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561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137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553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17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75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94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13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86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15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24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36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19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83FC08E-0FB3-4AA1-83A0-094D726300BE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160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29629" y="2604586"/>
            <a:ext cx="6421542" cy="1097839"/>
          </a:xfrm>
        </p:spPr>
        <p:txBody>
          <a:bodyPr>
            <a:noAutofit/>
          </a:bodyPr>
          <a:lstStyle/>
          <a:p>
            <a:pPr algn="ctr"/>
            <a:r>
              <a:rPr lang="pt-BR" sz="6600" b="1" dirty="0" err="1" smtClean="0"/>
              <a:t>Stockcontrol</a:t>
            </a:r>
            <a:endParaRPr lang="pt-BR" sz="6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7956468" y="6195848"/>
            <a:ext cx="4140940" cy="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Feito por Vitor </a:t>
            </a:r>
            <a:r>
              <a:rPr lang="pt-BR" sz="2000" dirty="0" err="1" smtClean="0"/>
              <a:t>Scudeler</a:t>
            </a:r>
            <a:r>
              <a:rPr lang="pt-BR" sz="2000" dirty="0" smtClean="0"/>
              <a:t> Lopes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9361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0464"/>
            <a:ext cx="12192000" cy="690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9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91" y="367535"/>
            <a:ext cx="7882569" cy="621713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28616" y="367535"/>
            <a:ext cx="28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lógico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89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66183" y="641268"/>
            <a:ext cx="4902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err="1" smtClean="0"/>
              <a:t>Agredecimento</a:t>
            </a:r>
            <a:endParaRPr lang="pt-BR" sz="48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053" y="2810935"/>
            <a:ext cx="7332333" cy="273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1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19806" y="836904"/>
            <a:ext cx="86395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Empresas com falta de organização com estoque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Perda de produto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Quantidade mal controlada dos produtos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Falta de organização ao cadastrar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produtos/estoque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Perda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 informações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19806" y="4189756"/>
            <a:ext cx="77881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Esse mercado vem crescendo muito em torno dos anos, juntamente com a tecnologia, hoje em dia quase todos os comércios tem tecnologia para auxiliar.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Estratégias de marketing digital para restaurantes de suces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978" y="1989154"/>
            <a:ext cx="3924001" cy="206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819807" y="209876"/>
            <a:ext cx="8639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Contexto de negócio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90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4371196" y="451391"/>
            <a:ext cx="3514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pt-BR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Story</a:t>
            </a:r>
            <a:endParaRPr lang="pt-BR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32" y="1778607"/>
            <a:ext cx="4967218" cy="42195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889" y="1778607"/>
            <a:ext cx="4979304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5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127" y="4039"/>
            <a:ext cx="12362213" cy="69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062"/>
            <a:ext cx="12191999" cy="686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4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565"/>
            <a:ext cx="12192000" cy="68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7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531" y="2186609"/>
            <a:ext cx="10496961" cy="326376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591858" y="640558"/>
            <a:ext cx="2632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Backlog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90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48068" y="2590886"/>
            <a:ext cx="85378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 smtClean="0"/>
              <a:t>Solução de negócio</a:t>
            </a:r>
            <a:endParaRPr 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26334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5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467</TotalTime>
  <Words>69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Íon</vt:lpstr>
      <vt:lpstr>Stockcontrol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Restaurantes</dc:title>
  <dc:creator>René</dc:creator>
  <cp:lastModifiedBy>René</cp:lastModifiedBy>
  <cp:revision>18</cp:revision>
  <dcterms:created xsi:type="dcterms:W3CDTF">2020-09-04T18:08:50Z</dcterms:created>
  <dcterms:modified xsi:type="dcterms:W3CDTF">2020-12-01T18:29:45Z</dcterms:modified>
</cp:coreProperties>
</file>