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5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77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99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2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6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3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4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6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2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C08E-0FB3-4AA1-83A0-094D726300BE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A934-D9D9-4D8A-A66B-14D4E596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20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2763" y="2794591"/>
            <a:ext cx="6421542" cy="1097839"/>
          </a:xfrm>
        </p:spPr>
        <p:txBody>
          <a:bodyPr>
            <a:noAutofit/>
          </a:bodyPr>
          <a:lstStyle/>
          <a:p>
            <a:pPr algn="ctr"/>
            <a:r>
              <a:rPr lang="pt-BR" sz="6600" dirty="0" smtClean="0"/>
              <a:t>Controle de estoque</a:t>
            </a:r>
            <a:endParaRPr lang="pt-BR" sz="6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18662" y="6195848"/>
            <a:ext cx="3378746" cy="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Feito por Vitor </a:t>
            </a:r>
            <a:r>
              <a:rPr lang="pt-BR" sz="2000" dirty="0" err="1" smtClean="0"/>
              <a:t>Scudeler</a:t>
            </a:r>
            <a:r>
              <a:rPr lang="pt-BR" sz="2000" dirty="0" smtClean="0"/>
              <a:t> Lopes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19806" y="836904"/>
            <a:ext cx="8639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com falta de organização com estoque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produto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mal controlada dos produtos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organização ao cadastrar produtos/fornecedores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Perda de informações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19806" y="4189756"/>
            <a:ext cx="7788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Esse mercado vem crescendo muito em torno dos anos, juntamente com a tecnologia, hoje em dia quase todos os comércios tem tecnologia para auxiliar.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stratégias de marketing digital para restaurantes de su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978" y="1989154"/>
            <a:ext cx="3924001" cy="206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19807" y="209876"/>
            <a:ext cx="86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4552123" y="477696"/>
            <a:ext cx="3438940" cy="840318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70" y="1826109"/>
            <a:ext cx="4953000" cy="42195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742623" y="487017"/>
            <a:ext cx="313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613991" y="2286000"/>
            <a:ext cx="7255566" cy="124239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862469" y="2305878"/>
            <a:ext cx="6718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Solução de negócio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633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464"/>
            <a:ext cx="12192000" cy="69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492487" y="487019"/>
            <a:ext cx="2683566" cy="90057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31" y="2186609"/>
            <a:ext cx="10496961" cy="32637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63110" y="521805"/>
            <a:ext cx="2632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6" y="332749"/>
            <a:ext cx="7882569" cy="62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205</TotalTime>
  <Words>68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Controle de estoque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Restaurantes</dc:title>
  <dc:creator>René</dc:creator>
  <cp:lastModifiedBy>René</cp:lastModifiedBy>
  <cp:revision>12</cp:revision>
  <dcterms:created xsi:type="dcterms:W3CDTF">2020-09-04T18:08:50Z</dcterms:created>
  <dcterms:modified xsi:type="dcterms:W3CDTF">2020-09-18T18:26:56Z</dcterms:modified>
</cp:coreProperties>
</file>