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5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7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99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2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6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3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6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0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0827" y="2112581"/>
            <a:ext cx="6542361" cy="1097839"/>
          </a:xfrm>
        </p:spPr>
        <p:txBody>
          <a:bodyPr>
            <a:noAutofit/>
          </a:bodyPr>
          <a:lstStyle/>
          <a:p>
            <a:r>
              <a:rPr lang="pt-BR" sz="8000" dirty="0" smtClean="0"/>
              <a:t>Restaurantes</a:t>
            </a:r>
            <a:endParaRPr lang="pt-BR" sz="8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6233" y="3210420"/>
            <a:ext cx="673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E seu crescimento</a:t>
            </a:r>
            <a:endParaRPr lang="pt-BR" sz="4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18662" y="6195848"/>
            <a:ext cx="3378746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7" y="867103"/>
            <a:ext cx="8639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 expansão anual em torno de 12%, o setor de alimentação fora de casa, isto é, bares e </a:t>
            </a:r>
            <a:r>
              <a:rPr lang="pt-BR" sz="2800" b="1" dirty="0"/>
              <a:t>restaurantes</a:t>
            </a:r>
            <a:r>
              <a:rPr lang="pt-BR" sz="2800" dirty="0"/>
              <a:t>, gera cerca de 450 mil novos empregos por ano, segundo a Associação Brasileira de Bares e </a:t>
            </a:r>
            <a:r>
              <a:rPr lang="pt-BR" sz="2800" b="1" dirty="0"/>
              <a:t>Restaurantes</a:t>
            </a:r>
            <a:r>
              <a:rPr lang="pt-BR" sz="2800" dirty="0"/>
              <a:t> (</a:t>
            </a:r>
            <a:r>
              <a:rPr lang="pt-BR" sz="2800" dirty="0" err="1"/>
              <a:t>Abrasel</a:t>
            </a:r>
            <a:r>
              <a:rPr lang="pt-BR" sz="2800" dirty="0"/>
              <a:t>), sendo o maior empregador dentro da indústria brasileira. São aproximadamente 6 milhões de empregos.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9807" y="3781242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Esse mercado vem crescendo muito em torno dos anos, juntamente com a tecnologia, hoje em dia quase todos os restaurantes tem tecnologia para auxiliar.</a:t>
            </a:r>
            <a:endParaRPr lang="pt-BR" sz="2800" dirty="0"/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36" y="4049256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Contexto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92317" y="1087820"/>
            <a:ext cx="8544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Soluções para perda de estoques</a:t>
            </a:r>
            <a:endParaRPr lang="pt-BR" sz="4800" dirty="0"/>
          </a:p>
        </p:txBody>
      </p:sp>
      <p:sp>
        <p:nvSpPr>
          <p:cNvPr id="6" name="Retângulo 5"/>
          <p:cNvSpPr/>
          <p:nvPr/>
        </p:nvSpPr>
        <p:spPr>
          <a:xfrm>
            <a:off x="725214" y="3153129"/>
            <a:ext cx="4303986" cy="14346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5214" y="3381754"/>
            <a:ext cx="430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Alarmes nos estoques para que não aja desperdícios</a:t>
            </a:r>
            <a:endParaRPr lang="pt-BR" sz="2800" dirty="0"/>
          </a:p>
        </p:txBody>
      </p:sp>
      <p:sp>
        <p:nvSpPr>
          <p:cNvPr id="10" name="Retângulo 9"/>
          <p:cNvSpPr/>
          <p:nvPr/>
        </p:nvSpPr>
        <p:spPr>
          <a:xfrm>
            <a:off x="6427077" y="3153129"/>
            <a:ext cx="4303986" cy="14346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427077" y="3381754"/>
            <a:ext cx="430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</a:t>
            </a:r>
            <a:r>
              <a:rPr lang="pt-BR" sz="2800" dirty="0" smtClean="0"/>
              <a:t>isualização em forma de gráficos (</a:t>
            </a:r>
            <a:r>
              <a:rPr lang="pt-BR" sz="2800" dirty="0" err="1" smtClean="0"/>
              <a:t>dashboard</a:t>
            </a:r>
            <a:r>
              <a:rPr lang="pt-BR" sz="2800" dirty="0" smtClean="0"/>
              <a:t>)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92317" y="684327"/>
            <a:ext cx="8544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Soluções para perda de informações de faturamento</a:t>
            </a:r>
            <a:endParaRPr lang="pt-BR" sz="4800" dirty="0"/>
          </a:p>
        </p:txBody>
      </p:sp>
      <p:sp>
        <p:nvSpPr>
          <p:cNvPr id="5" name="Retângulo 4"/>
          <p:cNvSpPr/>
          <p:nvPr/>
        </p:nvSpPr>
        <p:spPr>
          <a:xfrm>
            <a:off x="725214" y="3153129"/>
            <a:ext cx="4303986" cy="14346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25214" y="3597197"/>
            <a:ext cx="430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Criando um banco de dados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6427077" y="3153129"/>
            <a:ext cx="4303986" cy="14346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27077" y="3381754"/>
            <a:ext cx="430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Tendo uma página no site facilitando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119</TotalTime>
  <Words>99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Restaurantes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4</cp:revision>
  <dcterms:created xsi:type="dcterms:W3CDTF">2020-09-04T18:08:50Z</dcterms:created>
  <dcterms:modified xsi:type="dcterms:W3CDTF">2020-09-04T20:08:33Z</dcterms:modified>
</cp:coreProperties>
</file>