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94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65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90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93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883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808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220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8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3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1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09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96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21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07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34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17F59F-92B3-418B-A63C-184896FB2AA4}" type="datetimeFigureOut">
              <a:rPr lang="pt-BR" smtClean="0"/>
              <a:t>23/06/2020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C0E1-7896-4365-8D54-BF4432B1A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98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9619" y="3289464"/>
            <a:ext cx="9531927" cy="1075522"/>
          </a:xfrm>
        </p:spPr>
        <p:txBody>
          <a:bodyPr/>
          <a:lstStyle/>
          <a:p>
            <a:pPr algn="ctr"/>
            <a:r>
              <a:rPr lang="pt-BR" sz="9600" dirty="0" err="1" smtClean="0"/>
              <a:t>League</a:t>
            </a:r>
            <a:r>
              <a:rPr lang="pt-BR" sz="9600" dirty="0" smtClean="0"/>
              <a:t> </a:t>
            </a:r>
            <a:r>
              <a:rPr lang="pt-BR" sz="9600" dirty="0" err="1" smtClean="0"/>
              <a:t>info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41330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6132" y="2103386"/>
            <a:ext cx="9404723" cy="3062379"/>
          </a:xfrm>
        </p:spPr>
        <p:txBody>
          <a:bodyPr/>
          <a:lstStyle/>
          <a:p>
            <a:pPr algn="ctr"/>
            <a:r>
              <a:rPr lang="pt-BR" sz="4400" dirty="0" smtClean="0"/>
              <a:t>Momento da minha história que fiquei interessado por esse tema ?</a:t>
            </a:r>
            <a:br>
              <a:rPr lang="pt-BR" sz="4400" dirty="0" smtClean="0"/>
            </a:b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>Como esse tema está inserido no meu dia a dia ?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9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6750" y="2115263"/>
            <a:ext cx="9404723" cy="1400530"/>
          </a:xfrm>
        </p:spPr>
        <p:txBody>
          <a:bodyPr/>
          <a:lstStyle/>
          <a:p>
            <a:pPr algn="ctr"/>
            <a:r>
              <a:rPr lang="pt-BR" sz="4400" dirty="0" smtClean="0"/>
              <a:t>Meus valores no meu site</a:t>
            </a:r>
            <a:br>
              <a:rPr lang="pt-BR" sz="4400" dirty="0" smtClean="0"/>
            </a:br>
            <a:r>
              <a:rPr lang="pt-BR" sz="4400" dirty="0"/>
              <a:t/>
            </a:r>
            <a:br>
              <a:rPr lang="pt-BR" sz="4400" dirty="0"/>
            </a:br>
            <a:r>
              <a:rPr lang="pt-BR" sz="4800" dirty="0"/>
              <a:t>Dedicação</a:t>
            </a:r>
            <a:br>
              <a:rPr lang="pt-BR" sz="4800" dirty="0"/>
            </a:br>
            <a:r>
              <a:rPr lang="pt-BR" sz="4800" dirty="0" smtClean="0"/>
              <a:t>Paciência </a:t>
            </a:r>
            <a:r>
              <a:rPr lang="pt-BR" sz="4400" dirty="0" smtClean="0"/>
              <a:t/>
            </a:r>
            <a:br>
              <a:rPr lang="pt-BR" sz="4400" dirty="0" smtClean="0"/>
            </a:b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886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760" y="1923173"/>
            <a:ext cx="11092808" cy="1400530"/>
          </a:xfrm>
        </p:spPr>
        <p:txBody>
          <a:bodyPr/>
          <a:lstStyle/>
          <a:p>
            <a:pPr algn="ctr"/>
            <a:r>
              <a:rPr lang="pt-BR" sz="4800" dirty="0" smtClean="0"/>
              <a:t>Qual foi a minha maior superação na realização do meu site?</a:t>
            </a:r>
            <a:br>
              <a:rPr lang="pt-BR" sz="4800" dirty="0" smtClean="0"/>
            </a:br>
            <a:r>
              <a:rPr lang="pt-BR" sz="4800" dirty="0"/>
              <a:t/>
            </a:r>
            <a:br>
              <a:rPr lang="pt-BR" sz="4800" dirty="0"/>
            </a:br>
            <a:r>
              <a:rPr lang="pt-BR" sz="4800" dirty="0" smtClean="0"/>
              <a:t>Qual foi a minha maior dificuldade ?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8782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30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Íon</vt:lpstr>
      <vt:lpstr>League info</vt:lpstr>
      <vt:lpstr>Momento da minha história que fiquei interessado por esse tema ?  Como esse tema está inserido no meu dia a dia ?</vt:lpstr>
      <vt:lpstr>Meus valores no meu site  Dedicação Paciência  </vt:lpstr>
      <vt:lpstr>Qual foi a minha maior superação na realização do meu site?  Qual foi a minha maior dificuldade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info</dc:title>
  <dc:creator>Rosa Scudeler Lopes</dc:creator>
  <cp:lastModifiedBy>Rosa Scudeler Lopes</cp:lastModifiedBy>
  <cp:revision>4</cp:revision>
  <dcterms:created xsi:type="dcterms:W3CDTF">2020-06-23T04:04:37Z</dcterms:created>
  <dcterms:modified xsi:type="dcterms:W3CDTF">2020-06-23T04:56:16Z</dcterms:modified>
</cp:coreProperties>
</file>