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2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2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7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4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61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7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0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EE4E-8950-4823-AD80-A17FC1B4033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91DB-C36D-4BDA-A7EE-33F4B778C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17" y="1094051"/>
            <a:ext cx="1514475" cy="1762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/>
          <a:stretch/>
        </p:blipFill>
        <p:spPr>
          <a:xfrm>
            <a:off x="3610869" y="1429029"/>
            <a:ext cx="1574546" cy="1466550"/>
          </a:xfrm>
          <a:prstGeom prst="rect">
            <a:avLst/>
          </a:prstGeom>
        </p:spPr>
      </p:pic>
      <p:sp>
        <p:nvSpPr>
          <p:cNvPr id="9" name="Retângulo Arredondado 30"/>
          <p:cNvSpPr/>
          <p:nvPr/>
        </p:nvSpPr>
        <p:spPr>
          <a:xfrm>
            <a:off x="1186840" y="1006766"/>
            <a:ext cx="4747032" cy="199086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5" t="29515" r="38424" b="29117"/>
          <a:stretch/>
        </p:blipFill>
        <p:spPr>
          <a:xfrm>
            <a:off x="697469" y="2598829"/>
            <a:ext cx="804192" cy="797600"/>
          </a:xfrm>
          <a:prstGeom prst="rect">
            <a:avLst/>
          </a:prstGeom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3020471" y="1006766"/>
            <a:ext cx="107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Cliente</a:t>
            </a:r>
            <a:endParaRPr lang="pt-BR" sz="2400" dirty="0"/>
          </a:p>
        </p:txBody>
      </p:sp>
      <p:sp>
        <p:nvSpPr>
          <p:cNvPr id="20" name="Seta dobrada para cima 19"/>
          <p:cNvSpPr/>
          <p:nvPr/>
        </p:nvSpPr>
        <p:spPr>
          <a:xfrm rot="5400000">
            <a:off x="611845" y="4014037"/>
            <a:ext cx="2636459" cy="778213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87" y="4293909"/>
            <a:ext cx="1560413" cy="1434063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2289702" y="5577825"/>
            <a:ext cx="292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Conexão via internet</a:t>
            </a:r>
            <a:endParaRPr lang="pt-BR" sz="2400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6772908" y="4027717"/>
            <a:ext cx="2982147" cy="199086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19" y="6018580"/>
            <a:ext cx="841261" cy="839420"/>
          </a:xfrm>
          <a:prstGeom prst="rect">
            <a:avLst/>
          </a:prstGeom>
          <a:ln>
            <a:noFill/>
          </a:ln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10" y="5564077"/>
            <a:ext cx="970324" cy="950825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257" y="4703320"/>
            <a:ext cx="1323975" cy="1266825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7028319" y="417231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Banco de dados </a:t>
            </a:r>
            <a:endParaRPr lang="pt-BR" sz="2400" dirty="0"/>
          </a:p>
        </p:txBody>
      </p:sp>
      <p:sp>
        <p:nvSpPr>
          <p:cNvPr id="38" name="Seta para a direita 37"/>
          <p:cNvSpPr/>
          <p:nvPr/>
        </p:nvSpPr>
        <p:spPr>
          <a:xfrm>
            <a:off x="4762107" y="5254986"/>
            <a:ext cx="1465903" cy="4729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0"/>
          <p:cNvSpPr/>
          <p:nvPr/>
        </p:nvSpPr>
        <p:spPr>
          <a:xfrm>
            <a:off x="7767504" y="1265603"/>
            <a:ext cx="4080876" cy="199086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4" name="Seta dobrada para cima 43"/>
          <p:cNvSpPr/>
          <p:nvPr/>
        </p:nvSpPr>
        <p:spPr>
          <a:xfrm>
            <a:off x="9814792" y="3535220"/>
            <a:ext cx="1551708" cy="1026813"/>
          </a:xfrm>
          <a:prstGeom prst="bent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63" y="2685812"/>
            <a:ext cx="975581" cy="973446"/>
          </a:xfrm>
          <a:prstGeom prst="rect">
            <a:avLst/>
          </a:prstGeom>
          <a:ln>
            <a:noFill/>
          </a:ln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52" y="1540159"/>
            <a:ext cx="1524283" cy="16537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1367" y="2059954"/>
            <a:ext cx="1185134" cy="1133977"/>
          </a:xfrm>
          <a:prstGeom prst="rect">
            <a:avLst/>
          </a:prstGeom>
        </p:spPr>
      </p:pic>
      <p:sp>
        <p:nvSpPr>
          <p:cNvPr id="49" name="CaixaDeTexto 48"/>
          <p:cNvSpPr txBox="1"/>
          <p:nvPr/>
        </p:nvSpPr>
        <p:spPr>
          <a:xfrm>
            <a:off x="9268057" y="1236908"/>
            <a:ext cx="107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Cliente</a:t>
            </a:r>
            <a:endParaRPr lang="pt-BR" sz="2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360379" y="17668"/>
            <a:ext cx="698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HLD – High-</a:t>
            </a:r>
            <a:r>
              <a:rPr lang="pt-BR" sz="4800" dirty="0" err="1" smtClean="0"/>
              <a:t>level</a:t>
            </a:r>
            <a:r>
              <a:rPr lang="pt-BR" sz="4800" dirty="0" smtClean="0"/>
              <a:t> design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7549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60379" y="17668"/>
            <a:ext cx="698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LLD – </a:t>
            </a:r>
            <a:r>
              <a:rPr lang="pt-BR" sz="4800" dirty="0" err="1" smtClean="0"/>
              <a:t>Low</a:t>
            </a:r>
            <a:r>
              <a:rPr lang="pt-BR" sz="4800" dirty="0" err="1"/>
              <a:t>-</a:t>
            </a:r>
            <a:r>
              <a:rPr lang="pt-BR" sz="4800" dirty="0" err="1" smtClean="0"/>
              <a:t>level</a:t>
            </a:r>
            <a:r>
              <a:rPr lang="pt-BR" sz="4800" dirty="0" smtClean="0"/>
              <a:t> design</a:t>
            </a: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7" y="2545645"/>
            <a:ext cx="1396180" cy="16244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/>
          <a:stretch/>
        </p:blipFill>
        <p:spPr>
          <a:xfrm>
            <a:off x="3428132" y="2433991"/>
            <a:ext cx="1265888" cy="1179062"/>
          </a:xfrm>
          <a:prstGeom prst="rect">
            <a:avLst/>
          </a:prstGeom>
        </p:spPr>
      </p:pic>
      <p:sp>
        <p:nvSpPr>
          <p:cNvPr id="6" name="Retângulo Arredondado 30"/>
          <p:cNvSpPr/>
          <p:nvPr/>
        </p:nvSpPr>
        <p:spPr>
          <a:xfrm>
            <a:off x="658305" y="2362457"/>
            <a:ext cx="4747032" cy="199086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91936" y="2362457"/>
            <a:ext cx="107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Cliente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2800900" y="3529397"/>
            <a:ext cx="2431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 HP </a:t>
            </a: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i3+ 4GB RAM com conexão a internet</a:t>
            </a:r>
          </a:p>
        </p:txBody>
      </p:sp>
      <p:pic>
        <p:nvPicPr>
          <p:cNvPr id="9" name="Picture 8" descr="Ficheiro:Google Chrome icon (September 2014).svg – Wikipédia, a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3" y="2699748"/>
            <a:ext cx="303294" cy="30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refox - Proteja sua vida online com produtos que põem a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95" y="3250195"/>
            <a:ext cx="312211" cy="31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omparativo entre o Internet Explorer 9 e seus concorrentes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2773240"/>
            <a:ext cx="391430" cy="3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Opera - notícias e pesquisa: Amazon.com.br: Amazon Appsto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41" y="3254462"/>
            <a:ext cx="358591" cy="35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 para a direita 12"/>
          <p:cNvSpPr/>
          <p:nvPr/>
        </p:nvSpPr>
        <p:spPr>
          <a:xfrm>
            <a:off x="5542867" y="3165016"/>
            <a:ext cx="2466882" cy="26709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41" y="3396157"/>
            <a:ext cx="635811" cy="635811"/>
          </a:xfrm>
          <a:prstGeom prst="rect">
            <a:avLst/>
          </a:prstGeom>
        </p:spPr>
      </p:pic>
      <p:pic>
        <p:nvPicPr>
          <p:cNvPr id="15" name="Picture 8" descr="ícone sinal de wifi, router, ponto de acess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67" y="2362457"/>
            <a:ext cx="893524" cy="8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Arredondado 30"/>
          <p:cNvSpPr/>
          <p:nvPr/>
        </p:nvSpPr>
        <p:spPr>
          <a:xfrm>
            <a:off x="8153321" y="1759226"/>
            <a:ext cx="2982147" cy="3954747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468468" y="195083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Banco de dados </a:t>
            </a:r>
            <a:endParaRPr lang="pt-BR" sz="2400" dirty="0"/>
          </a:p>
        </p:txBody>
      </p:sp>
      <p:pic>
        <p:nvPicPr>
          <p:cNvPr id="20" name="Picture 2" descr="ícone dbs, mysq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2285187"/>
            <a:ext cx="1192127" cy="11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8393171" y="3528202"/>
            <a:ext cx="250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Aplicação online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senho de Um computador pintado e colorido por Usuário não registrado o  dia 23 de Fevereiro do 201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91" y="4161022"/>
            <a:ext cx="1393732" cy="10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95" y="4262253"/>
            <a:ext cx="612000" cy="612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 r="67817"/>
          <a:stretch/>
        </p:blipFill>
        <p:spPr>
          <a:xfrm>
            <a:off x="10178234" y="4984236"/>
            <a:ext cx="438978" cy="612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9" t="-3162" r="33835" b="22944"/>
          <a:stretch/>
        </p:blipFill>
        <p:spPr>
          <a:xfrm>
            <a:off x="10353251" y="4231613"/>
            <a:ext cx="434601" cy="61443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9" t="19070"/>
          <a:stretch/>
        </p:blipFill>
        <p:spPr>
          <a:xfrm>
            <a:off x="8768057" y="4895313"/>
            <a:ext cx="44864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René</dc:creator>
  <cp:lastModifiedBy>René</cp:lastModifiedBy>
  <cp:revision>11</cp:revision>
  <dcterms:created xsi:type="dcterms:W3CDTF">2020-09-11T15:59:16Z</dcterms:created>
  <dcterms:modified xsi:type="dcterms:W3CDTF">2020-09-18T18:27:00Z</dcterms:modified>
</cp:coreProperties>
</file>