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9" r:id="rId9"/>
    <p:sldId id="270" r:id="rId10"/>
    <p:sldId id="260" r:id="rId11"/>
    <p:sldId id="262" r:id="rId12"/>
    <p:sldId id="263" r:id="rId13"/>
    <p:sldId id="264" r:id="rId14"/>
    <p:sldId id="261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70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47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9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11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99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6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137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553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75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9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13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8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4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3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160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29629" y="2604586"/>
            <a:ext cx="6421542" cy="1097839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 err="1" smtClean="0"/>
              <a:t>Stockcontrol</a:t>
            </a:r>
            <a:endParaRPr lang="pt-BR" sz="6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56468" y="6195848"/>
            <a:ext cx="4140940" cy="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Feito por Vitor </a:t>
            </a:r>
            <a:r>
              <a:rPr lang="pt-BR" sz="2000" dirty="0" err="1" smtClean="0"/>
              <a:t>Scudeler</a:t>
            </a:r>
            <a:r>
              <a:rPr lang="pt-BR" sz="2000" dirty="0" smtClean="0"/>
              <a:t> Lopes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36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591858" y="640558"/>
            <a:ext cx="2632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6" y="1921996"/>
            <a:ext cx="10103496" cy="34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48068" y="2590886"/>
            <a:ext cx="8537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 smtClean="0"/>
              <a:t>Solução de negócio</a:t>
            </a:r>
            <a:endParaRPr 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26334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464"/>
            <a:ext cx="12192000" cy="69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8616" y="367535"/>
            <a:ext cx="28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lógico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42" y="952310"/>
            <a:ext cx="4016600" cy="55876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81" y="952310"/>
            <a:ext cx="4661161" cy="55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66183" y="641268"/>
            <a:ext cx="4902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/>
              <a:t>Agradecimento</a:t>
            </a:r>
            <a:endParaRPr lang="pt-BR" sz="4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53" y="2810935"/>
            <a:ext cx="7332333" cy="2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19806" y="836904"/>
            <a:ext cx="8639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Empresas com falta de organização com estoque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Perda de produto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mal controlada dos produtos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organização ao cadastrar produtos/estoque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Perda de informações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19806" y="4189756"/>
            <a:ext cx="778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Esse mercado vem crescendo muito em torno dos anos, juntamente com a tecnologia, hoje em dia quase todos os comércios tem tecnologia para auxiliar.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stratégias de marketing digital para restaurantes de suce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978" y="1989154"/>
            <a:ext cx="3924001" cy="206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19807" y="209876"/>
            <a:ext cx="863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71196" y="451391"/>
            <a:ext cx="351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endParaRPr lang="pt-B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32" y="1778607"/>
            <a:ext cx="4967218" cy="42195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89" y="1778607"/>
            <a:ext cx="4979304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7" y="4039"/>
            <a:ext cx="12362213" cy="69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62"/>
            <a:ext cx="12191999" cy="68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565"/>
            <a:ext cx="12192000" cy="68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225" y="203337"/>
            <a:ext cx="5267801" cy="485433"/>
          </a:xfrm>
        </p:spPr>
        <p:txBody>
          <a:bodyPr/>
          <a:lstStyle/>
          <a:p>
            <a:r>
              <a:rPr lang="pt-BR" sz="2800" b="1" dirty="0" smtClean="0"/>
              <a:t>BPMN – Controle do estoque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273"/>
            <a:ext cx="12192000" cy="57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4226" y="96459"/>
            <a:ext cx="3213370" cy="485433"/>
          </a:xfrm>
        </p:spPr>
        <p:txBody>
          <a:bodyPr/>
          <a:lstStyle/>
          <a:p>
            <a:r>
              <a:rPr lang="pt-BR" sz="2800" b="1" dirty="0" smtClean="0"/>
              <a:t>BPMN – Cadastro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8" y="726870"/>
            <a:ext cx="11601450" cy="61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0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6107" y="191461"/>
            <a:ext cx="2548352" cy="485433"/>
          </a:xfrm>
        </p:spPr>
        <p:txBody>
          <a:bodyPr/>
          <a:lstStyle/>
          <a:p>
            <a:r>
              <a:rPr lang="pt-BR" sz="2800" b="1" dirty="0" smtClean="0"/>
              <a:t>BPMN – </a:t>
            </a:r>
            <a:r>
              <a:rPr lang="pt-BR" sz="2800" b="1" dirty="0" err="1" smtClean="0"/>
              <a:t>Login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24" y="834983"/>
            <a:ext cx="98679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1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</TotalTime>
  <Words>80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Íon</vt:lpstr>
      <vt:lpstr>Stockcontrol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BPMN – Controle do estoque</vt:lpstr>
      <vt:lpstr>BPMN – Cadastro</vt:lpstr>
      <vt:lpstr>BPMN – Login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Restaurantes</dc:title>
  <dc:creator>René</dc:creator>
  <cp:lastModifiedBy>René</cp:lastModifiedBy>
  <cp:revision>23</cp:revision>
  <dcterms:created xsi:type="dcterms:W3CDTF">2020-09-04T18:08:50Z</dcterms:created>
  <dcterms:modified xsi:type="dcterms:W3CDTF">2020-12-03T18:29:31Z</dcterms:modified>
</cp:coreProperties>
</file>