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B842A-C09F-416C-B4DD-B6BB5CE8A60B}" v="281" dt="2024-06-19T14:46:29.724"/>
    <p1510:client id="{FA95072D-B845-9B08-7466-4AE15C6E7AC6}" v="25" dt="2024-06-19T14:52:34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artins Cordeiro Rodrigues" userId="S::00001091204196sp@aluno.educacao.sp.gov.br::76eb09ea-9b20-4322-897c-56f60156b31e" providerId="AD" clId="Web-{FA95072D-B845-9B08-7466-4AE15C6E7AC6}"/>
    <pc:docChg chg="modSld sldOrd">
      <pc:chgData name="Gabriel Martins Cordeiro Rodrigues" userId="S::00001091204196sp@aluno.educacao.sp.gov.br::76eb09ea-9b20-4322-897c-56f60156b31e" providerId="AD" clId="Web-{FA95072D-B845-9B08-7466-4AE15C6E7AC6}" dt="2024-06-19T14:52:34.815" v="24" actId="20577"/>
      <pc:docMkLst>
        <pc:docMk/>
      </pc:docMkLst>
      <pc:sldChg chg="ord">
        <pc:chgData name="Gabriel Martins Cordeiro Rodrigues" userId="S::00001091204196sp@aluno.educacao.sp.gov.br::76eb09ea-9b20-4322-897c-56f60156b31e" providerId="AD" clId="Web-{FA95072D-B845-9B08-7466-4AE15C6E7AC6}" dt="2024-06-19T14:49:35.984" v="0"/>
        <pc:sldMkLst>
          <pc:docMk/>
          <pc:sldMk cId="3311263664" sldId="269"/>
        </pc:sldMkLst>
      </pc:sldChg>
      <pc:sldChg chg="ord">
        <pc:chgData name="Gabriel Martins Cordeiro Rodrigues" userId="S::00001091204196sp@aluno.educacao.sp.gov.br::76eb09ea-9b20-4322-897c-56f60156b31e" providerId="AD" clId="Web-{FA95072D-B845-9B08-7466-4AE15C6E7AC6}" dt="2024-06-19T14:49:43.546" v="1"/>
        <pc:sldMkLst>
          <pc:docMk/>
          <pc:sldMk cId="391007112" sldId="270"/>
        </pc:sldMkLst>
      </pc:sldChg>
      <pc:sldChg chg="modSp">
        <pc:chgData name="Gabriel Martins Cordeiro Rodrigues" userId="S::00001091204196sp@aluno.educacao.sp.gov.br::76eb09ea-9b20-4322-897c-56f60156b31e" providerId="AD" clId="Web-{FA95072D-B845-9B08-7466-4AE15C6E7AC6}" dt="2024-06-19T14:50:03.062" v="3" actId="1076"/>
        <pc:sldMkLst>
          <pc:docMk/>
          <pc:sldMk cId="2328736636" sldId="271"/>
        </pc:sldMkLst>
        <pc:picChg chg="mod">
          <ac:chgData name="Gabriel Martins Cordeiro Rodrigues" userId="S::00001091204196sp@aluno.educacao.sp.gov.br::76eb09ea-9b20-4322-897c-56f60156b31e" providerId="AD" clId="Web-{FA95072D-B845-9B08-7466-4AE15C6E7AC6}" dt="2024-06-19T14:50:03.062" v="3" actId="1076"/>
          <ac:picMkLst>
            <pc:docMk/>
            <pc:sldMk cId="2328736636" sldId="271"/>
            <ac:picMk id="4" creationId="{9CEE4535-BB44-42C9-92A6-0F90631A987A}"/>
          </ac:picMkLst>
        </pc:picChg>
      </pc:sldChg>
      <pc:sldChg chg="modSp">
        <pc:chgData name="Gabriel Martins Cordeiro Rodrigues" userId="S::00001091204196sp@aluno.educacao.sp.gov.br::76eb09ea-9b20-4322-897c-56f60156b31e" providerId="AD" clId="Web-{FA95072D-B845-9B08-7466-4AE15C6E7AC6}" dt="2024-06-19T14:52:34.815" v="24" actId="20577"/>
        <pc:sldMkLst>
          <pc:docMk/>
          <pc:sldMk cId="3046467831" sldId="274"/>
        </pc:sldMkLst>
        <pc:spChg chg="mod">
          <ac:chgData name="Gabriel Martins Cordeiro Rodrigues" userId="S::00001091204196sp@aluno.educacao.sp.gov.br::76eb09ea-9b20-4322-897c-56f60156b31e" providerId="AD" clId="Web-{FA95072D-B845-9B08-7466-4AE15C6E7AC6}" dt="2024-06-19T14:52:34.815" v="24" actId="20577"/>
          <ac:spMkLst>
            <pc:docMk/>
            <pc:sldMk cId="3046467831" sldId="274"/>
            <ac:spMk id="3" creationId="{0C0772AA-0ABC-41AF-B052-4E9DA42DFB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7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44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5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7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2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ducsp-my.sharepoint.com/:w:/g/personal/00001117742489sp_aluno_educacao_sp_gov_br/EX-79yRihTtHvzhV7s-K28sBPKgezIQsEcwrWQ-oFg1-oA?e=D7MaB7" TargetMode="External"/><Relationship Id="rId2" Type="http://schemas.openxmlformats.org/officeDocument/2006/relationships/hyperlink" Target="https://github.com/Gabriel747474/kevyn-e-os-kevy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61D71A3-00BD-2FEF-F10B-6E729CC03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1" y="2076276"/>
            <a:ext cx="8635999" cy="46229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899EA6-8D3C-0F97-9EE9-01A693679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75304"/>
            <a:ext cx="9144000" cy="2387600"/>
          </a:xfrm>
        </p:spPr>
        <p:txBody>
          <a:bodyPr/>
          <a:lstStyle/>
          <a:p>
            <a:r>
              <a:rPr lang="pt-BR" b="1">
                <a:latin typeface="Arial" panose="020B0604020202020204" pitchFamily="34" charset="0"/>
                <a:cs typeface="Arial" panose="020B0604020202020204" pitchFamily="34" charset="0"/>
              </a:rPr>
              <a:t>Trabalho bimestral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AFA229-192D-CBCD-602B-5C7055AF0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0084"/>
            <a:ext cx="8890000" cy="793749"/>
          </a:xfrm>
        </p:spPr>
        <p:txBody>
          <a:bodyPr>
            <a:normAutofit/>
          </a:bodyPr>
          <a:lstStyle/>
          <a:p>
            <a:r>
              <a:rPr lang="pt-BR" sz="4000"/>
              <a:t>Sistema de controle de acesso</a:t>
            </a:r>
          </a:p>
        </p:txBody>
      </p:sp>
    </p:spTree>
    <p:extLst>
      <p:ext uri="{BB962C8B-B14F-4D97-AF65-F5344CB8AC3E}">
        <p14:creationId xmlns:p14="http://schemas.microsoft.com/office/powerpoint/2010/main" val="54820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29BFE-961F-4B2B-B9D5-86CE79B2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21" y="-89042"/>
            <a:ext cx="9905998" cy="1905000"/>
          </a:xfrm>
        </p:spPr>
        <p:txBody>
          <a:bodyPr/>
          <a:lstStyle/>
          <a:p>
            <a:r>
              <a:rPr lang="pt-BR"/>
              <a:t>Requisitos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A3C1F-BD70-4ABF-B392-0D147808E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29" y="1325366"/>
            <a:ext cx="10184382" cy="51679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800" b="1"/>
              <a:t>Desempenho:</a:t>
            </a:r>
            <a:endParaRPr lang="pt-BR" sz="2800"/>
          </a:p>
          <a:p>
            <a:pPr marL="0" indent="0">
              <a:buNone/>
            </a:pPr>
            <a:r>
              <a:rPr lang="pt-BR" sz="2800"/>
              <a:t>O sistema pode processar até 1000 logins por minuto.</a:t>
            </a:r>
          </a:p>
          <a:p>
            <a:pPr marL="0" indent="0">
              <a:buNone/>
            </a:pPr>
            <a:r>
              <a:rPr lang="pt-BR" sz="2800"/>
              <a:t>Garante um tempo de resposta inferior a 2 segundos.</a:t>
            </a:r>
          </a:p>
          <a:p>
            <a:pPr marL="0" indent="0">
              <a:buNone/>
            </a:pPr>
            <a:r>
              <a:rPr lang="pt-BR" sz="2800" b="1"/>
              <a:t>Segurança:</a:t>
            </a:r>
            <a:endParaRPr lang="pt-BR" sz="2800"/>
          </a:p>
          <a:p>
            <a:pPr marL="0" indent="0">
              <a:buNone/>
            </a:pPr>
            <a:r>
              <a:rPr lang="pt-BR" sz="2800"/>
              <a:t>Criptografia de ponta a ponta para proteger dados sensíveis como logins, senhas e informações pessoais dos usuários.</a:t>
            </a:r>
          </a:p>
          <a:p>
            <a:pPr marL="0" indent="0">
              <a:buNone/>
            </a:pPr>
            <a:r>
              <a:rPr lang="pt-BR" sz="2800"/>
              <a:t>Implementação de dupla autenticação para garantir a segurança extra no login.</a:t>
            </a:r>
          </a:p>
          <a:p>
            <a:pPr marL="0" indent="0">
              <a:buNone/>
            </a:pPr>
            <a:r>
              <a:rPr lang="pt-BR" sz="2800"/>
              <a:t>Registra todas as atividades realizadas pelos administradores para fins de segurança e auditoria.</a:t>
            </a:r>
          </a:p>
          <a:p>
            <a:pPr marL="0" indent="0">
              <a:buNone/>
            </a:pPr>
            <a:r>
              <a:rPr lang="pt-BR" sz="2800" b="1"/>
              <a:t>Escalabilidade:</a:t>
            </a:r>
            <a:endParaRPr lang="pt-BR" sz="2800"/>
          </a:p>
          <a:p>
            <a:pPr marL="0" indent="0">
              <a:buNone/>
            </a:pPr>
            <a:r>
              <a:rPr lang="pt-BR" sz="2800"/>
              <a:t>Suporta a adição contínua de novos dispositivos de controle de acesso sem afetar o desempenho.</a:t>
            </a:r>
          </a:p>
          <a:p>
            <a:pPr marL="0" indent="0">
              <a:buNone/>
            </a:pPr>
            <a:r>
              <a:rPr lang="pt-BR" sz="2800"/>
              <a:t>Capacidade para gerenciar até 15.000 usuários simultaneamente.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0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781CC-14E1-4E43-A1DA-A8E3D48E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28774"/>
            <a:ext cx="9905998" cy="604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/>
              <a:t>Desempenho:</a:t>
            </a:r>
            <a:endParaRPr lang="pt-BR"/>
          </a:p>
          <a:p>
            <a:pPr marL="0" indent="0">
              <a:buNone/>
            </a:pPr>
            <a:r>
              <a:rPr lang="pt-BR"/>
              <a:t>O sistema pode processar até 1000 logins por minuto.</a:t>
            </a:r>
          </a:p>
          <a:p>
            <a:pPr marL="0" indent="0">
              <a:buNone/>
            </a:pPr>
            <a:r>
              <a:rPr lang="pt-BR"/>
              <a:t>Garante um tempo de resposta inferior a 2 segundos.</a:t>
            </a:r>
          </a:p>
          <a:p>
            <a:pPr marL="0" indent="0">
              <a:buNone/>
            </a:pPr>
            <a:r>
              <a:rPr lang="pt-BR" b="1"/>
              <a:t>Segurança:</a:t>
            </a:r>
            <a:endParaRPr lang="pt-BR"/>
          </a:p>
          <a:p>
            <a:pPr marL="0" indent="0">
              <a:buNone/>
            </a:pPr>
            <a:r>
              <a:rPr lang="pt-BR"/>
              <a:t>Criptografia de ponta a ponta para proteger dados sensíveis como logins, senhas e informações pessoais dos usuários.</a:t>
            </a:r>
          </a:p>
          <a:p>
            <a:pPr marL="0" indent="0">
              <a:buNone/>
            </a:pPr>
            <a:r>
              <a:rPr lang="pt-BR"/>
              <a:t>Implementação de dupla autenticação para garantir a segurança extra no login.</a:t>
            </a:r>
          </a:p>
          <a:p>
            <a:pPr marL="0" indent="0">
              <a:buNone/>
            </a:pPr>
            <a:r>
              <a:rPr lang="pt-BR"/>
              <a:t>Registra todas as atividades realizadas pelos administradores para fins de segurança e auditoria.</a:t>
            </a:r>
          </a:p>
          <a:p>
            <a:pPr marL="0" indent="0">
              <a:buNone/>
            </a:pPr>
            <a:r>
              <a:rPr lang="pt-BR" b="1"/>
              <a:t>Escalabilidade:</a:t>
            </a:r>
            <a:endParaRPr lang="pt-BR"/>
          </a:p>
          <a:p>
            <a:pPr marL="0" indent="0">
              <a:buNone/>
            </a:pPr>
            <a:r>
              <a:rPr lang="pt-BR"/>
              <a:t>Suporta a adição contínua de novos dispositivos de controle de acesso sem afetar o desempenho.</a:t>
            </a:r>
          </a:p>
          <a:p>
            <a:pPr marL="0" indent="0">
              <a:buNone/>
            </a:pPr>
            <a:r>
              <a:rPr lang="pt-BR"/>
              <a:t>Capacidade para gerenciar até 15.000 usuários simultaneamente.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9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15C38-F708-42E5-BADC-DACFD85C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82" y="-295382"/>
            <a:ext cx="9905998" cy="2216649"/>
          </a:xfrm>
        </p:spPr>
        <p:txBody>
          <a:bodyPr/>
          <a:lstStyle/>
          <a:p>
            <a:r>
              <a:rPr lang="pt-BR"/>
              <a:t>Regras de negócios: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CD065-9983-49B7-B90B-F52200CD9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429" y="1921267"/>
            <a:ext cx="9905998" cy="4530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Políticas de senhas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 senhas devem ter no mínimo 8 caracteres, com senhas e caracteres especiais.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Acesso restrito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Apenas os administradores podem cadastrar e remover usuários</a:t>
            </a:r>
            <a:r>
              <a:rPr lang="pt-BR" sz="18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Os usuários só podem acessar áreas para que tenham permissão explicita</a:t>
            </a:r>
          </a:p>
          <a:p>
            <a:pPr marL="0" indent="0">
              <a:buNone/>
            </a:pPr>
            <a:r>
              <a:rPr lang="pt-BR" sz="18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Auditorias e relatórios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Todas os registros de acessos devem ter guardados nos históricos e vem serem apagados automaticamente após 1 ano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Os relatórios de acesso devem estar disponíveis para a consulta a qualquer momento pelo administrador 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88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9F861-396C-42A8-AD9D-2179AF1A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Modelagem conceitual e lógica: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55615-0F8A-4012-BE45-3CB26EF7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29838"/>
            <a:ext cx="9814512" cy="3818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Conceitual: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Usuários:</a:t>
            </a:r>
            <a:r>
              <a:rPr lang="pt-BR" sz="18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Representa as pessoas ou entidades que interagem com o sistema de controle de acesso, visitantes, administradores etc.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Recursos: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Refere-se aos itens ou áreas protegidas pelo sistema de controle de acesso.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Permissões: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 os direitos concedidos aos usuários para acessar recursos específicos.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Eventos de Acesso: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Registra as ocorrências de acesso ao sistema, como entradas e saídas de usuários, tentativas de acesso não autorizadas etc.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Políticas de Acesso: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Define as regras e restrições que governam quem pode acessar quais locais e em que condições.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88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817BA-17D4-4112-9EBF-74932770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719191"/>
            <a:ext cx="9905998" cy="5072009"/>
          </a:xfrm>
        </p:spPr>
        <p:txBody>
          <a:bodyPr/>
          <a:lstStyle/>
          <a:p>
            <a:r>
              <a:rPr lang="pt-BR"/>
              <a:t>Lógica: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Entidades e Atributos: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Identifique as entidades principais (usuários, recursos, permissões etc.) e seus atributos relevantes (por exemplo, para usuários: nome, cargo, nível de acesso etc.).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Relacionamentos: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Especifique os relacionamentos entre as entidades, como quem pode acessar quais recursos e sob quais condições.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Normalização: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estiver projetando um banco de dados, aplique técnicas de normalização para garantir a eficiência e integridade dos dados.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pt-BR" sz="1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Fluxo de Dados:</a:t>
            </a:r>
            <a:r>
              <a:rPr lang="pt-BR" sz="18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Considere também como os dados fluem pelo sistema, desde a autenticação do usuário até o acesso aos recursos.</a:t>
            </a:r>
            <a:endParaRPr lang="pt-BR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26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6F8E1-5EEC-4472-A66C-B7AB4AA6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345897"/>
            <a:ext cx="9905998" cy="1905000"/>
          </a:xfrm>
        </p:spPr>
        <p:txBody>
          <a:bodyPr/>
          <a:lstStyle/>
          <a:p>
            <a:r>
              <a:rPr lang="pt-BR"/>
              <a:t>Diagrama de classe: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D021AA23-0267-4963-8CF4-3A2B94921D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44" y="1119883"/>
            <a:ext cx="11548153" cy="5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87C35-AF46-40D5-A2EB-E3F052BA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332" y="-160962"/>
            <a:ext cx="9905998" cy="1905000"/>
          </a:xfrm>
        </p:spPr>
        <p:txBody>
          <a:bodyPr/>
          <a:lstStyle/>
          <a:p>
            <a:r>
              <a:rPr lang="pt-BR"/>
              <a:t>versionamento:</a:t>
            </a:r>
            <a:br>
              <a:rPr lang="pt-BR"/>
            </a:br>
            <a:r>
              <a:rPr lang="pt-BR"/>
              <a:t>Java script:</a:t>
            </a: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9CEE4535-BB44-42C9-92A6-0F90631A98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" y="1349594"/>
            <a:ext cx="11147460" cy="51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14DDE2E-90A9-4F12-9ED7-7EEF31C69B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2" y="0"/>
            <a:ext cx="11137187" cy="65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322F8-0816-43FF-82EC-8F37E0EA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479460"/>
            <a:ext cx="9905998" cy="1905000"/>
          </a:xfrm>
        </p:spPr>
        <p:txBody>
          <a:bodyPr/>
          <a:lstStyle/>
          <a:p>
            <a:r>
              <a:rPr lang="pt-BR"/>
              <a:t>LÓGICA E LINGUAGEM:</a:t>
            </a:r>
          </a:p>
        </p:txBody>
      </p:sp>
      <p:pic>
        <p:nvPicPr>
          <p:cNvPr id="4" name="Espaço Reservado para Conteúdo 3" descr="Texto&#10;&#10;Descrição gerada automaticamente">
            <a:extLst>
              <a:ext uri="{FF2B5EF4-FFF2-40B4-BE49-F238E27FC236}">
                <a16:creationId xmlns:a16="http://schemas.microsoft.com/office/drawing/2014/main" id="{8C328B0D-2398-446E-8632-D52DA18EED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8" y="924673"/>
            <a:ext cx="11476234" cy="56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772AA-0ABC-41AF-B052-4E9DA42D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5901"/>
            <a:ext cx="9905998" cy="5989834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 SITE:</a:t>
            </a:r>
          </a:p>
          <a:p>
            <a:endParaRPr lang="pt-BR" sz="1800">
              <a:solidFill>
                <a:srgbClr val="0563C1"/>
              </a:solidFill>
              <a:effectLst/>
              <a:ea typeface="+mn-lt"/>
              <a:cs typeface="+mn-lt"/>
            </a:endParaRPr>
          </a:p>
          <a:p>
            <a:endParaRPr lang="pt-BR"/>
          </a:p>
          <a:p>
            <a:r>
              <a:rPr lang="pt-BR"/>
              <a:t>GitHub:</a:t>
            </a:r>
          </a:p>
          <a:p>
            <a:r>
              <a:rPr lang="pt-BR" sz="1800" b="1" u="sng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https://github.com/Gabriel747474/kevyn-e-os-kevyns</a:t>
            </a:r>
            <a:endParaRPr lang="pt-BR" sz="1800" b="1" u="sng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/>
          </a:p>
          <a:p>
            <a:r>
              <a:rPr lang="pt-BR"/>
              <a:t>Deixamos esse arquivo abaixo com informações mais detalhadas:</a:t>
            </a:r>
          </a:p>
          <a:p>
            <a:pPr marL="0" indent="0">
              <a:buNone/>
            </a:pPr>
            <a:r>
              <a:rPr lang="pt-BR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EFCB73E-0C48-4F24-A879-4040FEA9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543" y="54350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Sistema de controle de acesso- 2 bimestre </a:t>
            </a:r>
            <a:r>
              <a:rPr kumimoji="0" lang="pt-BR" altLang="pt-BR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multi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disciplinar difinitivo.docx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6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6647-981E-0A90-217F-AEE02610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Participantes: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C3A42-A0A2-655A-0976-4777DE3A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000"/>
              <a:t>Gabriel Martins cordeiro Rodrigues</a:t>
            </a:r>
          </a:p>
          <a:p>
            <a:r>
              <a:rPr lang="pt-BR" sz="4000"/>
              <a:t>Kevyn Cardoso Dos Santos</a:t>
            </a:r>
          </a:p>
          <a:p>
            <a:r>
              <a:rPr lang="pt-BR" sz="4000"/>
              <a:t>Luccas Viana Santos</a:t>
            </a:r>
          </a:p>
          <a:p>
            <a:r>
              <a:rPr lang="pt-BR" sz="4000"/>
              <a:t>Vitor Dos Santos Fabiano</a:t>
            </a:r>
          </a:p>
          <a:p>
            <a:endParaRPr lang="pt-BR" sz="4000"/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25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2B668-28A4-179F-60A0-02B25C13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8BF2-48D9-4FD3-4A8C-7F77082E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/>
              <a:t>Nossa empresa tem foco em sistemas de controle de acesso, com ela mostraremos como utilizamos a inteligência artificial em nossos sistemas, como pensamos em ajudar as pessoas com deficiências.
Iremos dizer sobre os requisitos para nossa empresa funcionar e como queremos e o que devemos ter para abrir ela em uma outra filial. No final deixaremos o nosso perfil do GitHub todos os arquivos do projeto nele.</a:t>
            </a:r>
          </a:p>
        </p:txBody>
      </p:sp>
    </p:spTree>
    <p:extLst>
      <p:ext uri="{BB962C8B-B14F-4D97-AF65-F5344CB8AC3E}">
        <p14:creationId xmlns:p14="http://schemas.microsoft.com/office/powerpoint/2010/main" val="212767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BA29B-21C6-F835-B98A-DD420602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Inteligência artificial e inclusão para deficientes: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CA7B8-81AC-2171-9F57-50B7D876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7916"/>
            <a:ext cx="10595504" cy="4191001"/>
          </a:xfrm>
        </p:spPr>
        <p:txBody>
          <a:bodyPr>
            <a:normAutofit/>
          </a:bodyPr>
          <a:lstStyle/>
          <a:p>
            <a:r>
              <a:rPr lang="pt-BR" sz="3200"/>
              <a:t>Nossa IA aumenta a segurança e facilita o acesso com seu auto reconhecimento. Usamos uma microcâmera instalada na fechadura para identificar os usuários, fornecendo instruções por voz a cadeirantes e cegos e fornecendo alertas de emergência. Um aplicativo permite monitorar a porta e receber alertas de atividades suspeitas. Além disso, permite o controle remoto da porta.</a:t>
            </a:r>
          </a:p>
        </p:txBody>
      </p:sp>
    </p:spTree>
    <p:extLst>
      <p:ext uri="{BB962C8B-B14F-4D97-AF65-F5344CB8AC3E}">
        <p14:creationId xmlns:p14="http://schemas.microsoft.com/office/powerpoint/2010/main" val="310078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50548-7E83-B0C2-5C11-ACB4B158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Expansão do escritório da empresa: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8A7A3-45A1-0825-0E36-93406336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Os seguintes dispositivos de rede são essenciais para nossa nova filial: Switches: Gerenciam o tráfego de dados dentro da rede local (LAN). 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Roteadores: Conectem nossa rede a outras, facilitando a comunicação externa (WAN).</a:t>
            </a:r>
          </a:p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Hubs: Conectam vários dispositivos, permitindo que todos se comuniquem na rede. Esses equipamentos garantem uma rede eficiente e integrada para a empresa. Os interruptores controlam o tráfego de dados em uma rede local (LAN). </a:t>
            </a: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6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946F1-AFEE-87B7-02BD-830EBAF2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59833"/>
            <a:ext cx="9905998" cy="543136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pt-BR" sz="2400"/>
              <a:t>A Internet Empresarial oferece maior velocidade e desempenho, o que é necessário para lidar com grandes volumes de dados e atividades, como videoconferências, sem interrupção do fluxo de informações. </a:t>
            </a:r>
          </a:p>
          <a:p>
            <a:pPr marL="457200" indent="-457200">
              <a:buAutoNum type="arabicPeriod"/>
            </a:pPr>
            <a:r>
              <a:rPr lang="pt-BR" sz="2400"/>
              <a:t>2. LAN (Rede de Área Local): conecta dispositivos em uma área pequena, como um escritório, permitindo o compartilhamento rápido de dados e recursos. </a:t>
            </a:r>
          </a:p>
          <a:p>
            <a:pPr marL="457200" indent="-457200">
              <a:buAutoNum type="arabicPeriod"/>
            </a:pPr>
            <a:r>
              <a:rPr lang="pt-BR" sz="2400"/>
              <a:t>3: Segurança de TI: Métodos para proteger nossos ativos digitais de acessos não autorizados, garantindo que os dados sejam seguros e confidenciais.  </a:t>
            </a:r>
          </a:p>
          <a:p>
            <a:pPr marL="457200" indent="-457200">
              <a:buAutoNum type="arabicPeriod"/>
            </a:pPr>
            <a:r>
              <a:rPr lang="pt-BR" sz="2400"/>
              <a:t>4. A VPN protege nossa comunicação on-line, transmitindo dados de forma segura e anônima em redes públicas.</a:t>
            </a:r>
          </a:p>
        </p:txBody>
      </p:sp>
    </p:spTree>
    <p:extLst>
      <p:ext uri="{BB962C8B-B14F-4D97-AF65-F5344CB8AC3E}">
        <p14:creationId xmlns:p14="http://schemas.microsoft.com/office/powerpoint/2010/main" val="222319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91091-DF01-04D6-054A-A1911506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86833"/>
            <a:ext cx="9905998" cy="530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/>
              <a:t>1 Proxy: O proxy serve como uma ponte entre nossa rede e a internet, administrando e encaminhando dados. </a:t>
            </a:r>
          </a:p>
          <a:p>
            <a:pPr marL="0" indent="0">
              <a:buNone/>
            </a:pPr>
            <a:r>
              <a:rPr lang="pt-BR" sz="2800"/>
              <a:t>2- O firewall é um dispositivo de segurança que monitora o tráfego e usa algoritmos para bloquear ou permitir conexões. Esses dispositivos nos ajudam a proteger e gerenciar nossa comunicação ao redor do mundo virtual.</a:t>
            </a:r>
          </a:p>
        </p:txBody>
      </p:sp>
    </p:spTree>
    <p:extLst>
      <p:ext uri="{BB962C8B-B14F-4D97-AF65-F5344CB8AC3E}">
        <p14:creationId xmlns:p14="http://schemas.microsoft.com/office/powerpoint/2010/main" val="14487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DCE4E-C38E-6A47-2B05-D6523795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42" y="0"/>
            <a:ext cx="9905998" cy="1905000"/>
          </a:xfrm>
        </p:spPr>
        <p:txBody>
          <a:bodyPr/>
          <a:lstStyle/>
          <a:p>
            <a:r>
              <a:rPr lang="pt-BR"/>
              <a:t>Requisitos funcionais: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DE9163-28D2-8B62-7E3F-F56459960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247" y="1587499"/>
            <a:ext cx="9905998" cy="5154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/>
              <a:t>Autenticação de Usuários:
Login com nome de usuário e senha, biometria ou reconhecimento facial.
Notificações para logins bem-sucedidos ou falhados.</a:t>
            </a:r>
          </a:p>
          <a:p>
            <a:pPr marL="0" indent="0">
              <a:buNone/>
            </a:pPr>
            <a:r>
              <a:rPr lang="pt-BR" sz="2400"/>
              <a:t>
Gerenciamento de Usuários:
Cadastro, edição e exclusão de perfis.
Visualização da lista de usuários cadastrados.</a:t>
            </a:r>
          </a:p>
          <a:p>
            <a:pPr marL="0" indent="0">
              <a:buNone/>
            </a:pPr>
            <a:r>
              <a:rPr lang="pt-BR" sz="2400"/>
              <a:t>
Permissões de Acesso:
Edição de perfis e visualização de históricos de acesso.</a:t>
            </a:r>
          </a:p>
        </p:txBody>
      </p:sp>
    </p:spTree>
    <p:extLst>
      <p:ext uri="{BB962C8B-B14F-4D97-AF65-F5344CB8AC3E}">
        <p14:creationId xmlns:p14="http://schemas.microsoft.com/office/powerpoint/2010/main" val="176897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538B5-F039-15CF-FD1B-0D5DA424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38667"/>
            <a:ext cx="9905998" cy="5452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/>
              <a:t>Registro de Acessos:
Monitoramento e histórico de entradas e saídas.
Armazenamento de históricos por data, usuário e área.</a:t>
            </a:r>
          </a:p>
          <a:p>
            <a:pPr marL="0" indent="0">
              <a:buNone/>
            </a:pPr>
            <a:r>
              <a:rPr lang="pt-BR" sz="2800"/>
              <a:t>
Integração com Dispositivos:
Conexão com portas, catracas e fechaduras eletrônicas.
Câmeras de segurança para reconhecimento facial.</a:t>
            </a:r>
          </a:p>
          <a:p>
            <a:pPr marL="0" indent="0">
              <a:buNone/>
            </a:pPr>
            <a:r>
              <a:rPr lang="pt-BR" sz="2800"/>
              <a:t>
Alertas e Notificações:
Avisos sobre tentativas de acesso falhas.</a:t>
            </a:r>
          </a:p>
        </p:txBody>
      </p:sp>
    </p:spTree>
    <p:extLst>
      <p:ext uri="{BB962C8B-B14F-4D97-AF65-F5344CB8AC3E}">
        <p14:creationId xmlns:p14="http://schemas.microsoft.com/office/powerpoint/2010/main" val="3145683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883dec-b880-4062-aa92-ec82378d0a65" xsi:nil="true"/>
    <lcf76f155ced4ddcb4097134ff3c332f xmlns="97055a98-e868-4b3d-aa1b-86a3a95b75a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D7951667C57C4D8D62FAFF137225B4" ma:contentTypeVersion="11" ma:contentTypeDescription="Crie um novo documento." ma:contentTypeScope="" ma:versionID="9b2c8163b12f78a91096fcd78c673170">
  <xsd:schema xmlns:xsd="http://www.w3.org/2001/XMLSchema" xmlns:xs="http://www.w3.org/2001/XMLSchema" xmlns:p="http://schemas.microsoft.com/office/2006/metadata/properties" xmlns:ns2="97055a98-e868-4b3d-aa1b-86a3a95b75aa" xmlns:ns3="37883dec-b880-4062-aa92-ec82378d0a65" targetNamespace="http://schemas.microsoft.com/office/2006/metadata/properties" ma:root="true" ma:fieldsID="b101d18292b25c0be4f6a5cb01ae60fd" ns2:_="" ns3:_="">
    <xsd:import namespace="97055a98-e868-4b3d-aa1b-86a3a95b75aa"/>
    <xsd:import namespace="37883dec-b880-4062-aa92-ec82378d0a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055a98-e868-4b3d-aa1b-86a3a95b7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12b9714d-66ce-4393-8d79-0905fad990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83dec-b880-4062-aa92-ec82378d0a6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7999ba8-7a31-434c-8495-4109d4de1f43}" ma:internalName="TaxCatchAll" ma:showField="CatchAllData" ma:web="37883dec-b880-4062-aa92-ec82378d0a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96BFD2-30BD-4168-B836-03AE6FC9A9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C8472F-69DD-4DBC-97DD-42EC9EDFAA68}">
  <ds:schemaRefs>
    <ds:schemaRef ds:uri="37883dec-b880-4062-aa92-ec82378d0a65"/>
    <ds:schemaRef ds:uri="97055a98-e868-4b3d-aa1b-86a3a95b75aa"/>
    <ds:schemaRef ds:uri="f4112c38-7917-4ce2-ab2c-8c3c1c2d215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600B47-CB6D-4EB7-8E74-EB6054B3F795}">
  <ds:schemaRefs>
    <ds:schemaRef ds:uri="37883dec-b880-4062-aa92-ec82378d0a65"/>
    <ds:schemaRef ds:uri="97055a98-e868-4b3d-aa1b-86a3a95b75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Malha</vt:lpstr>
      <vt:lpstr>Trabalho bimestral</vt:lpstr>
      <vt:lpstr>Participantes:</vt:lpstr>
      <vt:lpstr>Introdução:</vt:lpstr>
      <vt:lpstr>Inteligência artificial e inclusão para deficientes: </vt:lpstr>
      <vt:lpstr>Expansão do escritório da empresa:</vt:lpstr>
      <vt:lpstr>PowerPoint Presentation</vt:lpstr>
      <vt:lpstr>PowerPoint Presentation</vt:lpstr>
      <vt:lpstr>Requisitos funcionais:</vt:lpstr>
      <vt:lpstr>PowerPoint Presentation</vt:lpstr>
      <vt:lpstr>Requisitos não funcionais</vt:lpstr>
      <vt:lpstr>PowerPoint Presentation</vt:lpstr>
      <vt:lpstr>Regras de negócios:</vt:lpstr>
      <vt:lpstr>Modelagem conceitual e lógica:</vt:lpstr>
      <vt:lpstr>PowerPoint Presentation</vt:lpstr>
      <vt:lpstr>Diagrama de classe:</vt:lpstr>
      <vt:lpstr>versionamento: Java script:</vt:lpstr>
      <vt:lpstr>PowerPoint Presentation</vt:lpstr>
      <vt:lpstr>LÓGICA E LINGUAGEM: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bimestral</dc:title>
  <dc:creator>kevyn cardoso</dc:creator>
  <cp:revision>1</cp:revision>
  <dcterms:created xsi:type="dcterms:W3CDTF">2024-06-19T04:01:56Z</dcterms:created>
  <dcterms:modified xsi:type="dcterms:W3CDTF">2024-06-19T14:52:56Z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0x010100E1528EC557DE734A939EE6E9388AC78E</vt:lpwstr>
  </property>
  <property fmtid="{D5CDD505-2E9C-101B-9397-08002B2CF9AE}" pid="3" name="MediaServiceImageTags">
    <vt:lpwstr/>
  </property>
</Properties>
</file>