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0C010D-F115-4E03-919F-04C26452DDA3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E1F4F9-D7DE-4F5D-982B-A3FED63D45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39752" y="2060848"/>
            <a:ext cx="6172200" cy="1894362"/>
          </a:xfrm>
        </p:spPr>
        <p:txBody>
          <a:bodyPr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TÉCNICAS DE PROGRAMAÇÃO Batalha Naval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5157192"/>
            <a:ext cx="6172200" cy="1371600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Profª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Helen C. Mattos </a:t>
            </a:r>
            <a:r>
              <a:rPr lang="pt-B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Senefonte</a:t>
            </a: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Alunos: João Vitor Costa e Vitor Palma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Batalha Naval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Batalha naval</a:t>
            </a:r>
            <a:r>
              <a:rPr lang="pt-BR" dirty="0"/>
              <a:t> é um </a:t>
            </a:r>
            <a:r>
              <a:rPr lang="pt-BR" dirty="0" smtClean="0"/>
              <a:t>jogo de tabuleiro</a:t>
            </a:r>
            <a:r>
              <a:rPr lang="pt-BR" dirty="0"/>
              <a:t> de dois jogadores, no qual os </a:t>
            </a:r>
            <a:r>
              <a:rPr lang="pt-BR" dirty="0" smtClean="0"/>
              <a:t>ambos têm </a:t>
            </a:r>
            <a:r>
              <a:rPr lang="pt-BR" dirty="0"/>
              <a:t>de adivinhar em que quadrados estão os navios do </a:t>
            </a:r>
            <a:r>
              <a:rPr lang="pt-BR" dirty="0" smtClean="0"/>
              <a:t>oponente, visando destruí-los.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início do </a:t>
            </a:r>
            <a:r>
              <a:rPr lang="pt-BR" dirty="0" smtClean="0"/>
              <a:t>jogo,o jogador posiciona seus navios,informando a linha e a coluna em que deseja colocá-los. O jogador deve posicionar de 5 a 20 navios, de modo que um não sobreponha o outro.</a:t>
            </a:r>
          </a:p>
          <a:p>
            <a:r>
              <a:rPr lang="pt-BR" dirty="0"/>
              <a:t>Após os navios terem sido posicionados o jogo continua numa série de turnos, em cada turno um jogador diz </a:t>
            </a:r>
            <a:r>
              <a:rPr lang="pt-BR" dirty="0" smtClean="0"/>
              <a:t>aonde quer que o tiro seja lançando, informando a linha e a coluna em que deseja atirar.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e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Caso ele acerte o disparo a matriz exibirá o símbolo Ø, caso contrário,X será exibido na tela.Ao inserir o seu navio na matriz, ele </a:t>
            </a:r>
            <a:r>
              <a:rPr lang="pt-BR" dirty="0" err="1" smtClean="0"/>
              <a:t>sera</a:t>
            </a:r>
            <a:r>
              <a:rPr lang="pt-BR" dirty="0" smtClean="0"/>
              <a:t> exibido como O.</a:t>
            </a:r>
          </a:p>
          <a:p>
            <a:endParaRPr lang="pt-BR" dirty="0"/>
          </a:p>
          <a:p>
            <a:r>
              <a:rPr lang="pt-BR" dirty="0" smtClean="0"/>
              <a:t>Quando algum dos jogadores destruir todos os navios inimigos, ele vence o jogo.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382</TotalTime>
  <Words>153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Balcão Envidraçado</vt:lpstr>
      <vt:lpstr>TÉCNICAS DE PROGRAMAÇÃO Batalha Naval</vt:lpstr>
      <vt:lpstr>Batalha Naval</vt:lpstr>
      <vt:lpstr>Regras e objetivos</vt:lpstr>
      <vt:lpstr>Regras e objetivos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Usuario</cp:lastModifiedBy>
  <cp:revision>42</cp:revision>
  <dcterms:created xsi:type="dcterms:W3CDTF">2014-03-24T20:38:19Z</dcterms:created>
  <dcterms:modified xsi:type="dcterms:W3CDTF">2014-04-03T13:39:55Z</dcterms:modified>
</cp:coreProperties>
</file>