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56" r:id="rId5"/>
    <p:sldId id="260" r:id="rId6"/>
  </p:sldIdLst>
  <p:sldSz cx="75247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156FD-72C9-4751-B892-48501B39CA94}" v="6" dt="2021-10-29T16:07:42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a Andrade" userId="3d889c22e1a9e788" providerId="LiveId" clId="{977156FD-72C9-4751-B892-48501B39CA94}"/>
    <pc:docChg chg="modSld sldOrd">
      <pc:chgData name="Alana Andrade" userId="3d889c22e1a9e788" providerId="LiveId" clId="{977156FD-72C9-4751-B892-48501B39CA94}" dt="2021-10-29T16:13:19.820" v="17"/>
      <pc:docMkLst>
        <pc:docMk/>
      </pc:docMkLst>
      <pc:sldChg chg="modSp mod">
        <pc:chgData name="Alana Andrade" userId="3d889c22e1a9e788" providerId="LiveId" clId="{977156FD-72C9-4751-B892-48501B39CA94}" dt="2021-10-29T16:05:50.017" v="0" actId="207"/>
        <pc:sldMkLst>
          <pc:docMk/>
          <pc:sldMk cId="2727945537" sldId="256"/>
        </pc:sldMkLst>
        <pc:spChg chg="mod">
          <ac:chgData name="Alana Andrade" userId="3d889c22e1a9e788" providerId="LiveId" clId="{977156FD-72C9-4751-B892-48501B39CA94}" dt="2021-10-29T16:05:50.017" v="0" actId="207"/>
          <ac:spMkLst>
            <pc:docMk/>
            <pc:sldMk cId="2727945537" sldId="256"/>
            <ac:spMk id="9" creationId="{6FDC6477-3EE3-41EA-8062-A64716C51749}"/>
          </ac:spMkLst>
        </pc:spChg>
      </pc:sldChg>
      <pc:sldChg chg="modSp mod">
        <pc:chgData name="Alana Andrade" userId="3d889c22e1a9e788" providerId="LiveId" clId="{977156FD-72C9-4751-B892-48501B39CA94}" dt="2021-10-29T16:10:12.496" v="13" actId="1037"/>
        <pc:sldMkLst>
          <pc:docMk/>
          <pc:sldMk cId="2825970559" sldId="257"/>
        </pc:sldMkLst>
        <pc:spChg chg="mod">
          <ac:chgData name="Alana Andrade" userId="3d889c22e1a9e788" providerId="LiveId" clId="{977156FD-72C9-4751-B892-48501B39CA94}" dt="2021-10-29T16:10:02.054" v="7" actId="404"/>
          <ac:spMkLst>
            <pc:docMk/>
            <pc:sldMk cId="2825970559" sldId="257"/>
            <ac:spMk id="3" creationId="{FA78194B-28A0-4FFC-82FE-9C18DB46E992}"/>
          </ac:spMkLst>
        </pc:spChg>
        <pc:picChg chg="mod">
          <ac:chgData name="Alana Andrade" userId="3d889c22e1a9e788" providerId="LiveId" clId="{977156FD-72C9-4751-B892-48501B39CA94}" dt="2021-10-29T16:10:12.496" v="13" actId="1037"/>
          <ac:picMkLst>
            <pc:docMk/>
            <pc:sldMk cId="2825970559" sldId="257"/>
            <ac:picMk id="27" creationId="{D7235706-49C8-4B64-92B2-764FA5EEDEC7}"/>
          </ac:picMkLst>
        </pc:picChg>
      </pc:sldChg>
      <pc:sldChg chg="addSp delSp modSp ord">
        <pc:chgData name="Alana Andrade" userId="3d889c22e1a9e788" providerId="LiveId" clId="{977156FD-72C9-4751-B892-48501B39CA94}" dt="2021-10-29T16:13:19.820" v="17"/>
        <pc:sldMkLst>
          <pc:docMk/>
          <pc:sldMk cId="3291466421" sldId="258"/>
        </pc:sldMkLst>
        <pc:spChg chg="mod">
          <ac:chgData name="Alana Andrade" userId="3d889c22e1a9e788" providerId="LiveId" clId="{977156FD-72C9-4751-B892-48501B39CA94}" dt="2021-10-29T16:07:28.938" v="1" actId="1076"/>
          <ac:spMkLst>
            <pc:docMk/>
            <pc:sldMk cId="3291466421" sldId="258"/>
            <ac:spMk id="4" creationId="{5DAA42C3-CC1F-4602-B3C2-B61F948F6929}"/>
          </ac:spMkLst>
        </pc:spChg>
        <pc:spChg chg="mod">
          <ac:chgData name="Alana Andrade" userId="3d889c22e1a9e788" providerId="LiveId" clId="{977156FD-72C9-4751-B892-48501B39CA94}" dt="2021-10-29T16:07:28.938" v="1" actId="1076"/>
          <ac:spMkLst>
            <pc:docMk/>
            <pc:sldMk cId="3291466421" sldId="258"/>
            <ac:spMk id="8" creationId="{5FDF25E5-0843-4331-B6B4-CABEF3D4215E}"/>
          </ac:spMkLst>
        </pc:spChg>
        <pc:spChg chg="mod">
          <ac:chgData name="Alana Andrade" userId="3d889c22e1a9e788" providerId="LiveId" clId="{977156FD-72C9-4751-B892-48501B39CA94}" dt="2021-10-29T16:07:28.938" v="1" actId="1076"/>
          <ac:spMkLst>
            <pc:docMk/>
            <pc:sldMk cId="3291466421" sldId="258"/>
            <ac:spMk id="13" creationId="{6DCA3CFB-B12D-46FC-A190-943E43449BC8}"/>
          </ac:spMkLst>
        </pc:spChg>
        <pc:spChg chg="mod">
          <ac:chgData name="Alana Andrade" userId="3d889c22e1a9e788" providerId="LiveId" clId="{977156FD-72C9-4751-B892-48501B39CA94}" dt="2021-10-29T16:07:42.330" v="6" actId="1076"/>
          <ac:spMkLst>
            <pc:docMk/>
            <pc:sldMk cId="3291466421" sldId="258"/>
            <ac:spMk id="14" creationId="{503A3D84-0908-4B19-B6AE-29E1DAF9CEB4}"/>
          </ac:spMkLst>
        </pc:spChg>
        <pc:spChg chg="mod">
          <ac:chgData name="Alana Andrade" userId="3d889c22e1a9e788" providerId="LiveId" clId="{977156FD-72C9-4751-B892-48501B39CA94}" dt="2021-10-29T16:07:28.938" v="1" actId="1076"/>
          <ac:spMkLst>
            <pc:docMk/>
            <pc:sldMk cId="3291466421" sldId="258"/>
            <ac:spMk id="15" creationId="{512A479E-80E7-46D1-ADF5-BF4902EA4F91}"/>
          </ac:spMkLst>
        </pc:spChg>
        <pc:spChg chg="mod">
          <ac:chgData name="Alana Andrade" userId="3d889c22e1a9e788" providerId="LiveId" clId="{977156FD-72C9-4751-B892-48501B39CA94}" dt="2021-10-29T16:07:42.330" v="6" actId="1076"/>
          <ac:spMkLst>
            <pc:docMk/>
            <pc:sldMk cId="3291466421" sldId="258"/>
            <ac:spMk id="20" creationId="{57D5B9FE-3665-4E01-BDC9-A64C9705C39F}"/>
          </ac:spMkLst>
        </pc:spChg>
        <pc:spChg chg="mod">
          <ac:chgData name="Alana Andrade" userId="3d889c22e1a9e788" providerId="LiveId" clId="{977156FD-72C9-4751-B892-48501B39CA94}" dt="2021-10-29T16:07:42.330" v="6" actId="1076"/>
          <ac:spMkLst>
            <pc:docMk/>
            <pc:sldMk cId="3291466421" sldId="258"/>
            <ac:spMk id="21" creationId="{46AC6A9C-2AFD-4117-A869-EE5512E34114}"/>
          </ac:spMkLst>
        </pc:spChg>
        <pc:spChg chg="mod">
          <ac:chgData name="Alana Andrade" userId="3d889c22e1a9e788" providerId="LiveId" clId="{977156FD-72C9-4751-B892-48501B39CA94}" dt="2021-10-29T16:07:42.330" v="6" actId="1076"/>
          <ac:spMkLst>
            <pc:docMk/>
            <pc:sldMk cId="3291466421" sldId="258"/>
            <ac:spMk id="22" creationId="{BC3E24B1-E3FE-4090-BC5B-F20B6993FD56}"/>
          </ac:spMkLst>
        </pc:spChg>
        <pc:grpChg chg="mod">
          <ac:chgData name="Alana Andrade" userId="3d889c22e1a9e788" providerId="LiveId" clId="{977156FD-72C9-4751-B892-48501B39CA94}" dt="2021-10-29T16:07:28.938" v="1" actId="1076"/>
          <ac:grpSpMkLst>
            <pc:docMk/>
            <pc:sldMk cId="3291466421" sldId="258"/>
            <ac:grpSpMk id="5" creationId="{3CE16D7E-6E35-4D91-9926-524CBA3BA31B}"/>
          </ac:grpSpMkLst>
        </pc:grpChg>
        <pc:grpChg chg="add mod">
          <ac:chgData name="Alana Andrade" userId="3d889c22e1a9e788" providerId="LiveId" clId="{977156FD-72C9-4751-B892-48501B39CA94}" dt="2021-10-29T16:07:42.330" v="6" actId="1076"/>
          <ac:grpSpMkLst>
            <pc:docMk/>
            <pc:sldMk cId="3291466421" sldId="258"/>
            <ac:grpSpMk id="12" creationId="{CBF73E34-3794-4CEE-83CC-B20DA941178F}"/>
          </ac:grpSpMkLst>
        </pc:grpChg>
        <pc:picChg chg="mod">
          <ac:chgData name="Alana Andrade" userId="3d889c22e1a9e788" providerId="LiveId" clId="{977156FD-72C9-4751-B892-48501B39CA94}" dt="2021-10-29T16:07:28.938" v="1" actId="1076"/>
          <ac:picMkLst>
            <pc:docMk/>
            <pc:sldMk cId="3291466421" sldId="258"/>
            <ac:picMk id="11" creationId="{EC28CF27-1996-4B76-9F12-EE8960F0CC19}"/>
          </ac:picMkLst>
        </pc:picChg>
        <pc:picChg chg="mod">
          <ac:chgData name="Alana Andrade" userId="3d889c22e1a9e788" providerId="LiveId" clId="{977156FD-72C9-4751-B892-48501B39CA94}" dt="2021-10-29T16:07:28.938" v="1" actId="1076"/>
          <ac:picMkLst>
            <pc:docMk/>
            <pc:sldMk cId="3291466421" sldId="258"/>
            <ac:picMk id="16" creationId="{5CF38356-1B93-447C-BEF2-0422A616D561}"/>
          </ac:picMkLst>
        </pc:picChg>
        <pc:picChg chg="mod">
          <ac:chgData name="Alana Andrade" userId="3d889c22e1a9e788" providerId="LiveId" clId="{977156FD-72C9-4751-B892-48501B39CA94}" dt="2021-10-29T16:07:28.938" v="1" actId="1076"/>
          <ac:picMkLst>
            <pc:docMk/>
            <pc:sldMk cId="3291466421" sldId="258"/>
            <ac:picMk id="17" creationId="{90F5ED8E-E108-41EC-9B73-A260EFAD69E5}"/>
          </ac:picMkLst>
        </pc:picChg>
        <pc:picChg chg="mod">
          <ac:chgData name="Alana Andrade" userId="3d889c22e1a9e788" providerId="LiveId" clId="{977156FD-72C9-4751-B892-48501B39CA94}" dt="2021-10-29T16:07:42.330" v="6" actId="1076"/>
          <ac:picMkLst>
            <pc:docMk/>
            <pc:sldMk cId="3291466421" sldId="258"/>
            <ac:picMk id="18" creationId="{F1A5E762-9B4C-42E8-A83B-16624075589B}"/>
          </ac:picMkLst>
        </pc:picChg>
        <pc:picChg chg="mod">
          <ac:chgData name="Alana Andrade" userId="3d889c22e1a9e788" providerId="LiveId" clId="{977156FD-72C9-4751-B892-48501B39CA94}" dt="2021-10-29T16:07:42.330" v="6" actId="1076"/>
          <ac:picMkLst>
            <pc:docMk/>
            <pc:sldMk cId="3291466421" sldId="258"/>
            <ac:picMk id="19" creationId="{F8A31186-58D9-4F8D-A92D-A83EBD65F3EC}"/>
          </ac:picMkLst>
        </pc:picChg>
        <pc:picChg chg="del mod">
          <ac:chgData name="Alana Andrade" userId="3d889c22e1a9e788" providerId="LiveId" clId="{977156FD-72C9-4751-B892-48501B39CA94}" dt="2021-10-29T16:07:39.068" v="5" actId="478"/>
          <ac:picMkLst>
            <pc:docMk/>
            <pc:sldMk cId="3291466421" sldId="258"/>
            <ac:picMk id="23" creationId="{5F7B9B73-D8E1-4B6E-A8FE-856EB86A5FC7}"/>
          </ac:picMkLst>
        </pc:picChg>
        <pc:picChg chg="del mod">
          <ac:chgData name="Alana Andrade" userId="3d889c22e1a9e788" providerId="LiveId" clId="{977156FD-72C9-4751-B892-48501B39CA94}" dt="2021-10-29T16:07:36.832" v="4" actId="478"/>
          <ac:picMkLst>
            <pc:docMk/>
            <pc:sldMk cId="3291466421" sldId="258"/>
            <ac:picMk id="24" creationId="{A73D3161-E10A-4EDC-BA00-D30180C3F002}"/>
          </ac:picMkLst>
        </pc:picChg>
        <pc:picChg chg="mod">
          <ac:chgData name="Alana Andrade" userId="3d889c22e1a9e788" providerId="LiveId" clId="{977156FD-72C9-4751-B892-48501B39CA94}" dt="2021-10-29T16:07:28.938" v="1" actId="1076"/>
          <ac:picMkLst>
            <pc:docMk/>
            <pc:sldMk cId="3291466421" sldId="258"/>
            <ac:picMk id="2050" creationId="{CB5BECFB-5CE1-4D32-B79B-C5C07F8F5E62}"/>
          </ac:picMkLst>
        </pc:picChg>
      </pc:sldChg>
      <pc:sldChg chg="ord">
        <pc:chgData name="Alana Andrade" userId="3d889c22e1a9e788" providerId="LiveId" clId="{977156FD-72C9-4751-B892-48501B39CA94}" dt="2021-10-29T16:13:15.506" v="15"/>
        <pc:sldMkLst>
          <pc:docMk/>
          <pc:sldMk cId="359801051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356" y="1122363"/>
            <a:ext cx="6396038" cy="2387600"/>
          </a:xfrm>
        </p:spPr>
        <p:txBody>
          <a:bodyPr anchor="b"/>
          <a:lstStyle>
            <a:lvl1pPr algn="ctr">
              <a:defRPr sz="493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94" y="3602038"/>
            <a:ext cx="5643563" cy="1655762"/>
          </a:xfrm>
        </p:spPr>
        <p:txBody>
          <a:bodyPr/>
          <a:lstStyle>
            <a:lvl1pPr marL="0" indent="0" algn="ctr">
              <a:buNone/>
              <a:defRPr sz="1975"/>
            </a:lvl1pPr>
            <a:lvl2pPr marL="376230" indent="0" algn="ctr">
              <a:buNone/>
              <a:defRPr sz="1646"/>
            </a:lvl2pPr>
            <a:lvl3pPr marL="752460" indent="0" algn="ctr">
              <a:buNone/>
              <a:defRPr sz="1481"/>
            </a:lvl3pPr>
            <a:lvl4pPr marL="1128690" indent="0" algn="ctr">
              <a:buNone/>
              <a:defRPr sz="1317"/>
            </a:lvl4pPr>
            <a:lvl5pPr marL="1504920" indent="0" algn="ctr">
              <a:buNone/>
              <a:defRPr sz="1317"/>
            </a:lvl5pPr>
            <a:lvl6pPr marL="1881149" indent="0" algn="ctr">
              <a:buNone/>
              <a:defRPr sz="1317"/>
            </a:lvl6pPr>
            <a:lvl7pPr marL="2257379" indent="0" algn="ctr">
              <a:buNone/>
              <a:defRPr sz="1317"/>
            </a:lvl7pPr>
            <a:lvl8pPr marL="2633609" indent="0" algn="ctr">
              <a:buNone/>
              <a:defRPr sz="1317"/>
            </a:lvl8pPr>
            <a:lvl9pPr marL="3009839" indent="0" algn="ctr">
              <a:buNone/>
              <a:defRPr sz="131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2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54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4900" y="365125"/>
            <a:ext cx="1622524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327" y="365125"/>
            <a:ext cx="477351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6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08" y="1709740"/>
            <a:ext cx="6490097" cy="2852737"/>
          </a:xfrm>
        </p:spPr>
        <p:txBody>
          <a:bodyPr anchor="b"/>
          <a:lstStyle>
            <a:lvl1pPr>
              <a:defRPr sz="493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408" y="4589465"/>
            <a:ext cx="6490097" cy="1500187"/>
          </a:xfrm>
        </p:spPr>
        <p:txBody>
          <a:bodyPr/>
          <a:lstStyle>
            <a:lvl1pPr marL="0" indent="0">
              <a:buNone/>
              <a:defRPr sz="1975">
                <a:solidFill>
                  <a:schemeClr val="tx1"/>
                </a:solidFill>
              </a:defRPr>
            </a:lvl1pPr>
            <a:lvl2pPr marL="376230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2pPr>
            <a:lvl3pPr marL="75246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3pPr>
            <a:lvl4pPr marL="1128690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4pPr>
            <a:lvl5pPr marL="1504920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5pPr>
            <a:lvl6pPr marL="188114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6pPr>
            <a:lvl7pPr marL="225737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7pPr>
            <a:lvl8pPr marL="263360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8pPr>
            <a:lvl9pPr marL="300983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326" y="1825625"/>
            <a:ext cx="319801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405" y="1825625"/>
            <a:ext cx="319801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365127"/>
            <a:ext cx="649009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08" y="1681163"/>
            <a:ext cx="3183321" cy="823912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230" indent="0">
              <a:buNone/>
              <a:defRPr sz="1646" b="1"/>
            </a:lvl2pPr>
            <a:lvl3pPr marL="752460" indent="0">
              <a:buNone/>
              <a:defRPr sz="1481" b="1"/>
            </a:lvl3pPr>
            <a:lvl4pPr marL="1128690" indent="0">
              <a:buNone/>
              <a:defRPr sz="1317" b="1"/>
            </a:lvl4pPr>
            <a:lvl5pPr marL="1504920" indent="0">
              <a:buNone/>
              <a:defRPr sz="1317" b="1"/>
            </a:lvl5pPr>
            <a:lvl6pPr marL="1881149" indent="0">
              <a:buNone/>
              <a:defRPr sz="1317" b="1"/>
            </a:lvl6pPr>
            <a:lvl7pPr marL="2257379" indent="0">
              <a:buNone/>
              <a:defRPr sz="1317" b="1"/>
            </a:lvl7pPr>
            <a:lvl8pPr marL="2633609" indent="0">
              <a:buNone/>
              <a:defRPr sz="1317" b="1"/>
            </a:lvl8pPr>
            <a:lvl9pPr marL="3009839" indent="0">
              <a:buNone/>
              <a:defRPr sz="131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08" y="2505075"/>
            <a:ext cx="318332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9405" y="1681163"/>
            <a:ext cx="3198999" cy="823912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230" indent="0">
              <a:buNone/>
              <a:defRPr sz="1646" b="1"/>
            </a:lvl2pPr>
            <a:lvl3pPr marL="752460" indent="0">
              <a:buNone/>
              <a:defRPr sz="1481" b="1"/>
            </a:lvl3pPr>
            <a:lvl4pPr marL="1128690" indent="0">
              <a:buNone/>
              <a:defRPr sz="1317" b="1"/>
            </a:lvl4pPr>
            <a:lvl5pPr marL="1504920" indent="0">
              <a:buNone/>
              <a:defRPr sz="1317" b="1"/>
            </a:lvl5pPr>
            <a:lvl6pPr marL="1881149" indent="0">
              <a:buNone/>
              <a:defRPr sz="1317" b="1"/>
            </a:lvl6pPr>
            <a:lvl7pPr marL="2257379" indent="0">
              <a:buNone/>
              <a:defRPr sz="1317" b="1"/>
            </a:lvl7pPr>
            <a:lvl8pPr marL="2633609" indent="0">
              <a:buNone/>
              <a:defRPr sz="1317" b="1"/>
            </a:lvl8pPr>
            <a:lvl9pPr marL="3009839" indent="0">
              <a:buNone/>
              <a:defRPr sz="131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9405" y="2505075"/>
            <a:ext cx="319899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457200"/>
            <a:ext cx="2426928" cy="1600200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999" y="987427"/>
            <a:ext cx="3809405" cy="4873625"/>
          </a:xfrm>
        </p:spPr>
        <p:txBody>
          <a:bodyPr/>
          <a:lstStyle>
            <a:lvl1pPr>
              <a:defRPr sz="2633"/>
            </a:lvl1pPr>
            <a:lvl2pPr>
              <a:defRPr sz="2304"/>
            </a:lvl2pPr>
            <a:lvl3pPr>
              <a:defRPr sz="1975"/>
            </a:lvl3pPr>
            <a:lvl4pPr>
              <a:defRPr sz="1646"/>
            </a:lvl4pPr>
            <a:lvl5pPr>
              <a:defRPr sz="1646"/>
            </a:lvl5pPr>
            <a:lvl6pPr>
              <a:defRPr sz="1646"/>
            </a:lvl6pPr>
            <a:lvl7pPr>
              <a:defRPr sz="1646"/>
            </a:lvl7pPr>
            <a:lvl8pPr>
              <a:defRPr sz="1646"/>
            </a:lvl8pPr>
            <a:lvl9pPr>
              <a:defRPr sz="164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2057400"/>
            <a:ext cx="2426928" cy="3811588"/>
          </a:xfrm>
        </p:spPr>
        <p:txBody>
          <a:bodyPr/>
          <a:lstStyle>
            <a:lvl1pPr marL="0" indent="0">
              <a:buNone/>
              <a:defRPr sz="1317"/>
            </a:lvl1pPr>
            <a:lvl2pPr marL="376230" indent="0">
              <a:buNone/>
              <a:defRPr sz="1152"/>
            </a:lvl2pPr>
            <a:lvl3pPr marL="752460" indent="0">
              <a:buNone/>
              <a:defRPr sz="987"/>
            </a:lvl3pPr>
            <a:lvl4pPr marL="1128690" indent="0">
              <a:buNone/>
              <a:defRPr sz="823"/>
            </a:lvl4pPr>
            <a:lvl5pPr marL="1504920" indent="0">
              <a:buNone/>
              <a:defRPr sz="823"/>
            </a:lvl5pPr>
            <a:lvl6pPr marL="1881149" indent="0">
              <a:buNone/>
              <a:defRPr sz="823"/>
            </a:lvl6pPr>
            <a:lvl7pPr marL="2257379" indent="0">
              <a:buNone/>
              <a:defRPr sz="823"/>
            </a:lvl7pPr>
            <a:lvl8pPr marL="2633609" indent="0">
              <a:buNone/>
              <a:defRPr sz="823"/>
            </a:lvl8pPr>
            <a:lvl9pPr marL="3009839" indent="0">
              <a:buNone/>
              <a:defRPr sz="82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4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457200"/>
            <a:ext cx="2426928" cy="1600200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8999" y="987427"/>
            <a:ext cx="3809405" cy="4873625"/>
          </a:xfrm>
        </p:spPr>
        <p:txBody>
          <a:bodyPr anchor="t"/>
          <a:lstStyle>
            <a:lvl1pPr marL="0" indent="0">
              <a:buNone/>
              <a:defRPr sz="2633"/>
            </a:lvl1pPr>
            <a:lvl2pPr marL="376230" indent="0">
              <a:buNone/>
              <a:defRPr sz="2304"/>
            </a:lvl2pPr>
            <a:lvl3pPr marL="752460" indent="0">
              <a:buNone/>
              <a:defRPr sz="1975"/>
            </a:lvl3pPr>
            <a:lvl4pPr marL="1128690" indent="0">
              <a:buNone/>
              <a:defRPr sz="1646"/>
            </a:lvl4pPr>
            <a:lvl5pPr marL="1504920" indent="0">
              <a:buNone/>
              <a:defRPr sz="1646"/>
            </a:lvl5pPr>
            <a:lvl6pPr marL="1881149" indent="0">
              <a:buNone/>
              <a:defRPr sz="1646"/>
            </a:lvl6pPr>
            <a:lvl7pPr marL="2257379" indent="0">
              <a:buNone/>
              <a:defRPr sz="1646"/>
            </a:lvl7pPr>
            <a:lvl8pPr marL="2633609" indent="0">
              <a:buNone/>
              <a:defRPr sz="1646"/>
            </a:lvl8pPr>
            <a:lvl9pPr marL="3009839" indent="0">
              <a:buNone/>
              <a:defRPr sz="164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2057400"/>
            <a:ext cx="2426928" cy="3811588"/>
          </a:xfrm>
        </p:spPr>
        <p:txBody>
          <a:bodyPr/>
          <a:lstStyle>
            <a:lvl1pPr marL="0" indent="0">
              <a:buNone/>
              <a:defRPr sz="1317"/>
            </a:lvl1pPr>
            <a:lvl2pPr marL="376230" indent="0">
              <a:buNone/>
              <a:defRPr sz="1152"/>
            </a:lvl2pPr>
            <a:lvl3pPr marL="752460" indent="0">
              <a:buNone/>
              <a:defRPr sz="987"/>
            </a:lvl3pPr>
            <a:lvl4pPr marL="1128690" indent="0">
              <a:buNone/>
              <a:defRPr sz="823"/>
            </a:lvl4pPr>
            <a:lvl5pPr marL="1504920" indent="0">
              <a:buNone/>
              <a:defRPr sz="823"/>
            </a:lvl5pPr>
            <a:lvl6pPr marL="1881149" indent="0">
              <a:buNone/>
              <a:defRPr sz="823"/>
            </a:lvl6pPr>
            <a:lvl7pPr marL="2257379" indent="0">
              <a:buNone/>
              <a:defRPr sz="823"/>
            </a:lvl7pPr>
            <a:lvl8pPr marL="2633609" indent="0">
              <a:buNone/>
              <a:defRPr sz="823"/>
            </a:lvl8pPr>
            <a:lvl9pPr marL="3009839" indent="0">
              <a:buNone/>
              <a:defRPr sz="82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327" y="365127"/>
            <a:ext cx="64900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27" y="1825625"/>
            <a:ext cx="6490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326" y="6356352"/>
            <a:ext cx="1693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A0CA-85BB-424C-A1A0-CA935EE3FF4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2574" y="6356352"/>
            <a:ext cx="2539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355" y="6356352"/>
            <a:ext cx="1693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FB6D-2976-4D21-8F57-17C043F2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2460" rtl="0" eaLnBrk="1" latinLnBrk="0" hangingPunct="1">
        <a:lnSpc>
          <a:spcPct val="90000"/>
        </a:lnSpc>
        <a:spcBef>
          <a:spcPct val="0"/>
        </a:spcBef>
        <a:buNone/>
        <a:defRPr sz="3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15" indent="-188115" algn="l" defTabSz="752460" rtl="0" eaLnBrk="1" latinLnBrk="0" hangingPunct="1">
        <a:lnSpc>
          <a:spcPct val="90000"/>
        </a:lnSpc>
        <a:spcBef>
          <a:spcPts val="823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6434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2pPr>
      <a:lvl3pPr marL="94057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31680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69303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206926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44549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82172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19795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1pPr>
      <a:lvl2pPr marL="37623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2pPr>
      <a:lvl3pPr marL="75246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2869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50492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188114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25737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63360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00983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hapéu de Cozinheiro com preenchimento sólido">
            <a:extLst>
              <a:ext uri="{FF2B5EF4-FFF2-40B4-BE49-F238E27FC236}">
                <a16:creationId xmlns:a16="http://schemas.microsoft.com/office/drawing/2014/main" id="{F1E1F194-B635-4126-873F-7DAC18E81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701" y="2552862"/>
            <a:ext cx="537702" cy="537702"/>
          </a:xfrm>
          <a:prstGeom prst="rect">
            <a:avLst/>
          </a:prstGeom>
        </p:spPr>
      </p:pic>
      <p:pic>
        <p:nvPicPr>
          <p:cNvPr id="3076" name="Picture 4" descr="Silhueta faca em posição diagonal | Ícone Gratis">
            <a:extLst>
              <a:ext uri="{FF2B5EF4-FFF2-40B4-BE49-F238E27FC236}">
                <a16:creationId xmlns:a16="http://schemas.microsoft.com/office/drawing/2014/main" id="{16C13A53-74B9-4361-A397-5AC83E3D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93" y="2729120"/>
            <a:ext cx="1490539" cy="149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NG e SVG de garfo com fundo transparente para baixar.">
            <a:extLst>
              <a:ext uri="{FF2B5EF4-FFF2-40B4-BE49-F238E27FC236}">
                <a16:creationId xmlns:a16="http://schemas.microsoft.com/office/drawing/2014/main" id="{B95E5774-00AD-45B1-A2F5-06EFB6AA2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81" t="1" r="47659" b="20691"/>
          <a:stretch/>
        </p:blipFill>
        <p:spPr bwMode="auto">
          <a:xfrm rot="18597430">
            <a:off x="3430657" y="2513883"/>
            <a:ext cx="117343" cy="180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458AB94-D0FC-4183-8CA8-2093A7A5B184}"/>
              </a:ext>
            </a:extLst>
          </p:cNvPr>
          <p:cNvSpPr/>
          <p:nvPr/>
        </p:nvSpPr>
        <p:spPr>
          <a:xfrm rot="2392672">
            <a:off x="3167766" y="3706233"/>
            <a:ext cx="1427231" cy="63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1"/>
          </a:p>
        </p:txBody>
      </p:sp>
      <p:pic>
        <p:nvPicPr>
          <p:cNvPr id="21" name="Picture 2" descr="PNG e SVG de garfo com fundo transparente para baixar.">
            <a:extLst>
              <a:ext uri="{FF2B5EF4-FFF2-40B4-BE49-F238E27FC236}">
                <a16:creationId xmlns:a16="http://schemas.microsoft.com/office/drawing/2014/main" id="{729759F2-1D1E-41FE-BC9B-1768C3B34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64" t="-1164" r="40463" b="59990"/>
          <a:stretch/>
        </p:blipFill>
        <p:spPr bwMode="auto">
          <a:xfrm rot="18597430">
            <a:off x="2919550" y="2649589"/>
            <a:ext cx="438302" cy="9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9D8692BA-DF0C-4CD2-8F04-A09A6CEAEC20}"/>
              </a:ext>
            </a:extLst>
          </p:cNvPr>
          <p:cNvSpPr/>
          <p:nvPr/>
        </p:nvSpPr>
        <p:spPr>
          <a:xfrm rot="2382316">
            <a:off x="3150536" y="3566856"/>
            <a:ext cx="1216124" cy="135536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1"/>
          </a:p>
        </p:txBody>
      </p:sp>
      <p:sp>
        <p:nvSpPr>
          <p:cNvPr id="25" name="Fluxograma: Terminação 24">
            <a:extLst>
              <a:ext uri="{FF2B5EF4-FFF2-40B4-BE49-F238E27FC236}">
                <a16:creationId xmlns:a16="http://schemas.microsoft.com/office/drawing/2014/main" id="{43FE225F-9CD7-4212-8A01-F87BB61CD5D0}"/>
              </a:ext>
            </a:extLst>
          </p:cNvPr>
          <p:cNvSpPr/>
          <p:nvPr/>
        </p:nvSpPr>
        <p:spPr>
          <a:xfrm rot="2382316">
            <a:off x="3880687" y="3939958"/>
            <a:ext cx="657402" cy="135536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FE8CC9-8150-4670-B957-9CEDC9181E92}"/>
              </a:ext>
            </a:extLst>
          </p:cNvPr>
          <p:cNvSpPr txBox="1"/>
          <p:nvPr/>
        </p:nvSpPr>
        <p:spPr>
          <a:xfrm>
            <a:off x="1880514" y="3383195"/>
            <a:ext cx="201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Gobold" panose="02000500000000000000" pitchFamily="2" charset="0"/>
              </a:rPr>
              <a:t>CASEIRO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1C2A8E-F9D6-4391-B103-E9E0E1DFD585}"/>
              </a:ext>
            </a:extLst>
          </p:cNvPr>
          <p:cNvSpPr txBox="1"/>
          <p:nvPr/>
        </p:nvSpPr>
        <p:spPr>
          <a:xfrm>
            <a:off x="4212456" y="3383195"/>
            <a:ext cx="201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Gobold" panose="02000500000000000000" pitchFamily="2" charset="0"/>
              </a:rPr>
              <a:t>DA CASA</a:t>
            </a:r>
          </a:p>
        </p:txBody>
      </p:sp>
      <p:pic>
        <p:nvPicPr>
          <p:cNvPr id="20" name="Gráfico 19" descr="Início com preenchimento sólido">
            <a:extLst>
              <a:ext uri="{FF2B5EF4-FFF2-40B4-BE49-F238E27FC236}">
                <a16:creationId xmlns:a16="http://schemas.microsoft.com/office/drawing/2014/main" id="{9777F026-02B6-42AC-9EBA-65837D2E0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9327" y="4051015"/>
            <a:ext cx="537702" cy="5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CE16D7E-6E35-4D91-9926-524CBA3BA31B}"/>
              </a:ext>
            </a:extLst>
          </p:cNvPr>
          <p:cNvGrpSpPr/>
          <p:nvPr/>
        </p:nvGrpSpPr>
        <p:grpSpPr>
          <a:xfrm>
            <a:off x="1834337" y="829045"/>
            <a:ext cx="3856076" cy="2298214"/>
            <a:chOff x="4170733" y="2445811"/>
            <a:chExt cx="3856076" cy="229821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FDF25E5-0843-4331-B6B4-CABEF3D4215E}"/>
                </a:ext>
              </a:extLst>
            </p:cNvPr>
            <p:cNvSpPr txBox="1"/>
            <p:nvPr/>
          </p:nvSpPr>
          <p:spPr>
            <a:xfrm>
              <a:off x="4596263" y="3003320"/>
              <a:ext cx="2822492" cy="89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201" dirty="0">
                  <a:latin typeface="Gobold" panose="02000500000000000000" pitchFamily="2" charset="0"/>
                </a:rPr>
                <a:t>caseiro</a:t>
              </a:r>
            </a:p>
          </p:txBody>
        </p:sp>
        <p:pic>
          <p:nvPicPr>
            <p:cNvPr id="2050" name="Picture 2" descr="PNG e SVG de garfo com fundo transparente para baixar.">
              <a:extLst>
                <a:ext uri="{FF2B5EF4-FFF2-40B4-BE49-F238E27FC236}">
                  <a16:creationId xmlns:a16="http://schemas.microsoft.com/office/drawing/2014/main" id="{CB5BECFB-5CE1-4D32-B79B-C5C07F8F5E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42"/>
            <a:stretch/>
          </p:blipFill>
          <p:spPr bwMode="auto">
            <a:xfrm rot="5400000">
              <a:off x="6564722" y="3022073"/>
              <a:ext cx="2038350" cy="88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NG e SVG de garfo com fundo transparente para baixar.">
              <a:extLst>
                <a:ext uri="{FF2B5EF4-FFF2-40B4-BE49-F238E27FC236}">
                  <a16:creationId xmlns:a16="http://schemas.microsoft.com/office/drawing/2014/main" id="{EC28CF27-1996-4B76-9F12-EE8960F0CC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27" b="1870"/>
            <a:stretch/>
          </p:blipFill>
          <p:spPr bwMode="auto">
            <a:xfrm rot="5400000">
              <a:off x="3503210" y="3113335"/>
              <a:ext cx="2038350" cy="7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DCA3CFB-B12D-46FC-A190-943E43449BC8}"/>
                </a:ext>
              </a:extLst>
            </p:cNvPr>
            <p:cNvSpPr txBox="1"/>
            <p:nvPr/>
          </p:nvSpPr>
          <p:spPr>
            <a:xfrm>
              <a:off x="5353663" y="3743740"/>
              <a:ext cx="12668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>
                  <a:latin typeface="Gobold" panose="02000500000000000000" pitchFamily="2" charset="0"/>
                </a:rPr>
                <a:t>DA CASA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DAA42C3-CC1F-4602-B3C2-B61F948F6929}"/>
                </a:ext>
              </a:extLst>
            </p:cNvPr>
            <p:cNvSpPr/>
            <p:nvPr/>
          </p:nvSpPr>
          <p:spPr>
            <a:xfrm>
              <a:off x="6591790" y="3899494"/>
              <a:ext cx="438150" cy="940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2A479E-80E7-46D1-ADF5-BF4902EA4F91}"/>
                </a:ext>
              </a:extLst>
            </p:cNvPr>
            <p:cNvSpPr/>
            <p:nvPr/>
          </p:nvSpPr>
          <p:spPr>
            <a:xfrm>
              <a:off x="4966029" y="3899493"/>
              <a:ext cx="438150" cy="940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pic>
          <p:nvPicPr>
            <p:cNvPr id="16" name="Picture 2" descr="Chapéu de chef - ícones de comida grátis">
              <a:extLst>
                <a:ext uri="{FF2B5EF4-FFF2-40B4-BE49-F238E27FC236}">
                  <a16:creationId xmlns:a16="http://schemas.microsoft.com/office/drawing/2014/main" id="{5CF38356-1B93-447C-BEF2-0422A616D5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69"/>
            <a:stretch/>
          </p:blipFill>
          <p:spPr bwMode="auto">
            <a:xfrm>
              <a:off x="5323182" y="2477558"/>
              <a:ext cx="1315085" cy="48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hapéu de chef - ícones de comida grátis">
              <a:extLst>
                <a:ext uri="{FF2B5EF4-FFF2-40B4-BE49-F238E27FC236}">
                  <a16:creationId xmlns:a16="http://schemas.microsoft.com/office/drawing/2014/main" id="{90F5ED8E-E108-41EC-9B73-A260EFAD69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543" b="-4474"/>
            <a:stretch/>
          </p:blipFill>
          <p:spPr bwMode="auto">
            <a:xfrm>
              <a:off x="5329532" y="4258350"/>
              <a:ext cx="1315085" cy="48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BF73E34-3794-4CEE-83CC-B20DA941178F}"/>
              </a:ext>
            </a:extLst>
          </p:cNvPr>
          <p:cNvGrpSpPr/>
          <p:nvPr/>
        </p:nvGrpSpPr>
        <p:grpSpPr>
          <a:xfrm>
            <a:off x="1834338" y="3804228"/>
            <a:ext cx="3856076" cy="2038351"/>
            <a:chOff x="4170733" y="2445811"/>
            <a:chExt cx="3856076" cy="203835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03A3D84-0908-4B19-B6AE-29E1DAF9CEB4}"/>
                </a:ext>
              </a:extLst>
            </p:cNvPr>
            <p:cNvSpPr txBox="1"/>
            <p:nvPr/>
          </p:nvSpPr>
          <p:spPr>
            <a:xfrm>
              <a:off x="4596263" y="3003320"/>
              <a:ext cx="2822492" cy="89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201" dirty="0">
                  <a:latin typeface="Gobold" panose="02000500000000000000" pitchFamily="2" charset="0"/>
                </a:rPr>
                <a:t>caseiro</a:t>
              </a:r>
            </a:p>
          </p:txBody>
        </p:sp>
        <p:pic>
          <p:nvPicPr>
            <p:cNvPr id="18" name="Picture 2" descr="PNG e SVG de garfo com fundo transparente para baixar.">
              <a:extLst>
                <a:ext uri="{FF2B5EF4-FFF2-40B4-BE49-F238E27FC236}">
                  <a16:creationId xmlns:a16="http://schemas.microsoft.com/office/drawing/2014/main" id="{F1A5E762-9B4C-42E8-A83B-166240755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42"/>
            <a:stretch/>
          </p:blipFill>
          <p:spPr bwMode="auto">
            <a:xfrm rot="5400000">
              <a:off x="6564722" y="3022073"/>
              <a:ext cx="2038350" cy="88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NG e SVG de garfo com fundo transparente para baixar.">
              <a:extLst>
                <a:ext uri="{FF2B5EF4-FFF2-40B4-BE49-F238E27FC236}">
                  <a16:creationId xmlns:a16="http://schemas.microsoft.com/office/drawing/2014/main" id="{F8A31186-58D9-4F8D-A92D-A83EBD65F3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27" b="1870"/>
            <a:stretch/>
          </p:blipFill>
          <p:spPr bwMode="auto">
            <a:xfrm rot="5400000">
              <a:off x="3503210" y="3113335"/>
              <a:ext cx="2038350" cy="7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7D5B9FE-3665-4E01-BDC9-A64C9705C39F}"/>
                </a:ext>
              </a:extLst>
            </p:cNvPr>
            <p:cNvSpPr txBox="1"/>
            <p:nvPr/>
          </p:nvSpPr>
          <p:spPr>
            <a:xfrm>
              <a:off x="5353663" y="3743740"/>
              <a:ext cx="12668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>
                  <a:latin typeface="Gobold" panose="02000500000000000000" pitchFamily="2" charset="0"/>
                </a:rPr>
                <a:t>DA CASA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6AC6A9C-2AFD-4117-A869-EE5512E34114}"/>
                </a:ext>
              </a:extLst>
            </p:cNvPr>
            <p:cNvSpPr/>
            <p:nvPr/>
          </p:nvSpPr>
          <p:spPr>
            <a:xfrm>
              <a:off x="6591790" y="3899494"/>
              <a:ext cx="438150" cy="940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C3E24B1-E3FE-4090-BC5B-F20B6993FD56}"/>
                </a:ext>
              </a:extLst>
            </p:cNvPr>
            <p:cNvSpPr/>
            <p:nvPr/>
          </p:nvSpPr>
          <p:spPr>
            <a:xfrm>
              <a:off x="4966029" y="3899493"/>
              <a:ext cx="438150" cy="940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</p:grpSp>
    </p:spTree>
    <p:extLst>
      <p:ext uri="{BB962C8B-B14F-4D97-AF65-F5344CB8AC3E}">
        <p14:creationId xmlns:p14="http://schemas.microsoft.com/office/powerpoint/2010/main" val="329146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A9106B1-0C99-400B-8963-05A1107D0FE5}"/>
              </a:ext>
            </a:extLst>
          </p:cNvPr>
          <p:cNvGrpSpPr/>
          <p:nvPr/>
        </p:nvGrpSpPr>
        <p:grpSpPr>
          <a:xfrm>
            <a:off x="2603698" y="2751159"/>
            <a:ext cx="3713773" cy="1785175"/>
            <a:chOff x="4670621" y="2732104"/>
            <a:chExt cx="3713773" cy="1785174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0EC0501B-EB65-4668-9006-BEF8A2619DDC}"/>
                </a:ext>
              </a:extLst>
            </p:cNvPr>
            <p:cNvGrpSpPr/>
            <p:nvPr/>
          </p:nvGrpSpPr>
          <p:grpSpPr>
            <a:xfrm>
              <a:off x="4670621" y="2732104"/>
              <a:ext cx="3713773" cy="1785174"/>
              <a:chOff x="4736286" y="2366724"/>
              <a:chExt cx="3713773" cy="1785174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A78194B-28A0-4FFC-82FE-9C18DB46E992}"/>
                  </a:ext>
                </a:extLst>
              </p:cNvPr>
              <p:cNvSpPr txBox="1"/>
              <p:nvPr/>
            </p:nvSpPr>
            <p:spPr>
              <a:xfrm>
                <a:off x="4736286" y="2366724"/>
                <a:ext cx="36916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4800" dirty="0">
                    <a:latin typeface="Gobold" panose="02000500000000000000" pitchFamily="2" charset="0"/>
                  </a:rPr>
                  <a:t>C</a:t>
                </a:r>
                <a:r>
                  <a:rPr lang="pt-BR" sz="5400" dirty="0">
                    <a:latin typeface="Gobold" panose="02000500000000000000" pitchFamily="2" charset="0"/>
                  </a:rPr>
                  <a:t>ase </a:t>
                </a:r>
                <a:r>
                  <a:rPr lang="pt-BR" sz="5400" dirty="0" err="1">
                    <a:latin typeface="Gobold" panose="02000500000000000000" pitchFamily="2" charset="0"/>
                  </a:rPr>
                  <a:t>ro</a:t>
                </a:r>
                <a:endParaRPr lang="pt-BR" sz="1100" dirty="0">
                  <a:latin typeface="Gobold" panose="02000500000000000000" pitchFamily="2" charset="0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6992944-AA82-4180-81E7-831895AF17CB}"/>
                  </a:ext>
                </a:extLst>
              </p:cNvPr>
              <p:cNvSpPr txBox="1"/>
              <p:nvPr/>
            </p:nvSpPr>
            <p:spPr>
              <a:xfrm>
                <a:off x="4758396" y="3259218"/>
                <a:ext cx="3691663" cy="89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5201" dirty="0">
                    <a:latin typeface="Gobold" panose="02000500000000000000" pitchFamily="2" charset="0"/>
                  </a:rPr>
                  <a:t>DA CASA</a:t>
                </a:r>
              </a:p>
            </p:txBody>
          </p:sp>
        </p:grpSp>
        <p:pic>
          <p:nvPicPr>
            <p:cNvPr id="27" name="Gráfico 26" descr="Garfo com preenchimento sólido">
              <a:extLst>
                <a:ext uri="{FF2B5EF4-FFF2-40B4-BE49-F238E27FC236}">
                  <a16:creationId xmlns:a16="http://schemas.microsoft.com/office/drawing/2014/main" id="{D7235706-49C8-4B64-92B2-764FA5EE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849234">
              <a:off x="5915225" y="2908206"/>
              <a:ext cx="540290" cy="54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9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3951DCC-67AD-4C02-B5FD-279865916BA2}"/>
              </a:ext>
            </a:extLst>
          </p:cNvPr>
          <p:cNvGrpSpPr/>
          <p:nvPr/>
        </p:nvGrpSpPr>
        <p:grpSpPr>
          <a:xfrm>
            <a:off x="295483" y="1907449"/>
            <a:ext cx="6933786" cy="3651548"/>
            <a:chOff x="2629107" y="2231299"/>
            <a:chExt cx="6933786" cy="3651548"/>
          </a:xfrm>
        </p:grpSpPr>
        <p:pic>
          <p:nvPicPr>
            <p:cNvPr id="1026" name="Picture 2" descr="Chapéu de chef - ícones de comida grátis">
              <a:extLst>
                <a:ext uri="{FF2B5EF4-FFF2-40B4-BE49-F238E27FC236}">
                  <a16:creationId xmlns:a16="http://schemas.microsoft.com/office/drawing/2014/main" id="{6C452B59-2D1B-438A-8F78-0F70F40D6A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69"/>
            <a:stretch/>
          </p:blipFill>
          <p:spPr bwMode="auto">
            <a:xfrm>
              <a:off x="4651665" y="2231299"/>
              <a:ext cx="2888670" cy="1066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A47530B-7EA0-475B-8457-1A4407B008A3}"/>
                </a:ext>
              </a:extLst>
            </p:cNvPr>
            <p:cNvSpPr txBox="1"/>
            <p:nvPr/>
          </p:nvSpPr>
          <p:spPr>
            <a:xfrm>
              <a:off x="2629107" y="3298117"/>
              <a:ext cx="6933786" cy="132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1" dirty="0">
                  <a:latin typeface="Aharoni" panose="02010803020104030203" pitchFamily="2" charset="-79"/>
                  <a:ea typeface="Apex New Thin Italic" panose="02010600040501010103" pitchFamily="50" charset="0"/>
                  <a:cs typeface="Aharoni" panose="02010803020104030203" pitchFamily="2" charset="-79"/>
                </a:rPr>
                <a:t>CASEIRO</a:t>
              </a:r>
              <a:endParaRPr lang="pt-BR" sz="8801" dirty="0">
                <a:latin typeface="Aharoni" panose="02010803020104030203" pitchFamily="2" charset="-79"/>
                <a:ea typeface="Apex New Thin Italic" panose="02010600040501010103" pitchFamily="50" charset="0"/>
                <a:cs typeface="Aharoni" panose="02010803020104030203" pitchFamily="2" charset="-79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FDC6477-3EE3-41EA-8062-A64716C51749}"/>
                </a:ext>
              </a:extLst>
            </p:cNvPr>
            <p:cNvSpPr txBox="1"/>
            <p:nvPr/>
          </p:nvSpPr>
          <p:spPr>
            <a:xfrm>
              <a:off x="3286332" y="4010990"/>
              <a:ext cx="56193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spc="60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86000"/>
                      </a:srgbClr>
                    </a:outerShdw>
                  </a:effectLst>
                  <a:latin typeface="Tasty Food" pitchFamily="50" charset="0"/>
                  <a:ea typeface="Apex New Thin Italic" panose="02010600040501010103" pitchFamily="50" charset="0"/>
                  <a:cs typeface="Aharoni" panose="02010803020104030203" pitchFamily="2" charset="-79"/>
                </a:rPr>
                <a:t>DA CASA</a:t>
              </a:r>
            </a:p>
          </p:txBody>
        </p:sp>
        <p:pic>
          <p:nvPicPr>
            <p:cNvPr id="15" name="Picture 2" descr="Chapéu de chef - ícones de comida grátis">
              <a:extLst>
                <a:ext uri="{FF2B5EF4-FFF2-40B4-BE49-F238E27FC236}">
                  <a16:creationId xmlns:a16="http://schemas.microsoft.com/office/drawing/2014/main" id="{161190F8-7618-4D17-8807-1009EF88B6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05" b="-6208"/>
            <a:stretch/>
          </p:blipFill>
          <p:spPr bwMode="auto">
            <a:xfrm>
              <a:off x="4424628" y="4906659"/>
              <a:ext cx="3342744" cy="976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794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AC9CDFB-D615-4496-8346-5023295D1738}"/>
              </a:ext>
            </a:extLst>
          </p:cNvPr>
          <p:cNvGrpSpPr/>
          <p:nvPr/>
        </p:nvGrpSpPr>
        <p:grpSpPr>
          <a:xfrm>
            <a:off x="1311877" y="901764"/>
            <a:ext cx="1525819" cy="2263328"/>
            <a:chOff x="5075811" y="2477404"/>
            <a:chExt cx="1525818" cy="2263329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8EDC1F-1AD1-4B0D-A1BA-D5E8537C49B8}"/>
                </a:ext>
              </a:extLst>
            </p:cNvPr>
            <p:cNvSpPr txBox="1"/>
            <p:nvPr/>
          </p:nvSpPr>
          <p:spPr>
            <a:xfrm>
              <a:off x="5101903" y="3182815"/>
              <a:ext cx="1499726" cy="134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pt-BR" sz="6200" dirty="0">
                  <a:latin typeface="Gobold" panose="02000500000000000000" pitchFamily="2" charset="0"/>
                </a:rPr>
                <a:t>CAS</a:t>
              </a:r>
              <a:r>
                <a:rPr lang="pt-BR" sz="4701" dirty="0">
                  <a:latin typeface="Gobold" panose="02000500000000000000" pitchFamily="2" charset="0"/>
                </a:rPr>
                <a:t>E  RO </a:t>
              </a:r>
            </a:p>
          </p:txBody>
        </p:sp>
        <p:pic>
          <p:nvPicPr>
            <p:cNvPr id="23" name="Gráfico 22" descr="Garfo com preenchimento sólido">
              <a:extLst>
                <a:ext uri="{FF2B5EF4-FFF2-40B4-BE49-F238E27FC236}">
                  <a16:creationId xmlns:a16="http://schemas.microsoft.com/office/drawing/2014/main" id="{A1282787-5ACA-405E-AF6D-04938C97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849234">
              <a:off x="5357311" y="3811083"/>
              <a:ext cx="521787" cy="521787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56EAC15-BD0B-4973-B52B-52A48D688B6E}"/>
                </a:ext>
              </a:extLst>
            </p:cNvPr>
            <p:cNvSpPr txBox="1"/>
            <p:nvPr/>
          </p:nvSpPr>
          <p:spPr>
            <a:xfrm>
              <a:off x="5075811" y="4407557"/>
              <a:ext cx="149972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1" spc="700" dirty="0">
                  <a:latin typeface="Gobold" panose="02000500000000000000" pitchFamily="2" charset="0"/>
                </a:rPr>
                <a:t>DA CASA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2BB7402-3A64-4C63-90EB-1D264D67C086}"/>
                </a:ext>
              </a:extLst>
            </p:cNvPr>
            <p:cNvCxnSpPr/>
            <p:nvPr/>
          </p:nvCxnSpPr>
          <p:spPr>
            <a:xfrm>
              <a:off x="5199116" y="4740733"/>
              <a:ext cx="12023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eio-quadro 33">
              <a:extLst>
                <a:ext uri="{FF2B5EF4-FFF2-40B4-BE49-F238E27FC236}">
                  <a16:creationId xmlns:a16="http://schemas.microsoft.com/office/drawing/2014/main" id="{6EA0B0DF-91BE-4D90-BBAA-AC0D855926E4}"/>
                </a:ext>
              </a:extLst>
            </p:cNvPr>
            <p:cNvSpPr/>
            <p:nvPr/>
          </p:nvSpPr>
          <p:spPr>
            <a:xfrm rot="2650683">
              <a:off x="5427941" y="2477404"/>
              <a:ext cx="744662" cy="735664"/>
            </a:xfrm>
            <a:prstGeom prst="halfFrame">
              <a:avLst>
                <a:gd name="adj1" fmla="val 8534"/>
                <a:gd name="adj2" fmla="val 81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B39D22F-42E7-4CEC-B6A6-4B4727B26C7F}"/>
              </a:ext>
            </a:extLst>
          </p:cNvPr>
          <p:cNvGrpSpPr/>
          <p:nvPr/>
        </p:nvGrpSpPr>
        <p:grpSpPr>
          <a:xfrm>
            <a:off x="1339440" y="4216183"/>
            <a:ext cx="1525819" cy="1895496"/>
            <a:chOff x="5075811" y="2845236"/>
            <a:chExt cx="1525818" cy="1895497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EC5F2FA-B1C3-4143-817C-A20AB24CAF62}"/>
                </a:ext>
              </a:extLst>
            </p:cNvPr>
            <p:cNvSpPr txBox="1"/>
            <p:nvPr/>
          </p:nvSpPr>
          <p:spPr>
            <a:xfrm>
              <a:off x="5101903" y="3182815"/>
              <a:ext cx="1499726" cy="134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pt-BR" sz="6200" dirty="0">
                  <a:latin typeface="Gobold" panose="02000500000000000000" pitchFamily="2" charset="0"/>
                </a:rPr>
                <a:t>CAS</a:t>
              </a:r>
              <a:r>
                <a:rPr lang="pt-BR" sz="4701" dirty="0">
                  <a:latin typeface="Gobold" panose="02000500000000000000" pitchFamily="2" charset="0"/>
                </a:rPr>
                <a:t>E  RO </a:t>
              </a:r>
            </a:p>
          </p:txBody>
        </p:sp>
        <p:pic>
          <p:nvPicPr>
            <p:cNvPr id="39" name="Gráfico 38" descr="Garfo com preenchimento sólido">
              <a:extLst>
                <a:ext uri="{FF2B5EF4-FFF2-40B4-BE49-F238E27FC236}">
                  <a16:creationId xmlns:a16="http://schemas.microsoft.com/office/drawing/2014/main" id="{620E8654-4227-4CCA-B707-5662E0596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849234">
              <a:off x="5357311" y="3811083"/>
              <a:ext cx="521787" cy="521787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8C91741-4504-4501-BD07-298FA64143A5}"/>
                </a:ext>
              </a:extLst>
            </p:cNvPr>
            <p:cNvSpPr txBox="1"/>
            <p:nvPr/>
          </p:nvSpPr>
          <p:spPr>
            <a:xfrm>
              <a:off x="5075811" y="4407557"/>
              <a:ext cx="149972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1" spc="700" dirty="0">
                  <a:latin typeface="Gobold" panose="02000500000000000000" pitchFamily="2" charset="0"/>
                </a:rPr>
                <a:t>DA CASA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BC5280BB-FAE1-43D0-AC07-7895253DE7EC}"/>
                </a:ext>
              </a:extLst>
            </p:cNvPr>
            <p:cNvCxnSpPr/>
            <p:nvPr/>
          </p:nvCxnSpPr>
          <p:spPr>
            <a:xfrm>
              <a:off x="5199116" y="4740733"/>
              <a:ext cx="12023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51E8377A-D0E9-448E-ADF6-0644664826A5}"/>
                </a:ext>
              </a:extLst>
            </p:cNvPr>
            <p:cNvCxnSpPr/>
            <p:nvPr/>
          </p:nvCxnSpPr>
          <p:spPr>
            <a:xfrm>
              <a:off x="5199116" y="2845236"/>
              <a:ext cx="12023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A24723E-1BFE-4C3C-AB9D-8B9AAEC29074}"/>
              </a:ext>
            </a:extLst>
          </p:cNvPr>
          <p:cNvGrpSpPr/>
          <p:nvPr/>
        </p:nvGrpSpPr>
        <p:grpSpPr>
          <a:xfrm>
            <a:off x="4719020" y="1581903"/>
            <a:ext cx="1525819" cy="1557918"/>
            <a:chOff x="5075811" y="3182815"/>
            <a:chExt cx="1525818" cy="1557918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B30CD3E-4897-4C66-9A78-5A68DF27AB40}"/>
                </a:ext>
              </a:extLst>
            </p:cNvPr>
            <p:cNvSpPr txBox="1"/>
            <p:nvPr/>
          </p:nvSpPr>
          <p:spPr>
            <a:xfrm>
              <a:off x="5101903" y="3182815"/>
              <a:ext cx="1499726" cy="134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pt-BR" sz="6200" dirty="0">
                  <a:latin typeface="Gobold" panose="02000500000000000000" pitchFamily="2" charset="0"/>
                </a:rPr>
                <a:t>CAS</a:t>
              </a:r>
              <a:r>
                <a:rPr lang="pt-BR" sz="4701" dirty="0">
                  <a:latin typeface="Gobold" panose="02000500000000000000" pitchFamily="2" charset="0"/>
                </a:rPr>
                <a:t>E  RO </a:t>
              </a:r>
            </a:p>
          </p:txBody>
        </p:sp>
        <p:pic>
          <p:nvPicPr>
            <p:cNvPr id="45" name="Gráfico 44" descr="Garfo com preenchimento sólido">
              <a:extLst>
                <a:ext uri="{FF2B5EF4-FFF2-40B4-BE49-F238E27FC236}">
                  <a16:creationId xmlns:a16="http://schemas.microsoft.com/office/drawing/2014/main" id="{18739C27-E208-49CD-B36B-EE3E6FBE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849234">
              <a:off x="5357311" y="3811083"/>
              <a:ext cx="521787" cy="521787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28A8F45-E961-49BD-8146-B62F4CDDFA93}"/>
                </a:ext>
              </a:extLst>
            </p:cNvPr>
            <p:cNvSpPr txBox="1"/>
            <p:nvPr/>
          </p:nvSpPr>
          <p:spPr>
            <a:xfrm>
              <a:off x="5075811" y="4407555"/>
              <a:ext cx="149972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1" spc="700" dirty="0">
                  <a:latin typeface="Gobold" panose="02000500000000000000" pitchFamily="2" charset="0"/>
                </a:rPr>
                <a:t>DA CASA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0D67D33-B5DB-42E3-B3F0-F714C76DC03A}"/>
                </a:ext>
              </a:extLst>
            </p:cNvPr>
            <p:cNvCxnSpPr/>
            <p:nvPr/>
          </p:nvCxnSpPr>
          <p:spPr>
            <a:xfrm>
              <a:off x="5199116" y="4740733"/>
              <a:ext cx="12023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78441BA-8DA3-4030-9B20-83BD29772C3A}"/>
              </a:ext>
            </a:extLst>
          </p:cNvPr>
          <p:cNvGrpSpPr/>
          <p:nvPr/>
        </p:nvGrpSpPr>
        <p:grpSpPr>
          <a:xfrm>
            <a:off x="4680573" y="4553760"/>
            <a:ext cx="1525819" cy="1532648"/>
            <a:chOff x="5075811" y="3182815"/>
            <a:chExt cx="1525818" cy="1532647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67EE99F-3E51-4FB2-BABB-5B4474FE1D41}"/>
                </a:ext>
              </a:extLst>
            </p:cNvPr>
            <p:cNvSpPr txBox="1"/>
            <p:nvPr/>
          </p:nvSpPr>
          <p:spPr>
            <a:xfrm>
              <a:off x="5101903" y="3182815"/>
              <a:ext cx="1499726" cy="1349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pt-BR" sz="6200" dirty="0">
                  <a:latin typeface="Gobold" panose="02000500000000000000" pitchFamily="2" charset="0"/>
                </a:rPr>
                <a:t>CAS</a:t>
              </a:r>
              <a:r>
                <a:rPr lang="pt-BR" sz="4701" dirty="0">
                  <a:latin typeface="Gobold" panose="02000500000000000000" pitchFamily="2" charset="0"/>
                </a:rPr>
                <a:t>E  RO </a:t>
              </a:r>
            </a:p>
          </p:txBody>
        </p:sp>
        <p:pic>
          <p:nvPicPr>
            <p:cNvPr id="51" name="Gráfico 50" descr="Garfo com preenchimento sólido">
              <a:extLst>
                <a:ext uri="{FF2B5EF4-FFF2-40B4-BE49-F238E27FC236}">
                  <a16:creationId xmlns:a16="http://schemas.microsoft.com/office/drawing/2014/main" id="{CCCF447E-D035-4D92-89F5-43F90A82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849234">
              <a:off x="5357311" y="3811083"/>
              <a:ext cx="521787" cy="521787"/>
            </a:xfrm>
            <a:prstGeom prst="rect">
              <a:avLst/>
            </a:prstGeom>
          </p:spPr>
        </p:pic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87B3E0-3F7D-4484-99B1-AB7B12BC5188}"/>
                </a:ext>
              </a:extLst>
            </p:cNvPr>
            <p:cNvSpPr txBox="1"/>
            <p:nvPr/>
          </p:nvSpPr>
          <p:spPr>
            <a:xfrm>
              <a:off x="5075811" y="4407557"/>
              <a:ext cx="149972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1" spc="700" dirty="0">
                  <a:latin typeface="Gobold" panose="02000500000000000000" pitchFamily="2" charset="0"/>
                </a:rPr>
                <a:t>DA CASA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111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32</Words>
  <Application>Microsoft Office PowerPoint</Application>
  <PresentationFormat>Personalizar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Gobold</vt:lpstr>
      <vt:lpstr>Tasty Food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Alana Andrade</dc:creator>
  <cp:lastModifiedBy>Alana Andrade</cp:lastModifiedBy>
  <cp:revision>1</cp:revision>
  <dcterms:created xsi:type="dcterms:W3CDTF">2021-10-28T20:01:01Z</dcterms:created>
  <dcterms:modified xsi:type="dcterms:W3CDTF">2021-10-29T16:13:28Z</dcterms:modified>
</cp:coreProperties>
</file>