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4458a196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64458a196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64458a196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458a196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458a196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64458a196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714469" y="71415"/>
            <a:ext cx="914406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85709" y="3962416"/>
            <a:ext cx="54292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cap="none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4064" y="149243"/>
            <a:ext cx="9656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4064" y="1420214"/>
            <a:ext cx="11847477" cy="5168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54064" y="142860"/>
            <a:ext cx="9751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54064" y="1403367"/>
            <a:ext cx="5560933" cy="531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000749" y="1428736"/>
            <a:ext cx="6000792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67998" y="142860"/>
            <a:ext cx="97380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1714469" y="71415"/>
            <a:ext cx="9144064" cy="342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TRABALHO JQUERY</a:t>
            </a:r>
            <a:endParaRPr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85709" y="3962416"/>
            <a:ext cx="54292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BR"/>
              <a:t>ALUNOS: Gabriel Queiroz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BR"/>
              <a:t>       	   Vitor Tamura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BR"/>
              <a:t> 	  Erick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154064" y="149243"/>
            <a:ext cx="9656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154064" y="1420214"/>
            <a:ext cx="11847477" cy="5168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Atualmente nem todas as senhas podem ser boas o suficiente, alguns sites recomendam padrões rígidos para garantir a segurança do usuário contra hackers e possíveis vazamentos.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Tendo isso em vista, foram criados vários plugins que ajudam as pessoas a criarem senhas e terem noção da complexidade de suas senhas. Uma delas é o </a:t>
            </a:r>
            <a:r>
              <a:rPr b="1" lang="pt-BR" sz="2400"/>
              <a:t>Complexify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54064" y="149243"/>
            <a:ext cx="9656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Complexify</a:t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54064" y="1420214"/>
            <a:ext cx="11847600" cy="51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Complexify é um plugin que mede a "força" da sua senha.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seu nome diz, ele mede a complexidade da senha informada permitindo que o usuário se sinta mais seguro na hora de criar uma conta em algum site específico.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154064" y="149243"/>
            <a:ext cx="9656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730839" y="3375624"/>
            <a:ext cx="10424841" cy="294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Assim que chamamos o plugin </a:t>
            </a:r>
            <a:r>
              <a:rPr b="1" lang="pt-BR" sz="2400"/>
              <a:t>Complexify </a:t>
            </a:r>
            <a:r>
              <a:rPr lang="pt-BR" sz="2400"/>
              <a:t>e inserimos a senha, ela passa por uma série de filtros que permite que o plugin faça a medição da complexidade da senha.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23" y="1292243"/>
            <a:ext cx="7341870" cy="182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54064" y="149243"/>
            <a:ext cx="9656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172189" y="1292239"/>
            <a:ext cx="11847600" cy="51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Caracteres especiais("!@#$%"), números, caracteres em caixa alta recebem um valor para ser calculado permitindo que o plugin retorne o quão complexo está a senha representado como uma barra de progressão ou porcentagem.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Dependendo de como é programado, ele pode ser representado como dicas ou em casos mais complexos, estimando quanto tempo levaria para a senha ser descoberta.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875" y="2673276"/>
            <a:ext cx="4644275" cy="21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54064" y="149243"/>
            <a:ext cx="9656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medidores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154064" y="1420214"/>
            <a:ext cx="11847477" cy="5168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Alguns medidores se baseiam na quantidade de caracteres, outros nos tipos de caracteres como números, caracteres especiais, caracteres em upper e etc.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Entropizer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Ipass Jquery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Passy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Strenght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Jpassword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PassReview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54064" y="149243"/>
            <a:ext cx="9656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/>
              <a:t>PassReview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30839" y="4524748"/>
            <a:ext cx="10424841" cy="120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PassReview sugere dicas para melhorar a senha, estima seu tamanho e complexidade em bits e tempo aproximado para ser descoberto.</a:t>
            </a:r>
            <a:endParaRPr sz="24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5" y="1413070"/>
            <a:ext cx="58102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vo Tema Integrad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