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OKvJIcoaYEMxMhiXsP3plov4w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captura de tela&#10;&#10;Descrição gerada com muito alta confiança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676" y="0"/>
            <a:ext cx="9132647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captura de tela&#10;&#10;Descrição gerada com alta confiança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" y="0"/>
            <a:ext cx="91420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2017-09-02T16:06:33Z</dcterms:created>
  <dc:creator>dell</dc:creator>
</cp:coreProperties>
</file>