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ítor Abdo" userId="e3501296c012b26e" providerId="LiveId" clId="{77903E00-F738-4A42-A1B0-386D50EB35CB}"/>
    <pc:docChg chg="addSld delSld modSld">
      <pc:chgData name="Vítor Abdo" userId="e3501296c012b26e" providerId="LiveId" clId="{77903E00-F738-4A42-A1B0-386D50EB35CB}" dt="2021-06-29T12:34:37.526" v="190" actId="1076"/>
      <pc:docMkLst>
        <pc:docMk/>
      </pc:docMkLst>
      <pc:sldChg chg="addSp delSp modSp new mod">
        <pc:chgData name="Vítor Abdo" userId="e3501296c012b26e" providerId="LiveId" clId="{77903E00-F738-4A42-A1B0-386D50EB35CB}" dt="2021-06-29T12:34:37.526" v="190" actId="1076"/>
        <pc:sldMkLst>
          <pc:docMk/>
          <pc:sldMk cId="1993650953" sldId="256"/>
        </pc:sldMkLst>
        <pc:spChg chg="add mod">
          <ac:chgData name="Vítor Abdo" userId="e3501296c012b26e" providerId="LiveId" clId="{77903E00-F738-4A42-A1B0-386D50EB35CB}" dt="2021-06-29T12:30:25.583" v="123"/>
          <ac:spMkLst>
            <pc:docMk/>
            <pc:sldMk cId="1993650953" sldId="256"/>
            <ac:spMk id="4" creationId="{C2C53885-65D6-4209-A14F-CAF6DB51E87F}"/>
          </ac:spMkLst>
        </pc:spChg>
        <pc:spChg chg="add mod">
          <ac:chgData name="Vítor Abdo" userId="e3501296c012b26e" providerId="LiveId" clId="{77903E00-F738-4A42-A1B0-386D50EB35CB}" dt="2021-06-29T12:31:05.033" v="148" actId="20577"/>
          <ac:spMkLst>
            <pc:docMk/>
            <pc:sldMk cId="1993650953" sldId="256"/>
            <ac:spMk id="5" creationId="{DA1F1D70-EC12-4A9B-98CE-6F30AA0777AB}"/>
          </ac:spMkLst>
        </pc:spChg>
        <pc:spChg chg="add mod">
          <ac:chgData name="Vítor Abdo" userId="e3501296c012b26e" providerId="LiveId" clId="{77903E00-F738-4A42-A1B0-386D50EB35CB}" dt="2021-06-29T12:34:23.974" v="187" actId="1076"/>
          <ac:spMkLst>
            <pc:docMk/>
            <pc:sldMk cId="1993650953" sldId="256"/>
            <ac:spMk id="11" creationId="{89706D7D-C5E3-49BD-BD4B-95384E416E6D}"/>
          </ac:spMkLst>
        </pc:spChg>
        <pc:spChg chg="add mod">
          <ac:chgData name="Vítor Abdo" userId="e3501296c012b26e" providerId="LiveId" clId="{77903E00-F738-4A42-A1B0-386D50EB35CB}" dt="2021-06-29T12:33:47.797" v="179" actId="20577"/>
          <ac:spMkLst>
            <pc:docMk/>
            <pc:sldMk cId="1993650953" sldId="256"/>
            <ac:spMk id="12" creationId="{898AC421-0EA8-4597-A739-515816FC368A}"/>
          </ac:spMkLst>
        </pc:spChg>
        <pc:spChg chg="add mod">
          <ac:chgData name="Vítor Abdo" userId="e3501296c012b26e" providerId="LiveId" clId="{77903E00-F738-4A42-A1B0-386D50EB35CB}" dt="2021-06-29T12:34:29.863" v="188" actId="1076"/>
          <ac:spMkLst>
            <pc:docMk/>
            <pc:sldMk cId="1993650953" sldId="256"/>
            <ac:spMk id="13" creationId="{32A339F1-0433-4DAD-888D-A02ED1EE321D}"/>
          </ac:spMkLst>
        </pc:spChg>
        <pc:spChg chg="add mod">
          <ac:chgData name="Vítor Abdo" userId="e3501296c012b26e" providerId="LiveId" clId="{77903E00-F738-4A42-A1B0-386D50EB35CB}" dt="2021-06-29T12:34:37.526" v="190" actId="1076"/>
          <ac:spMkLst>
            <pc:docMk/>
            <pc:sldMk cId="1993650953" sldId="256"/>
            <ac:spMk id="14" creationId="{21FBB46F-12E7-4BC6-8E93-3A1F08DC61E7}"/>
          </ac:spMkLst>
        </pc:spChg>
        <pc:spChg chg="add mod">
          <ac:chgData name="Vítor Abdo" userId="e3501296c012b26e" providerId="LiveId" clId="{77903E00-F738-4A42-A1B0-386D50EB35CB}" dt="2021-06-29T12:34:10.566" v="185" actId="1076"/>
          <ac:spMkLst>
            <pc:docMk/>
            <pc:sldMk cId="1993650953" sldId="256"/>
            <ac:spMk id="15" creationId="{8E005468-217E-414F-BC16-F0C8B176B731}"/>
          </ac:spMkLst>
        </pc:spChg>
        <pc:spChg chg="add mod">
          <ac:chgData name="Vítor Abdo" userId="e3501296c012b26e" providerId="LiveId" clId="{77903E00-F738-4A42-A1B0-386D50EB35CB}" dt="2021-06-29T12:34:19.255" v="186" actId="1076"/>
          <ac:spMkLst>
            <pc:docMk/>
            <pc:sldMk cId="1993650953" sldId="256"/>
            <ac:spMk id="16" creationId="{6850C6B6-B0BC-4C3C-9ED2-AA56E5C2743D}"/>
          </ac:spMkLst>
        </pc:spChg>
        <pc:grpChg chg="add mod">
          <ac:chgData name="Vítor Abdo" userId="e3501296c012b26e" providerId="LiveId" clId="{77903E00-F738-4A42-A1B0-386D50EB35CB}" dt="2021-06-29T12:31:38.342" v="152" actId="1076"/>
          <ac:grpSpMkLst>
            <pc:docMk/>
            <pc:sldMk cId="1993650953" sldId="256"/>
            <ac:grpSpMk id="3" creationId="{50597809-5227-4A01-905B-14000BD99242}"/>
          </ac:grpSpMkLst>
        </pc:grpChg>
        <pc:graphicFrameChg chg="add mod modGraphic">
          <ac:chgData name="Vítor Abdo" userId="e3501296c012b26e" providerId="LiveId" clId="{77903E00-F738-4A42-A1B0-386D50EB35CB}" dt="2021-06-29T12:30:14.527" v="122"/>
          <ac:graphicFrameMkLst>
            <pc:docMk/>
            <pc:sldMk cId="1993650953" sldId="256"/>
            <ac:graphicFrameMk id="2" creationId="{2CC5594E-D9A0-4569-985C-79E61D64B19A}"/>
          </ac:graphicFrameMkLst>
        </pc:graphicFrameChg>
        <pc:cxnChg chg="add del mod">
          <ac:chgData name="Vítor Abdo" userId="e3501296c012b26e" providerId="LiveId" clId="{77903E00-F738-4A42-A1B0-386D50EB35CB}" dt="2021-06-29T12:31:19.248" v="150" actId="11529"/>
          <ac:cxnSpMkLst>
            <pc:docMk/>
            <pc:sldMk cId="1993650953" sldId="256"/>
            <ac:cxnSpMk id="7" creationId="{624F0FB4-5AA7-4E74-BAF1-BF1B64F6DB0C}"/>
          </ac:cxnSpMkLst>
        </pc:cxnChg>
        <pc:cxnChg chg="add mod">
          <ac:chgData name="Vítor Abdo" userId="e3501296c012b26e" providerId="LiveId" clId="{77903E00-F738-4A42-A1B0-386D50EB35CB}" dt="2021-06-29T12:31:43.296" v="153" actId="14100"/>
          <ac:cxnSpMkLst>
            <pc:docMk/>
            <pc:sldMk cId="1993650953" sldId="256"/>
            <ac:cxnSpMk id="9" creationId="{E3F69055-DBC9-4A34-B9B6-9C0C6A20FCF1}"/>
          </ac:cxnSpMkLst>
        </pc:cxnChg>
      </pc:sldChg>
      <pc:sldChg chg="addSp modSp del mod">
        <pc:chgData name="Vítor Abdo" userId="e3501296c012b26e" providerId="LiveId" clId="{77903E00-F738-4A42-A1B0-386D50EB35CB}" dt="2021-06-29T12:28:21.105" v="1" actId="2696"/>
        <pc:sldMkLst>
          <pc:docMk/>
          <pc:sldMk cId="3912771827" sldId="256"/>
        </pc:sldMkLst>
        <pc:graphicFrameChg chg="add modGraphic">
          <ac:chgData name="Vítor Abdo" userId="e3501296c012b26e" providerId="LiveId" clId="{77903E00-F738-4A42-A1B0-386D50EB35CB}" dt="2021-06-29T12:27:59.395" v="0" actId="1032"/>
          <ac:graphicFrameMkLst>
            <pc:docMk/>
            <pc:sldMk cId="3912771827" sldId="256"/>
            <ac:graphicFrameMk id="4" creationId="{C114D334-AB1A-42C1-B967-0211B677F61C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98F0AD-8BB2-4D03-BC34-80F5B32E6C40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B0045D7-95C4-499B-82A9-C2B0604F9067}">
      <dgm:prSet phldrT="[Texto]"/>
      <dgm:spPr/>
      <dgm:t>
        <a:bodyPr/>
        <a:lstStyle/>
        <a:p>
          <a:r>
            <a:rPr lang="pt-BR" dirty="0"/>
            <a:t>Entendimento do Negócio.</a:t>
          </a:r>
        </a:p>
      </dgm:t>
    </dgm:pt>
    <dgm:pt modelId="{685BEFE6-A24B-4A77-A26E-CAFFA273E26E}" type="parTrans" cxnId="{F9B91CCB-7266-4220-A5B2-D37D414D4226}">
      <dgm:prSet/>
      <dgm:spPr/>
      <dgm:t>
        <a:bodyPr/>
        <a:lstStyle/>
        <a:p>
          <a:endParaRPr lang="pt-BR"/>
        </a:p>
      </dgm:t>
    </dgm:pt>
    <dgm:pt modelId="{80A36F6E-82D9-4445-B0FC-F58497798A08}" type="sibTrans" cxnId="{F9B91CCB-7266-4220-A5B2-D37D414D4226}">
      <dgm:prSet/>
      <dgm:spPr/>
      <dgm:t>
        <a:bodyPr/>
        <a:lstStyle/>
        <a:p>
          <a:endParaRPr lang="pt-BR"/>
        </a:p>
      </dgm:t>
    </dgm:pt>
    <dgm:pt modelId="{6FAF7583-30BF-4D83-BAD9-8CD406A82460}">
      <dgm:prSet phldrT="[Texto]"/>
      <dgm:spPr/>
      <dgm:t>
        <a:bodyPr/>
        <a:lstStyle/>
        <a:p>
          <a:r>
            <a:rPr lang="pt-BR" dirty="0"/>
            <a:t>Entendimento dos dados.</a:t>
          </a:r>
        </a:p>
      </dgm:t>
    </dgm:pt>
    <dgm:pt modelId="{6620C4A0-9892-48E2-9758-0BD3CCE4C013}" type="parTrans" cxnId="{B2849085-7626-422E-BC86-5410F757262C}">
      <dgm:prSet/>
      <dgm:spPr/>
      <dgm:t>
        <a:bodyPr/>
        <a:lstStyle/>
        <a:p>
          <a:endParaRPr lang="pt-BR"/>
        </a:p>
      </dgm:t>
    </dgm:pt>
    <dgm:pt modelId="{1C3415CC-9FE7-4C3F-ABF3-37FAB621D565}" type="sibTrans" cxnId="{B2849085-7626-422E-BC86-5410F757262C}">
      <dgm:prSet/>
      <dgm:spPr/>
      <dgm:t>
        <a:bodyPr/>
        <a:lstStyle/>
        <a:p>
          <a:endParaRPr lang="pt-BR"/>
        </a:p>
      </dgm:t>
    </dgm:pt>
    <dgm:pt modelId="{0A99009F-352E-455C-8380-3967DC8F5EFC}">
      <dgm:prSet phldrT="[Texto]"/>
      <dgm:spPr/>
      <dgm:t>
        <a:bodyPr/>
        <a:lstStyle/>
        <a:p>
          <a:r>
            <a:rPr lang="pt-BR" dirty="0"/>
            <a:t>Preparação dos dados.</a:t>
          </a:r>
        </a:p>
      </dgm:t>
    </dgm:pt>
    <dgm:pt modelId="{BBFDB394-8F71-4D76-B773-702F9CCB8588}" type="parTrans" cxnId="{4DFA27F8-684E-4082-8094-E435AF742AB6}">
      <dgm:prSet/>
      <dgm:spPr/>
      <dgm:t>
        <a:bodyPr/>
        <a:lstStyle/>
        <a:p>
          <a:endParaRPr lang="pt-BR"/>
        </a:p>
      </dgm:t>
    </dgm:pt>
    <dgm:pt modelId="{16F65BE9-9093-4579-8D73-FB92FDE8F356}" type="sibTrans" cxnId="{4DFA27F8-684E-4082-8094-E435AF742AB6}">
      <dgm:prSet/>
      <dgm:spPr/>
      <dgm:t>
        <a:bodyPr/>
        <a:lstStyle/>
        <a:p>
          <a:endParaRPr lang="pt-BR"/>
        </a:p>
      </dgm:t>
    </dgm:pt>
    <dgm:pt modelId="{B82499E8-A354-425E-A18E-16223F156A6C}">
      <dgm:prSet phldrT="[Texto]"/>
      <dgm:spPr/>
      <dgm:t>
        <a:bodyPr/>
        <a:lstStyle/>
        <a:p>
          <a:r>
            <a:rPr lang="pt-BR" dirty="0"/>
            <a:t>Modelagem estatística.</a:t>
          </a:r>
        </a:p>
      </dgm:t>
    </dgm:pt>
    <dgm:pt modelId="{753771BA-59F6-40FE-B86C-5CE7D5A41AA4}" type="parTrans" cxnId="{071997ED-9904-4D49-91D3-6AC830D1B55E}">
      <dgm:prSet/>
      <dgm:spPr/>
      <dgm:t>
        <a:bodyPr/>
        <a:lstStyle/>
        <a:p>
          <a:endParaRPr lang="pt-BR"/>
        </a:p>
      </dgm:t>
    </dgm:pt>
    <dgm:pt modelId="{418FE48D-5E7F-4A3A-9907-4EB135E508F1}" type="sibTrans" cxnId="{071997ED-9904-4D49-91D3-6AC830D1B55E}">
      <dgm:prSet/>
      <dgm:spPr/>
      <dgm:t>
        <a:bodyPr/>
        <a:lstStyle/>
        <a:p>
          <a:endParaRPr lang="pt-BR"/>
        </a:p>
      </dgm:t>
    </dgm:pt>
    <dgm:pt modelId="{57C3B8FA-028A-485E-8FCB-48E9AA8F040F}">
      <dgm:prSet phldrT="[Texto]"/>
      <dgm:spPr/>
      <dgm:t>
        <a:bodyPr/>
        <a:lstStyle/>
        <a:p>
          <a:r>
            <a:rPr lang="pt-BR" dirty="0"/>
            <a:t>Avaliação dos resultados.</a:t>
          </a:r>
        </a:p>
      </dgm:t>
    </dgm:pt>
    <dgm:pt modelId="{29B46216-A37C-4A02-A959-6C9EF711367C}" type="parTrans" cxnId="{5F2683D8-45B3-41BF-A582-DB9945ACEEA6}">
      <dgm:prSet/>
      <dgm:spPr/>
      <dgm:t>
        <a:bodyPr/>
        <a:lstStyle/>
        <a:p>
          <a:endParaRPr lang="pt-BR"/>
        </a:p>
      </dgm:t>
    </dgm:pt>
    <dgm:pt modelId="{5C4D8FED-918A-4692-AD60-51C66BB6E83C}" type="sibTrans" cxnId="{5F2683D8-45B3-41BF-A582-DB9945ACEEA6}">
      <dgm:prSet/>
      <dgm:spPr/>
      <dgm:t>
        <a:bodyPr/>
        <a:lstStyle/>
        <a:p>
          <a:endParaRPr lang="pt-BR"/>
        </a:p>
      </dgm:t>
    </dgm:pt>
    <dgm:pt modelId="{B0DDC9A7-51CB-4322-96F2-7A0BD274CC3C}" type="pres">
      <dgm:prSet presAssocID="{0298F0AD-8BB2-4D03-BC34-80F5B32E6C40}" presName="cycle" presStyleCnt="0">
        <dgm:presLayoutVars>
          <dgm:dir/>
          <dgm:resizeHandles val="exact"/>
        </dgm:presLayoutVars>
      </dgm:prSet>
      <dgm:spPr/>
    </dgm:pt>
    <dgm:pt modelId="{5C48F463-3108-477D-8B54-84666F8800BE}" type="pres">
      <dgm:prSet presAssocID="{DB0045D7-95C4-499B-82A9-C2B0604F9067}" presName="node" presStyleLbl="node1" presStyleIdx="0" presStyleCnt="5">
        <dgm:presLayoutVars>
          <dgm:bulletEnabled val="1"/>
        </dgm:presLayoutVars>
      </dgm:prSet>
      <dgm:spPr/>
    </dgm:pt>
    <dgm:pt modelId="{3BC9884D-E520-499C-81CA-FBA29DD6762D}" type="pres">
      <dgm:prSet presAssocID="{DB0045D7-95C4-499B-82A9-C2B0604F9067}" presName="spNode" presStyleCnt="0"/>
      <dgm:spPr/>
    </dgm:pt>
    <dgm:pt modelId="{44728635-2C86-495E-96FB-82211BFAB599}" type="pres">
      <dgm:prSet presAssocID="{80A36F6E-82D9-4445-B0FC-F58497798A08}" presName="sibTrans" presStyleLbl="sibTrans1D1" presStyleIdx="0" presStyleCnt="5"/>
      <dgm:spPr/>
    </dgm:pt>
    <dgm:pt modelId="{015BA12C-89D8-4AE3-AD32-4F6880308F2B}" type="pres">
      <dgm:prSet presAssocID="{6FAF7583-30BF-4D83-BAD9-8CD406A82460}" presName="node" presStyleLbl="node1" presStyleIdx="1" presStyleCnt="5">
        <dgm:presLayoutVars>
          <dgm:bulletEnabled val="1"/>
        </dgm:presLayoutVars>
      </dgm:prSet>
      <dgm:spPr/>
    </dgm:pt>
    <dgm:pt modelId="{8948585B-FF38-4F90-A15F-729B6251A880}" type="pres">
      <dgm:prSet presAssocID="{6FAF7583-30BF-4D83-BAD9-8CD406A82460}" presName="spNode" presStyleCnt="0"/>
      <dgm:spPr/>
    </dgm:pt>
    <dgm:pt modelId="{08BD633C-3739-487C-888E-36DB38B712A2}" type="pres">
      <dgm:prSet presAssocID="{1C3415CC-9FE7-4C3F-ABF3-37FAB621D565}" presName="sibTrans" presStyleLbl="sibTrans1D1" presStyleIdx="1" presStyleCnt="5"/>
      <dgm:spPr/>
    </dgm:pt>
    <dgm:pt modelId="{669E5164-B34F-4D6A-9F25-3A74245B33A2}" type="pres">
      <dgm:prSet presAssocID="{0A99009F-352E-455C-8380-3967DC8F5EFC}" presName="node" presStyleLbl="node1" presStyleIdx="2" presStyleCnt="5">
        <dgm:presLayoutVars>
          <dgm:bulletEnabled val="1"/>
        </dgm:presLayoutVars>
      </dgm:prSet>
      <dgm:spPr/>
    </dgm:pt>
    <dgm:pt modelId="{DEDFC131-F82B-4E08-9A50-425E603D4020}" type="pres">
      <dgm:prSet presAssocID="{0A99009F-352E-455C-8380-3967DC8F5EFC}" presName="spNode" presStyleCnt="0"/>
      <dgm:spPr/>
    </dgm:pt>
    <dgm:pt modelId="{D8B79361-084B-4D18-8215-FD52DF08724B}" type="pres">
      <dgm:prSet presAssocID="{16F65BE9-9093-4579-8D73-FB92FDE8F356}" presName="sibTrans" presStyleLbl="sibTrans1D1" presStyleIdx="2" presStyleCnt="5"/>
      <dgm:spPr/>
    </dgm:pt>
    <dgm:pt modelId="{85E3B472-D052-4398-9718-20790EDF3354}" type="pres">
      <dgm:prSet presAssocID="{B82499E8-A354-425E-A18E-16223F156A6C}" presName="node" presStyleLbl="node1" presStyleIdx="3" presStyleCnt="5">
        <dgm:presLayoutVars>
          <dgm:bulletEnabled val="1"/>
        </dgm:presLayoutVars>
      </dgm:prSet>
      <dgm:spPr/>
    </dgm:pt>
    <dgm:pt modelId="{2820947C-08D7-4618-AC0D-06C59F1F4058}" type="pres">
      <dgm:prSet presAssocID="{B82499E8-A354-425E-A18E-16223F156A6C}" presName="spNode" presStyleCnt="0"/>
      <dgm:spPr/>
    </dgm:pt>
    <dgm:pt modelId="{D97B2120-5CB1-42AD-97A2-A4CA40650258}" type="pres">
      <dgm:prSet presAssocID="{418FE48D-5E7F-4A3A-9907-4EB135E508F1}" presName="sibTrans" presStyleLbl="sibTrans1D1" presStyleIdx="3" presStyleCnt="5"/>
      <dgm:spPr/>
    </dgm:pt>
    <dgm:pt modelId="{9A5AD276-454A-4E36-AEAC-8B4AA0CD8FCF}" type="pres">
      <dgm:prSet presAssocID="{57C3B8FA-028A-485E-8FCB-48E9AA8F040F}" presName="node" presStyleLbl="node1" presStyleIdx="4" presStyleCnt="5">
        <dgm:presLayoutVars>
          <dgm:bulletEnabled val="1"/>
        </dgm:presLayoutVars>
      </dgm:prSet>
      <dgm:spPr/>
    </dgm:pt>
    <dgm:pt modelId="{4CA4D977-6131-41F9-B55F-FC3602253EFF}" type="pres">
      <dgm:prSet presAssocID="{57C3B8FA-028A-485E-8FCB-48E9AA8F040F}" presName="spNode" presStyleCnt="0"/>
      <dgm:spPr/>
    </dgm:pt>
    <dgm:pt modelId="{D2370A02-342B-4A44-B8A5-E29D160F1459}" type="pres">
      <dgm:prSet presAssocID="{5C4D8FED-918A-4692-AD60-51C66BB6E83C}" presName="sibTrans" presStyleLbl="sibTrans1D1" presStyleIdx="4" presStyleCnt="5"/>
      <dgm:spPr/>
    </dgm:pt>
  </dgm:ptLst>
  <dgm:cxnLst>
    <dgm:cxn modelId="{E8A74916-0B6D-4A89-9EBE-7C21B26F1983}" type="presOf" srcId="{5C4D8FED-918A-4692-AD60-51C66BB6E83C}" destId="{D2370A02-342B-4A44-B8A5-E29D160F1459}" srcOrd="0" destOrd="0" presId="urn:microsoft.com/office/officeart/2005/8/layout/cycle5"/>
    <dgm:cxn modelId="{7635101B-51B9-4258-8BD9-3F03958A1A8C}" type="presOf" srcId="{16F65BE9-9093-4579-8D73-FB92FDE8F356}" destId="{D8B79361-084B-4D18-8215-FD52DF08724B}" srcOrd="0" destOrd="0" presId="urn:microsoft.com/office/officeart/2005/8/layout/cycle5"/>
    <dgm:cxn modelId="{7614401B-9A73-4809-BD67-C3832321A4C8}" type="presOf" srcId="{B82499E8-A354-425E-A18E-16223F156A6C}" destId="{85E3B472-D052-4398-9718-20790EDF3354}" srcOrd="0" destOrd="0" presId="urn:microsoft.com/office/officeart/2005/8/layout/cycle5"/>
    <dgm:cxn modelId="{E5FCB450-06AE-43B7-A6CC-AACFD73CE577}" type="presOf" srcId="{0A99009F-352E-455C-8380-3967DC8F5EFC}" destId="{669E5164-B34F-4D6A-9F25-3A74245B33A2}" srcOrd="0" destOrd="0" presId="urn:microsoft.com/office/officeart/2005/8/layout/cycle5"/>
    <dgm:cxn modelId="{4D2E6580-5B7F-433B-BD97-707EA91FA10F}" type="presOf" srcId="{80A36F6E-82D9-4445-B0FC-F58497798A08}" destId="{44728635-2C86-495E-96FB-82211BFAB599}" srcOrd="0" destOrd="0" presId="urn:microsoft.com/office/officeart/2005/8/layout/cycle5"/>
    <dgm:cxn modelId="{B2849085-7626-422E-BC86-5410F757262C}" srcId="{0298F0AD-8BB2-4D03-BC34-80F5B32E6C40}" destId="{6FAF7583-30BF-4D83-BAD9-8CD406A82460}" srcOrd="1" destOrd="0" parTransId="{6620C4A0-9892-48E2-9758-0BD3CCE4C013}" sibTransId="{1C3415CC-9FE7-4C3F-ABF3-37FAB621D565}"/>
    <dgm:cxn modelId="{C1892C9A-2730-40BD-A0E4-2D00BC2E83F6}" type="presOf" srcId="{1C3415CC-9FE7-4C3F-ABF3-37FAB621D565}" destId="{08BD633C-3739-487C-888E-36DB38B712A2}" srcOrd="0" destOrd="0" presId="urn:microsoft.com/office/officeart/2005/8/layout/cycle5"/>
    <dgm:cxn modelId="{F9B91CCB-7266-4220-A5B2-D37D414D4226}" srcId="{0298F0AD-8BB2-4D03-BC34-80F5B32E6C40}" destId="{DB0045D7-95C4-499B-82A9-C2B0604F9067}" srcOrd="0" destOrd="0" parTransId="{685BEFE6-A24B-4A77-A26E-CAFFA273E26E}" sibTransId="{80A36F6E-82D9-4445-B0FC-F58497798A08}"/>
    <dgm:cxn modelId="{6B8D33D7-768D-44A5-8EA9-F9140B066F0D}" type="presOf" srcId="{418FE48D-5E7F-4A3A-9907-4EB135E508F1}" destId="{D97B2120-5CB1-42AD-97A2-A4CA40650258}" srcOrd="0" destOrd="0" presId="urn:microsoft.com/office/officeart/2005/8/layout/cycle5"/>
    <dgm:cxn modelId="{5F2683D8-45B3-41BF-A582-DB9945ACEEA6}" srcId="{0298F0AD-8BB2-4D03-BC34-80F5B32E6C40}" destId="{57C3B8FA-028A-485E-8FCB-48E9AA8F040F}" srcOrd="4" destOrd="0" parTransId="{29B46216-A37C-4A02-A959-6C9EF711367C}" sibTransId="{5C4D8FED-918A-4692-AD60-51C66BB6E83C}"/>
    <dgm:cxn modelId="{C9594CE3-010A-4821-AE06-CE5FBBDAC98C}" type="presOf" srcId="{DB0045D7-95C4-499B-82A9-C2B0604F9067}" destId="{5C48F463-3108-477D-8B54-84666F8800BE}" srcOrd="0" destOrd="0" presId="urn:microsoft.com/office/officeart/2005/8/layout/cycle5"/>
    <dgm:cxn modelId="{5AE87BE5-F78E-4DE6-98EE-D061BF2D7370}" type="presOf" srcId="{6FAF7583-30BF-4D83-BAD9-8CD406A82460}" destId="{015BA12C-89D8-4AE3-AD32-4F6880308F2B}" srcOrd="0" destOrd="0" presId="urn:microsoft.com/office/officeart/2005/8/layout/cycle5"/>
    <dgm:cxn modelId="{071997ED-9904-4D49-91D3-6AC830D1B55E}" srcId="{0298F0AD-8BB2-4D03-BC34-80F5B32E6C40}" destId="{B82499E8-A354-425E-A18E-16223F156A6C}" srcOrd="3" destOrd="0" parTransId="{753771BA-59F6-40FE-B86C-5CE7D5A41AA4}" sibTransId="{418FE48D-5E7F-4A3A-9907-4EB135E508F1}"/>
    <dgm:cxn modelId="{5EB0B3EF-2C44-49DA-A8F8-57BEE17A5E87}" type="presOf" srcId="{57C3B8FA-028A-485E-8FCB-48E9AA8F040F}" destId="{9A5AD276-454A-4E36-AEAC-8B4AA0CD8FCF}" srcOrd="0" destOrd="0" presId="urn:microsoft.com/office/officeart/2005/8/layout/cycle5"/>
    <dgm:cxn modelId="{B92BB5EF-D42D-4588-BD60-12CB0D036BFD}" type="presOf" srcId="{0298F0AD-8BB2-4D03-BC34-80F5B32E6C40}" destId="{B0DDC9A7-51CB-4322-96F2-7A0BD274CC3C}" srcOrd="0" destOrd="0" presId="urn:microsoft.com/office/officeart/2005/8/layout/cycle5"/>
    <dgm:cxn modelId="{4DFA27F8-684E-4082-8094-E435AF742AB6}" srcId="{0298F0AD-8BB2-4D03-BC34-80F5B32E6C40}" destId="{0A99009F-352E-455C-8380-3967DC8F5EFC}" srcOrd="2" destOrd="0" parTransId="{BBFDB394-8F71-4D76-B773-702F9CCB8588}" sibTransId="{16F65BE9-9093-4579-8D73-FB92FDE8F356}"/>
    <dgm:cxn modelId="{2EDBD015-6B34-406C-9D35-7A27B5D43866}" type="presParOf" srcId="{B0DDC9A7-51CB-4322-96F2-7A0BD274CC3C}" destId="{5C48F463-3108-477D-8B54-84666F8800BE}" srcOrd="0" destOrd="0" presId="urn:microsoft.com/office/officeart/2005/8/layout/cycle5"/>
    <dgm:cxn modelId="{1B9AB2BD-FD26-410F-9867-5ABD3C65E32E}" type="presParOf" srcId="{B0DDC9A7-51CB-4322-96F2-7A0BD274CC3C}" destId="{3BC9884D-E520-499C-81CA-FBA29DD6762D}" srcOrd="1" destOrd="0" presId="urn:microsoft.com/office/officeart/2005/8/layout/cycle5"/>
    <dgm:cxn modelId="{AE3FB016-029E-42E2-9CAE-51BCCED380AF}" type="presParOf" srcId="{B0DDC9A7-51CB-4322-96F2-7A0BD274CC3C}" destId="{44728635-2C86-495E-96FB-82211BFAB599}" srcOrd="2" destOrd="0" presId="urn:microsoft.com/office/officeart/2005/8/layout/cycle5"/>
    <dgm:cxn modelId="{F4A418EA-F436-45DB-AF51-0BCC59C6C984}" type="presParOf" srcId="{B0DDC9A7-51CB-4322-96F2-7A0BD274CC3C}" destId="{015BA12C-89D8-4AE3-AD32-4F6880308F2B}" srcOrd="3" destOrd="0" presId="urn:microsoft.com/office/officeart/2005/8/layout/cycle5"/>
    <dgm:cxn modelId="{BA3530BB-DFE1-4CA6-898A-B8417FA83B1A}" type="presParOf" srcId="{B0DDC9A7-51CB-4322-96F2-7A0BD274CC3C}" destId="{8948585B-FF38-4F90-A15F-729B6251A880}" srcOrd="4" destOrd="0" presId="urn:microsoft.com/office/officeart/2005/8/layout/cycle5"/>
    <dgm:cxn modelId="{F83C6DD3-408D-4203-845E-89514A304C55}" type="presParOf" srcId="{B0DDC9A7-51CB-4322-96F2-7A0BD274CC3C}" destId="{08BD633C-3739-487C-888E-36DB38B712A2}" srcOrd="5" destOrd="0" presId="urn:microsoft.com/office/officeart/2005/8/layout/cycle5"/>
    <dgm:cxn modelId="{4DC3A55C-27BE-437D-8BC3-624552698103}" type="presParOf" srcId="{B0DDC9A7-51CB-4322-96F2-7A0BD274CC3C}" destId="{669E5164-B34F-4D6A-9F25-3A74245B33A2}" srcOrd="6" destOrd="0" presId="urn:microsoft.com/office/officeart/2005/8/layout/cycle5"/>
    <dgm:cxn modelId="{BFFFEDDF-CEE8-4AE1-8FF6-51CE21E1657F}" type="presParOf" srcId="{B0DDC9A7-51CB-4322-96F2-7A0BD274CC3C}" destId="{DEDFC131-F82B-4E08-9A50-425E603D4020}" srcOrd="7" destOrd="0" presId="urn:microsoft.com/office/officeart/2005/8/layout/cycle5"/>
    <dgm:cxn modelId="{BF48A92C-91A7-4A17-BEF1-0FB6E013D2B4}" type="presParOf" srcId="{B0DDC9A7-51CB-4322-96F2-7A0BD274CC3C}" destId="{D8B79361-084B-4D18-8215-FD52DF08724B}" srcOrd="8" destOrd="0" presId="urn:microsoft.com/office/officeart/2005/8/layout/cycle5"/>
    <dgm:cxn modelId="{2429345D-59B4-4509-83DA-E4325CE8BD82}" type="presParOf" srcId="{B0DDC9A7-51CB-4322-96F2-7A0BD274CC3C}" destId="{85E3B472-D052-4398-9718-20790EDF3354}" srcOrd="9" destOrd="0" presId="urn:microsoft.com/office/officeart/2005/8/layout/cycle5"/>
    <dgm:cxn modelId="{BFE3D1F6-B38F-4D5E-9ABE-8B46071DE1CA}" type="presParOf" srcId="{B0DDC9A7-51CB-4322-96F2-7A0BD274CC3C}" destId="{2820947C-08D7-4618-AC0D-06C59F1F4058}" srcOrd="10" destOrd="0" presId="urn:microsoft.com/office/officeart/2005/8/layout/cycle5"/>
    <dgm:cxn modelId="{42DADA19-75AB-40E5-84F8-0CEEB262B218}" type="presParOf" srcId="{B0DDC9A7-51CB-4322-96F2-7A0BD274CC3C}" destId="{D97B2120-5CB1-42AD-97A2-A4CA40650258}" srcOrd="11" destOrd="0" presId="urn:microsoft.com/office/officeart/2005/8/layout/cycle5"/>
    <dgm:cxn modelId="{AF36FC87-CD72-46D7-9475-E6B279BF3AF5}" type="presParOf" srcId="{B0DDC9A7-51CB-4322-96F2-7A0BD274CC3C}" destId="{9A5AD276-454A-4E36-AEAC-8B4AA0CD8FCF}" srcOrd="12" destOrd="0" presId="urn:microsoft.com/office/officeart/2005/8/layout/cycle5"/>
    <dgm:cxn modelId="{4380267A-F09A-4931-A800-225AE3E6619D}" type="presParOf" srcId="{B0DDC9A7-51CB-4322-96F2-7A0BD274CC3C}" destId="{4CA4D977-6131-41F9-B55F-FC3602253EFF}" srcOrd="13" destOrd="0" presId="urn:microsoft.com/office/officeart/2005/8/layout/cycle5"/>
    <dgm:cxn modelId="{395A5487-0872-44DB-A12B-FEB701EFE702}" type="presParOf" srcId="{B0DDC9A7-51CB-4322-96F2-7A0BD274CC3C}" destId="{D2370A02-342B-4A44-B8A5-E29D160F1459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48F463-3108-477D-8B54-84666F8800BE}">
      <dsp:nvSpPr>
        <dsp:cNvPr id="0" name=""/>
        <dsp:cNvSpPr/>
      </dsp:nvSpPr>
      <dsp:spPr>
        <a:xfrm>
          <a:off x="3174007" y="3160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Entendimento do Negócio.</a:t>
          </a:r>
        </a:p>
      </dsp:txBody>
      <dsp:txXfrm>
        <a:off x="3230487" y="59640"/>
        <a:ext cx="1667024" cy="1044029"/>
      </dsp:txXfrm>
    </dsp:sp>
    <dsp:sp modelId="{44728635-2C86-495E-96FB-82211BFAB599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438230" y="294173"/>
              </a:moveTo>
              <a:arcTo wR="2310126" hR="2310126" stAng="17953853" swAng="121087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5BA12C-89D8-4AE3-AD32-4F6880308F2B}">
      <dsp:nvSpPr>
        <dsp:cNvPr id="0" name=""/>
        <dsp:cNvSpPr/>
      </dsp:nvSpPr>
      <dsp:spPr>
        <a:xfrm>
          <a:off x="5371068" y="15994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Entendimento dos dados.</a:t>
          </a:r>
        </a:p>
      </dsp:txBody>
      <dsp:txXfrm>
        <a:off x="5427548" y="1655898"/>
        <a:ext cx="1667024" cy="1044029"/>
      </dsp:txXfrm>
    </dsp:sp>
    <dsp:sp modelId="{08BD633C-3739-487C-888E-36DB38B712A2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614700" y="2470186"/>
              </a:moveTo>
              <a:arcTo wR="2310126" hR="2310126" stAng="21838381" swAng="135921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E5164-B34F-4D6A-9F25-3A74245B33A2}">
      <dsp:nvSpPr>
        <dsp:cNvPr id="0" name=""/>
        <dsp:cNvSpPr/>
      </dsp:nvSpPr>
      <dsp:spPr>
        <a:xfrm>
          <a:off x="4531865" y="41822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Preparação dos dados.</a:t>
          </a:r>
        </a:p>
      </dsp:txBody>
      <dsp:txXfrm>
        <a:off x="4588345" y="4238698"/>
        <a:ext cx="1667024" cy="1044029"/>
      </dsp:txXfrm>
    </dsp:sp>
    <dsp:sp modelId="{D8B79361-084B-4D18-8215-FD52DF08724B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593389" y="4602819"/>
              </a:moveTo>
              <a:arcTo wR="2310126" hR="2310126" stAng="4977406" swAng="84518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E3B472-D052-4398-9718-20790EDF3354}">
      <dsp:nvSpPr>
        <dsp:cNvPr id="0" name=""/>
        <dsp:cNvSpPr/>
      </dsp:nvSpPr>
      <dsp:spPr>
        <a:xfrm>
          <a:off x="1816149" y="41822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Modelagem estatística.</a:t>
          </a:r>
        </a:p>
      </dsp:txBody>
      <dsp:txXfrm>
        <a:off x="1872629" y="4238698"/>
        <a:ext cx="1667024" cy="1044029"/>
      </dsp:txXfrm>
    </dsp:sp>
    <dsp:sp modelId="{D97B2120-5CB1-42AD-97A2-A4CA40650258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44996" y="3345463"/>
              </a:moveTo>
              <a:arcTo wR="2310126" hR="2310126" stAng="9202406" swAng="135921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AD276-454A-4E36-AEAC-8B4AA0CD8FCF}">
      <dsp:nvSpPr>
        <dsp:cNvPr id="0" name=""/>
        <dsp:cNvSpPr/>
      </dsp:nvSpPr>
      <dsp:spPr>
        <a:xfrm>
          <a:off x="976947" y="15994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Avaliação dos resultados.</a:t>
          </a:r>
        </a:p>
      </dsp:txBody>
      <dsp:txXfrm>
        <a:off x="1033427" y="1655898"/>
        <a:ext cx="1667024" cy="1044029"/>
      </dsp:txXfrm>
    </dsp:sp>
    <dsp:sp modelId="{D2370A02-342B-4A44-B8A5-E29D160F1459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555794" y="807127"/>
              </a:moveTo>
              <a:arcTo wR="2310126" hR="2310126" stAng="13235271" swAng="121087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E5529-697F-45B7-B23C-3235D25AF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05B628-3F65-4D8A-93F2-81BA34274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00C819-1CA2-4BE0-BBB5-0939FAC4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1318-4B80-448F-A65E-229856E0D29E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6757A1-8516-49ED-9976-149A07F7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9E36C3-3C90-482A-9CD7-97EF015A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C258-7F5B-4A2E-9491-46EB1DDD25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14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98133-524D-4A43-82EB-90509D24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3B4543-9116-4DBC-B856-075E6B1CF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C90BD0-FAA9-4F4C-92EC-2BAA6C62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1318-4B80-448F-A65E-229856E0D29E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6DDC3D-6BA4-4A55-875D-0869FAC9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CA9819-B47D-45D9-BE9C-2DEB8BE2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C258-7F5B-4A2E-9491-46EB1DDD25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34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AD2088-3702-4F22-B09E-67AF259C1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22EA12-358A-4EE9-A96C-250229ECD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B25D17-E254-409A-B47E-9847F403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1318-4B80-448F-A65E-229856E0D29E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4198E1-3AFD-460B-ABB1-5E48369F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512F53-430E-4DFC-9BEC-45188D9D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C258-7F5B-4A2E-9491-46EB1DDD25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30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5DA2B-2621-4258-936D-3BADEE3E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EBFC40-3D4D-4496-B8F8-15B9F3557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0728FF-BEDD-46EE-80A9-1FC2DFD3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1318-4B80-448F-A65E-229856E0D29E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991E41-4E3A-4139-82BE-E5E4ABBAA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70DB06-EF7D-4608-9326-1138FCC3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C258-7F5B-4A2E-9491-46EB1DDD25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70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2ACB2-F8FC-4881-AABB-7DA8D358D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95B53E-ED67-4699-8786-C8B5A8F41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FEDCE4-80DF-4678-92F0-AB33775D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1318-4B80-448F-A65E-229856E0D29E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1DB2F7-903A-49C0-98CF-826B6FDF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6782BE-309D-427D-9213-315FCBF3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C258-7F5B-4A2E-9491-46EB1DDD25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66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AEDE5-3483-4C34-97E7-22E5CD3DA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FF5165-5178-452D-A2DC-446C8AC33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C7CCEC-9D90-4A16-A730-194055FE1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CA73A1-1439-41FA-BC57-C345312CD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1318-4B80-448F-A65E-229856E0D29E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68828A-C891-419E-81A6-30643A0FF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3E42AA-DA11-46A8-9B47-F97EB157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C258-7F5B-4A2E-9491-46EB1DDD25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69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97BE3-324B-468C-8D1C-211F2D9CD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99F9D1-EA23-4421-9A1E-B128FC2DF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DF85C2-5451-4BE1-BEE4-CFE897BC2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08A9668-97B9-4860-8099-C550BBB5A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B58BC81-1737-4A33-B172-8DE01C8A6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5847AE7-BD6E-47ED-8F0A-8ADBD31C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1318-4B80-448F-A65E-229856E0D29E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5119369-326C-4704-AD3A-62DAA393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D8BE17-6590-4E9F-A396-6B23F505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C258-7F5B-4A2E-9491-46EB1DDD25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12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67EA9-00DC-4059-B385-CF020147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2C85D61-EE50-4E89-9683-DDB4CDF8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1318-4B80-448F-A65E-229856E0D29E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89D390-29AF-4FB6-B11B-9DD380BE2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D5CE9D0-AB01-4EE6-928C-A039636E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C258-7F5B-4A2E-9491-46EB1DDD25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59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138C14-74BB-4515-A4E3-E363FFE1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1318-4B80-448F-A65E-229856E0D29E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32BABBB-EF6D-4BD2-B407-3E0BDB8C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E7731C-DF3C-4C02-BC5A-0B95CFA7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C258-7F5B-4A2E-9491-46EB1DDD25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32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0B53C-404B-4B1E-804D-6CDD9DB84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1E9F54-D20A-4571-BA53-2B11192A0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C64F0D-72CB-4235-B6A3-7ACC04281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071943-17D1-42B3-A0B3-A0D5BD0F0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1318-4B80-448F-A65E-229856E0D29E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5618E7-BEDE-441F-9560-561C37A7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1567A5-B0D0-4CAB-BD1F-1D31D628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C258-7F5B-4A2E-9491-46EB1DDD25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63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99BC5-CA40-4E4F-A891-37171B6B1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FB8516B-47AB-4756-969D-4C3A7D7EF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EAE4C8-894D-44C4-8ACF-9A6DB18F8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835456-F072-491F-B757-B61F4AEF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1318-4B80-448F-A65E-229856E0D29E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846A39-BFF6-49AD-9DBE-F773A56C2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F353E2-552C-4F27-B675-32319F44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2C258-7F5B-4A2E-9491-46EB1DDD25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83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B10D05-D6BB-4909-99E3-B2EA4566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30C08A-C163-47D6-9DF3-588CF9764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0EDB6-529F-4CC8-B902-E2C316076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71318-4B80-448F-A65E-229856E0D29E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D9CDAB-3D33-40AA-AEE9-E1CB0E1E6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211696-AB94-4E44-9261-ECDD49AE3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2C258-7F5B-4A2E-9491-46EB1DDD25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20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2CC5594E-D9A0-4569-985C-79E61D64B1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386249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Agrupar 2">
            <a:extLst>
              <a:ext uri="{FF2B5EF4-FFF2-40B4-BE49-F238E27FC236}">
                <a16:creationId xmlns:a16="http://schemas.microsoft.com/office/drawing/2014/main" id="{50597809-5227-4A01-905B-14000BD99242}"/>
              </a:ext>
            </a:extLst>
          </p:cNvPr>
          <p:cNvGrpSpPr/>
          <p:nvPr/>
        </p:nvGrpSpPr>
        <p:grpSpPr>
          <a:xfrm>
            <a:off x="216677" y="2272010"/>
            <a:ext cx="1779984" cy="1156989"/>
            <a:chOff x="976947" y="1599418"/>
            <a:chExt cx="1779984" cy="1156989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C2C53885-65D6-4209-A14F-CAF6DB51E87F}"/>
                </a:ext>
              </a:extLst>
            </p:cNvPr>
            <p:cNvSpPr/>
            <p:nvPr/>
          </p:nvSpPr>
          <p:spPr>
            <a:xfrm>
              <a:off x="976947" y="1599418"/>
              <a:ext cx="1779984" cy="115698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DA1F1D70-EC12-4A9B-98CE-6F30AA0777AB}"/>
                </a:ext>
              </a:extLst>
            </p:cNvPr>
            <p:cNvSpPr txBox="1"/>
            <p:nvPr/>
          </p:nvSpPr>
          <p:spPr>
            <a:xfrm>
              <a:off x="1033427" y="1655898"/>
              <a:ext cx="1667024" cy="10440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kern="1200" dirty="0"/>
                <a:t>Implantação do modelo</a:t>
              </a:r>
            </a:p>
          </p:txBody>
        </p:sp>
      </p:grp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E3F69055-DBC9-4A34-B9B6-9C0C6A20FCF1}"/>
              </a:ext>
            </a:extLst>
          </p:cNvPr>
          <p:cNvCxnSpPr>
            <a:cxnSpLocks/>
          </p:cNvCxnSpPr>
          <p:nvPr/>
        </p:nvCxnSpPr>
        <p:spPr>
          <a:xfrm flipH="1">
            <a:off x="2032000" y="2850504"/>
            <a:ext cx="936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9706D7D-C5E3-49BD-BD4B-95384E416E6D}"/>
              </a:ext>
            </a:extLst>
          </p:cNvPr>
          <p:cNvSpPr txBox="1"/>
          <p:nvPr/>
        </p:nvSpPr>
        <p:spPr>
          <a:xfrm>
            <a:off x="5930347" y="319556"/>
            <a:ext cx="516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1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98AC421-0EA8-4597-A739-515816FC368A}"/>
              </a:ext>
            </a:extLst>
          </p:cNvPr>
          <p:cNvSpPr txBox="1"/>
          <p:nvPr/>
        </p:nvSpPr>
        <p:spPr>
          <a:xfrm>
            <a:off x="9223512" y="2650449"/>
            <a:ext cx="516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2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2A339F1-0433-4DAD-888D-A02ED1EE321D}"/>
              </a:ext>
            </a:extLst>
          </p:cNvPr>
          <p:cNvSpPr txBox="1"/>
          <p:nvPr/>
        </p:nvSpPr>
        <p:spPr>
          <a:xfrm>
            <a:off x="7328449" y="6090446"/>
            <a:ext cx="516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3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1FBB46F-12E7-4BC6-8E93-3A1F08DC61E7}"/>
              </a:ext>
            </a:extLst>
          </p:cNvPr>
          <p:cNvSpPr txBox="1"/>
          <p:nvPr/>
        </p:nvSpPr>
        <p:spPr>
          <a:xfrm>
            <a:off x="4605134" y="6079770"/>
            <a:ext cx="516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4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E005468-217E-414F-BC16-F0C8B176B731}"/>
              </a:ext>
            </a:extLst>
          </p:cNvPr>
          <p:cNvSpPr txBox="1"/>
          <p:nvPr/>
        </p:nvSpPr>
        <p:spPr>
          <a:xfrm>
            <a:off x="946540" y="1852210"/>
            <a:ext cx="320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6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850C6B6-B0BC-4C3C-9ED2-AA56E5C2743D}"/>
              </a:ext>
            </a:extLst>
          </p:cNvPr>
          <p:cNvSpPr txBox="1"/>
          <p:nvPr/>
        </p:nvSpPr>
        <p:spPr>
          <a:xfrm>
            <a:off x="3754778" y="1871900"/>
            <a:ext cx="516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936509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Vítor Abdo</dc:creator>
  <cp:lastModifiedBy>Vítor Abdo</cp:lastModifiedBy>
  <cp:revision>1</cp:revision>
  <dcterms:created xsi:type="dcterms:W3CDTF">2021-06-29T12:18:06Z</dcterms:created>
  <dcterms:modified xsi:type="dcterms:W3CDTF">2021-06-29T12:35:22Z</dcterms:modified>
</cp:coreProperties>
</file>