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27DDC-D7EB-457B-AE6A-F66DF06B9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752C16-8B73-4E09-8B04-38B8368FD85A}">
      <dgm:prSet phldrT="[Texto]"/>
      <dgm:spPr/>
      <dgm:t>
        <a:bodyPr/>
        <a:lstStyle/>
        <a:p>
          <a:r>
            <a:rPr lang="pt-BR" dirty="0"/>
            <a:t>X</a:t>
          </a:r>
        </a:p>
      </dgm:t>
    </dgm:pt>
    <dgm:pt modelId="{CDF4C479-ACB5-4C10-B2CF-E6655C22432F}" type="parTrans" cxnId="{2139FF17-5DAF-4E7C-9885-604C8E2ADD7D}">
      <dgm:prSet/>
      <dgm:spPr/>
      <dgm:t>
        <a:bodyPr/>
        <a:lstStyle/>
        <a:p>
          <a:endParaRPr lang="pt-BR"/>
        </a:p>
      </dgm:t>
    </dgm:pt>
    <dgm:pt modelId="{8D1FDDB4-8DB2-4D02-94A9-D1443BF21C43}" type="sibTrans" cxnId="{2139FF17-5DAF-4E7C-9885-604C8E2ADD7D}">
      <dgm:prSet/>
      <dgm:spPr/>
      <dgm:t>
        <a:bodyPr/>
        <a:lstStyle/>
        <a:p>
          <a:endParaRPr lang="pt-BR"/>
        </a:p>
      </dgm:t>
    </dgm:pt>
    <dgm:pt modelId="{D136256A-9215-42DE-8E9B-62369CCD762A}">
      <dgm:prSet phldrT="[Texto]"/>
      <dgm:spPr/>
      <dgm:t>
        <a:bodyPr/>
        <a:lstStyle/>
        <a:p>
          <a:r>
            <a:rPr lang="pt-BR" dirty="0"/>
            <a:t>h</a:t>
          </a:r>
        </a:p>
      </dgm:t>
    </dgm:pt>
    <dgm:pt modelId="{B3BC95AE-9213-4D82-BF1B-8BF9BCEC2B3B}" type="parTrans" cxnId="{2A10553B-FB75-47EB-9F98-EFF45DB66550}">
      <dgm:prSet/>
      <dgm:spPr/>
      <dgm:t>
        <a:bodyPr/>
        <a:lstStyle/>
        <a:p>
          <a:endParaRPr lang="pt-BR"/>
        </a:p>
      </dgm:t>
    </dgm:pt>
    <dgm:pt modelId="{B4AA270E-E7A7-4C9A-B5D1-BB6206205B1A}" type="sibTrans" cxnId="{2A10553B-FB75-47EB-9F98-EFF45DB66550}">
      <dgm:prSet/>
      <dgm:spPr/>
      <dgm:t>
        <a:bodyPr/>
        <a:lstStyle/>
        <a:p>
          <a:endParaRPr lang="pt-BR"/>
        </a:p>
      </dgm:t>
    </dgm:pt>
    <dgm:pt modelId="{29FC5E5F-A225-435F-A7AA-A56EE7C60B43}">
      <dgm:prSet phldrT="[Texto]"/>
      <dgm:spPr/>
      <dgm:t>
        <a:bodyPr/>
        <a:lstStyle/>
        <a:p>
          <a:r>
            <a:rPr lang="pt-BR" dirty="0"/>
            <a:t>y</a:t>
          </a:r>
        </a:p>
      </dgm:t>
    </dgm:pt>
    <dgm:pt modelId="{BE3C52D1-7AEE-4F5F-BFE2-32B64C686F9D}" type="parTrans" cxnId="{578DEB8E-1191-490B-A299-1D942381419B}">
      <dgm:prSet/>
      <dgm:spPr/>
      <dgm:t>
        <a:bodyPr/>
        <a:lstStyle/>
        <a:p>
          <a:endParaRPr lang="pt-BR"/>
        </a:p>
      </dgm:t>
    </dgm:pt>
    <dgm:pt modelId="{5C6A6CA6-5C67-4DE5-8ADF-93B0625ECB51}" type="sibTrans" cxnId="{578DEB8E-1191-490B-A299-1D942381419B}">
      <dgm:prSet/>
      <dgm:spPr/>
      <dgm:t>
        <a:bodyPr/>
        <a:lstStyle/>
        <a:p>
          <a:endParaRPr lang="pt-BR"/>
        </a:p>
      </dgm:t>
    </dgm:pt>
    <dgm:pt modelId="{A178E29B-EFC4-4FEE-B90D-1709225CEB38}" type="pres">
      <dgm:prSet presAssocID="{DB327DDC-D7EB-457B-AE6A-F66DF06B9ABA}" presName="Name0" presStyleCnt="0">
        <dgm:presLayoutVars>
          <dgm:dir/>
          <dgm:resizeHandles val="exact"/>
        </dgm:presLayoutVars>
      </dgm:prSet>
      <dgm:spPr/>
    </dgm:pt>
    <dgm:pt modelId="{5A5CD2D5-4618-4E99-98AA-771B9AB03EBE}" type="pres">
      <dgm:prSet presAssocID="{2A752C16-8B73-4E09-8B04-38B8368FD85A}" presName="node" presStyleLbl="node1" presStyleIdx="0" presStyleCnt="3">
        <dgm:presLayoutVars>
          <dgm:bulletEnabled val="1"/>
        </dgm:presLayoutVars>
      </dgm:prSet>
      <dgm:spPr/>
    </dgm:pt>
    <dgm:pt modelId="{37E73FF2-9203-412C-B0DC-196CBFCEA1C6}" type="pres">
      <dgm:prSet presAssocID="{8D1FDDB4-8DB2-4D02-94A9-D1443BF21C43}" presName="sibTrans" presStyleLbl="sibTrans2D1" presStyleIdx="0" presStyleCnt="2"/>
      <dgm:spPr/>
    </dgm:pt>
    <dgm:pt modelId="{5E7ACD5B-8668-46A9-9F1D-72AD2B47C6B7}" type="pres">
      <dgm:prSet presAssocID="{8D1FDDB4-8DB2-4D02-94A9-D1443BF21C43}" presName="connectorText" presStyleLbl="sibTrans2D1" presStyleIdx="0" presStyleCnt="2"/>
      <dgm:spPr/>
    </dgm:pt>
    <dgm:pt modelId="{B5A52F1C-DBF6-4FB2-83EB-5CFAF0FBF1F9}" type="pres">
      <dgm:prSet presAssocID="{D136256A-9215-42DE-8E9B-62369CCD762A}" presName="node" presStyleLbl="node1" presStyleIdx="1" presStyleCnt="3">
        <dgm:presLayoutVars>
          <dgm:bulletEnabled val="1"/>
        </dgm:presLayoutVars>
      </dgm:prSet>
      <dgm:spPr/>
    </dgm:pt>
    <dgm:pt modelId="{F201DF5D-01D6-47C7-B2EC-3B283E3C9B92}" type="pres">
      <dgm:prSet presAssocID="{B4AA270E-E7A7-4C9A-B5D1-BB6206205B1A}" presName="sibTrans" presStyleLbl="sibTrans2D1" presStyleIdx="1" presStyleCnt="2"/>
      <dgm:spPr/>
    </dgm:pt>
    <dgm:pt modelId="{B27B4588-D6C1-4D31-A28B-A426F4C93C39}" type="pres">
      <dgm:prSet presAssocID="{B4AA270E-E7A7-4C9A-B5D1-BB6206205B1A}" presName="connectorText" presStyleLbl="sibTrans2D1" presStyleIdx="1" presStyleCnt="2"/>
      <dgm:spPr/>
    </dgm:pt>
    <dgm:pt modelId="{E380A06F-77FB-425F-99FF-FFFDBAD05597}" type="pres">
      <dgm:prSet presAssocID="{29FC5E5F-A225-435F-A7AA-A56EE7C60B43}" presName="node" presStyleLbl="node1" presStyleIdx="2" presStyleCnt="3">
        <dgm:presLayoutVars>
          <dgm:bulletEnabled val="1"/>
        </dgm:presLayoutVars>
      </dgm:prSet>
      <dgm:spPr/>
    </dgm:pt>
  </dgm:ptLst>
  <dgm:cxnLst>
    <dgm:cxn modelId="{593B4611-0C15-438C-A879-C9E19E66FC9E}" type="presOf" srcId="{DB327DDC-D7EB-457B-AE6A-F66DF06B9ABA}" destId="{A178E29B-EFC4-4FEE-B90D-1709225CEB38}" srcOrd="0" destOrd="0" presId="urn:microsoft.com/office/officeart/2005/8/layout/process1"/>
    <dgm:cxn modelId="{2139FF17-5DAF-4E7C-9885-604C8E2ADD7D}" srcId="{DB327DDC-D7EB-457B-AE6A-F66DF06B9ABA}" destId="{2A752C16-8B73-4E09-8B04-38B8368FD85A}" srcOrd="0" destOrd="0" parTransId="{CDF4C479-ACB5-4C10-B2CF-E6655C22432F}" sibTransId="{8D1FDDB4-8DB2-4D02-94A9-D1443BF21C43}"/>
    <dgm:cxn modelId="{A938552B-12A6-44FD-AFC9-BD27C97A6C6F}" type="presOf" srcId="{B4AA270E-E7A7-4C9A-B5D1-BB6206205B1A}" destId="{B27B4588-D6C1-4D31-A28B-A426F4C93C39}" srcOrd="1" destOrd="0" presId="urn:microsoft.com/office/officeart/2005/8/layout/process1"/>
    <dgm:cxn modelId="{2A10553B-FB75-47EB-9F98-EFF45DB66550}" srcId="{DB327DDC-D7EB-457B-AE6A-F66DF06B9ABA}" destId="{D136256A-9215-42DE-8E9B-62369CCD762A}" srcOrd="1" destOrd="0" parTransId="{B3BC95AE-9213-4D82-BF1B-8BF9BCEC2B3B}" sibTransId="{B4AA270E-E7A7-4C9A-B5D1-BB6206205B1A}"/>
    <dgm:cxn modelId="{7E42CF61-8EF0-48B9-97F8-6E2EBEDABAAE}" type="presOf" srcId="{8D1FDDB4-8DB2-4D02-94A9-D1443BF21C43}" destId="{5E7ACD5B-8668-46A9-9F1D-72AD2B47C6B7}" srcOrd="1" destOrd="0" presId="urn:microsoft.com/office/officeart/2005/8/layout/process1"/>
    <dgm:cxn modelId="{169B6975-1664-4F80-AA8A-F028DC883326}" type="presOf" srcId="{2A752C16-8B73-4E09-8B04-38B8368FD85A}" destId="{5A5CD2D5-4618-4E99-98AA-771B9AB03EBE}" srcOrd="0" destOrd="0" presId="urn:microsoft.com/office/officeart/2005/8/layout/process1"/>
    <dgm:cxn modelId="{41D76C57-EA35-4825-A5A5-1964E218E0C3}" type="presOf" srcId="{29FC5E5F-A225-435F-A7AA-A56EE7C60B43}" destId="{E380A06F-77FB-425F-99FF-FFFDBAD05597}" srcOrd="0" destOrd="0" presId="urn:microsoft.com/office/officeart/2005/8/layout/process1"/>
    <dgm:cxn modelId="{578DEB8E-1191-490B-A299-1D942381419B}" srcId="{DB327DDC-D7EB-457B-AE6A-F66DF06B9ABA}" destId="{29FC5E5F-A225-435F-A7AA-A56EE7C60B43}" srcOrd="2" destOrd="0" parTransId="{BE3C52D1-7AEE-4F5F-BFE2-32B64C686F9D}" sibTransId="{5C6A6CA6-5C67-4DE5-8ADF-93B0625ECB51}"/>
    <dgm:cxn modelId="{1BB386A5-6981-45EC-A1F3-0D870BB8354C}" type="presOf" srcId="{B4AA270E-E7A7-4C9A-B5D1-BB6206205B1A}" destId="{F201DF5D-01D6-47C7-B2EC-3B283E3C9B92}" srcOrd="0" destOrd="0" presId="urn:microsoft.com/office/officeart/2005/8/layout/process1"/>
    <dgm:cxn modelId="{85A03CAE-82E3-41D4-8F8A-6002A36E4BC9}" type="presOf" srcId="{D136256A-9215-42DE-8E9B-62369CCD762A}" destId="{B5A52F1C-DBF6-4FB2-83EB-5CFAF0FBF1F9}" srcOrd="0" destOrd="0" presId="urn:microsoft.com/office/officeart/2005/8/layout/process1"/>
    <dgm:cxn modelId="{0092C8B3-DD97-4950-9D75-75016957FB07}" type="presOf" srcId="{8D1FDDB4-8DB2-4D02-94A9-D1443BF21C43}" destId="{37E73FF2-9203-412C-B0DC-196CBFCEA1C6}" srcOrd="0" destOrd="0" presId="urn:microsoft.com/office/officeart/2005/8/layout/process1"/>
    <dgm:cxn modelId="{09A580AB-F195-4163-9B37-6389AF9F24F1}" type="presParOf" srcId="{A178E29B-EFC4-4FEE-B90D-1709225CEB38}" destId="{5A5CD2D5-4618-4E99-98AA-771B9AB03EBE}" srcOrd="0" destOrd="0" presId="urn:microsoft.com/office/officeart/2005/8/layout/process1"/>
    <dgm:cxn modelId="{54C20C26-7445-4C30-AD60-98714DA44AFF}" type="presParOf" srcId="{A178E29B-EFC4-4FEE-B90D-1709225CEB38}" destId="{37E73FF2-9203-412C-B0DC-196CBFCEA1C6}" srcOrd="1" destOrd="0" presId="urn:microsoft.com/office/officeart/2005/8/layout/process1"/>
    <dgm:cxn modelId="{C19A8BBB-275F-4051-A90E-263BC855995A}" type="presParOf" srcId="{37E73FF2-9203-412C-B0DC-196CBFCEA1C6}" destId="{5E7ACD5B-8668-46A9-9F1D-72AD2B47C6B7}" srcOrd="0" destOrd="0" presId="urn:microsoft.com/office/officeart/2005/8/layout/process1"/>
    <dgm:cxn modelId="{1214A0BC-52D5-495D-A002-EB81A083EBDA}" type="presParOf" srcId="{A178E29B-EFC4-4FEE-B90D-1709225CEB38}" destId="{B5A52F1C-DBF6-4FB2-83EB-5CFAF0FBF1F9}" srcOrd="2" destOrd="0" presId="urn:microsoft.com/office/officeart/2005/8/layout/process1"/>
    <dgm:cxn modelId="{2293A1E1-517B-402C-8BDF-7CFDC896B737}" type="presParOf" srcId="{A178E29B-EFC4-4FEE-B90D-1709225CEB38}" destId="{F201DF5D-01D6-47C7-B2EC-3B283E3C9B92}" srcOrd="3" destOrd="0" presId="urn:microsoft.com/office/officeart/2005/8/layout/process1"/>
    <dgm:cxn modelId="{4CA8B5A0-1246-4032-8578-3987A110F812}" type="presParOf" srcId="{F201DF5D-01D6-47C7-B2EC-3B283E3C9B92}" destId="{B27B4588-D6C1-4D31-A28B-A426F4C93C39}" srcOrd="0" destOrd="0" presId="urn:microsoft.com/office/officeart/2005/8/layout/process1"/>
    <dgm:cxn modelId="{ED372358-EE07-41CD-BEFD-3207985099CD}" type="presParOf" srcId="{A178E29B-EFC4-4FEE-B90D-1709225CEB38}" destId="{E380A06F-77FB-425F-99FF-FFFDBAD055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D2D5-4618-4E99-98AA-771B9AB03EBE}">
      <dsp:nvSpPr>
        <dsp:cNvPr id="0" name=""/>
        <dsp:cNvSpPr/>
      </dsp:nvSpPr>
      <dsp:spPr>
        <a:xfrm>
          <a:off x="7143" y="120278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X</a:t>
          </a:r>
        </a:p>
      </dsp:txBody>
      <dsp:txXfrm>
        <a:off x="44665" y="1240306"/>
        <a:ext cx="2060143" cy="1206068"/>
      </dsp:txXfrm>
    </dsp:sp>
    <dsp:sp modelId="{37E73FF2-9203-412C-B0DC-196CBFCEA1C6}">
      <dsp:nvSpPr>
        <dsp:cNvPr id="0" name=""/>
        <dsp:cNvSpPr/>
      </dsp:nvSpPr>
      <dsp:spPr>
        <a:xfrm>
          <a:off x="2355850" y="157857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2355850" y="1684482"/>
        <a:ext cx="316861" cy="317716"/>
      </dsp:txXfrm>
    </dsp:sp>
    <dsp:sp modelId="{B5A52F1C-DBF6-4FB2-83EB-5CFAF0FBF1F9}">
      <dsp:nvSpPr>
        <dsp:cNvPr id="0" name=""/>
        <dsp:cNvSpPr/>
      </dsp:nvSpPr>
      <dsp:spPr>
        <a:xfrm>
          <a:off x="2996406" y="120278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h</a:t>
          </a:r>
        </a:p>
      </dsp:txBody>
      <dsp:txXfrm>
        <a:off x="3033928" y="1240306"/>
        <a:ext cx="2060143" cy="1206068"/>
      </dsp:txXfrm>
    </dsp:sp>
    <dsp:sp modelId="{F201DF5D-01D6-47C7-B2EC-3B283E3C9B92}">
      <dsp:nvSpPr>
        <dsp:cNvPr id="0" name=""/>
        <dsp:cNvSpPr/>
      </dsp:nvSpPr>
      <dsp:spPr>
        <a:xfrm>
          <a:off x="5345112" y="157857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5345112" y="1684482"/>
        <a:ext cx="316861" cy="317716"/>
      </dsp:txXfrm>
    </dsp:sp>
    <dsp:sp modelId="{E380A06F-77FB-425F-99FF-FFFDBAD05597}">
      <dsp:nvSpPr>
        <dsp:cNvPr id="0" name=""/>
        <dsp:cNvSpPr/>
      </dsp:nvSpPr>
      <dsp:spPr>
        <a:xfrm>
          <a:off x="5985668" y="1202784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y</a:t>
          </a:r>
        </a:p>
      </dsp:txBody>
      <dsp:txXfrm>
        <a:off x="6023190" y="124030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5CD1C-90AE-416F-AFB3-3FA0E8C1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F573E7-3719-4FBD-8D19-D63B6CFF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77C65-98D8-4067-A55B-F852E2E2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8FE11-76BE-4C39-B41C-7ACBAED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B0CB8-3144-49C7-9AE5-934C8B15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8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DACD-DFCE-4C1F-A69F-0F8D56E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C047F-0907-4DCB-A0FF-6B7351F6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281EA-4208-43E4-B74C-B0B82501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CABB-3559-4617-8B97-267FAEC8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1CB88-589C-4A66-B9FF-243CA6FD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6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16B2DF-6210-4467-9150-13CE34EB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D7CA7-4CA2-41A5-AC73-70772E56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BD225-99C9-4B19-B47C-3BC2D584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44B89-5EDA-48A7-8829-BE950DD6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A2767-6120-4D8C-9843-4865D9A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A4B4E-DC39-45F4-9C5D-740CE54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25577-E3AC-4905-B8E3-AFD4EB52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4311B-5BDB-4DC5-AFEC-2C3BF33C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8BB54-497A-4F8C-9AE4-2FB2F18C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807BD-C628-45C3-97EB-D1FDA784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2E008-7995-41B3-B95D-2601845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152C68-40D3-41DB-9D40-7282972D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C1D9A-BF60-4EDC-8294-8A8755A4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E45D2-E6E7-433C-80AE-1B656B39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DB9805-F4D1-4E4E-81BA-906454A1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7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3D6B-FBCF-44C2-A8A1-8119E802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59A31-3B35-4C5E-A3D0-0A27546DF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55677-1C08-4500-997B-ECB4B5A1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44E21-BAFE-495F-A8EB-A6E17A43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DC6B79-DE12-4E19-AB42-45F14EFB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F8D92-6D24-4AFD-A574-6F02178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6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EAC03-7F70-43E1-9495-FDCE5EAB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41639D-47D7-44C9-895F-AD5CE5EE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6B1F1A-DB4D-48E1-A7E6-EADC2A5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F84F08-1249-45FF-B5D9-013A1700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496A1-B3E7-43F1-9EFE-1B26AD72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88214B-E79A-4448-8887-B1EBACC2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5AD516-85AD-48CE-86AA-59F23BA9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00BD0D-0983-4140-A697-C7D3295E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AAB1-BD66-4C12-8B57-26DC221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17455E-9CA0-4C1D-95F8-E6598C76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D74CD3-D79B-4961-ABAC-2224CE0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D91B83-C148-4FEF-A400-6542C99D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A6080-4C99-4EDF-AFF9-7F07493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7434FD-70EF-46D8-9876-D340B271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9587C-2695-4B75-B5AB-9353E33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6A41-64CF-4D18-8D8B-AF57AE40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AA851-B6C3-430A-A440-0A086939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A3E6D0-6877-4AAC-B862-6397DB7F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C4126-939F-4198-8D39-1BA9EF34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CDA1B-0B06-48DB-8131-8755C53F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1FC7A0-7E33-444B-B4CD-DCA4C32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B3A5-E4DC-4ADF-93D5-26D66AE4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C4F357-9377-4E7E-8BB8-B6DDD097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5E867-E9B9-4CBF-BD7B-38539D4A4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A1390-7F24-410C-9062-43A5CC34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278F4-DD8A-4D6B-885A-0CEC48C9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63699A-1494-40EA-8412-48CCF573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1603B1-4E46-4F9A-8399-D9851C6B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DD8021-9DE6-4007-830A-D919E4F5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BA36E-3E32-4503-9743-016286446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4300-7482-428B-99BC-BCE621B04964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46BD3-949D-4444-9952-3D4C58602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E10C1-8567-47ED-BBF1-590ACD6F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212-EA08-46BC-B7DF-D73B9D69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A099ABE-81C1-4442-809B-6ACD8991D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964269"/>
              </p:ext>
            </p:extLst>
          </p:nvPr>
        </p:nvGraphicFramePr>
        <p:xfrm>
          <a:off x="2032000" y="3710609"/>
          <a:ext cx="8128000" cy="368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931A52FA-18F1-4356-8B37-1589F2FCAFB4}"/>
              </a:ext>
            </a:extLst>
          </p:cNvPr>
          <p:cNvGrpSpPr/>
          <p:nvPr/>
        </p:nvGrpSpPr>
        <p:grpSpPr>
          <a:xfrm rot="5400000">
            <a:off x="5869668" y="1805785"/>
            <a:ext cx="452659" cy="529526"/>
            <a:chOff x="5345112" y="1578577"/>
            <a:chExt cx="452659" cy="529526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C38E6264-9553-43A1-B15C-F156CD9C7527}"/>
                </a:ext>
              </a:extLst>
            </p:cNvPr>
            <p:cNvSpPr/>
            <p:nvPr/>
          </p:nvSpPr>
          <p:spPr>
            <a:xfrm>
              <a:off x="5345112" y="1578577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eta: para a Direita 4">
              <a:extLst>
                <a:ext uri="{FF2B5EF4-FFF2-40B4-BE49-F238E27FC236}">
                  <a16:creationId xmlns:a16="http://schemas.microsoft.com/office/drawing/2014/main" id="{6BE9D932-A29A-4871-AAE2-F611385D72F0}"/>
                </a:ext>
              </a:extLst>
            </p:cNvPr>
            <p:cNvSpPr txBox="1"/>
            <p:nvPr/>
          </p:nvSpPr>
          <p:spPr>
            <a:xfrm>
              <a:off x="5345112" y="1684482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2200" kern="120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E4E1AE3-8837-4AAA-BACA-30F15B708726}"/>
              </a:ext>
            </a:extLst>
          </p:cNvPr>
          <p:cNvGrpSpPr/>
          <p:nvPr/>
        </p:nvGrpSpPr>
        <p:grpSpPr>
          <a:xfrm>
            <a:off x="5028405" y="2616166"/>
            <a:ext cx="2135187" cy="1281112"/>
            <a:chOff x="2996406" y="1202784"/>
            <a:chExt cx="2135187" cy="128111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CA188AB-3B67-492D-8493-4169DBA1C458}"/>
                </a:ext>
              </a:extLst>
            </p:cNvPr>
            <p:cNvSpPr/>
            <p:nvPr/>
          </p:nvSpPr>
          <p:spPr>
            <a:xfrm>
              <a:off x="2996406" y="1202784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D10228FD-8948-4489-B110-85DDBB524D3C}"/>
                </a:ext>
              </a:extLst>
            </p:cNvPr>
            <p:cNvSpPr txBox="1"/>
            <p:nvPr/>
          </p:nvSpPr>
          <p:spPr>
            <a:xfrm>
              <a:off x="3033928" y="1240306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200" dirty="0"/>
                <a:t>Learning algotithm</a:t>
              </a:r>
              <a:endParaRPr lang="pt-BR" sz="32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1E7693-D5EF-4BFE-B7A2-F57F8A953D18}"/>
              </a:ext>
            </a:extLst>
          </p:cNvPr>
          <p:cNvGrpSpPr/>
          <p:nvPr/>
        </p:nvGrpSpPr>
        <p:grpSpPr>
          <a:xfrm>
            <a:off x="4990883" y="147277"/>
            <a:ext cx="2135187" cy="1281112"/>
            <a:chOff x="2996406" y="1202784"/>
            <a:chExt cx="2135187" cy="128111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14FA2CD6-5BA4-403F-800F-0B81AE3E9179}"/>
                </a:ext>
              </a:extLst>
            </p:cNvPr>
            <p:cNvSpPr/>
            <p:nvPr/>
          </p:nvSpPr>
          <p:spPr>
            <a:xfrm>
              <a:off x="2996406" y="1202784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B36DA79B-4D67-4A95-A866-C0F72E4C0A5A}"/>
                </a:ext>
              </a:extLst>
            </p:cNvPr>
            <p:cNvSpPr txBox="1"/>
            <p:nvPr/>
          </p:nvSpPr>
          <p:spPr>
            <a:xfrm>
              <a:off x="3033928" y="1240306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200" kern="1200" dirty="0"/>
                <a:t>Training Set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EF5FA1B-3FCE-4BA5-8DD0-4DACD7097723}"/>
              </a:ext>
            </a:extLst>
          </p:cNvPr>
          <p:cNvGrpSpPr/>
          <p:nvPr/>
        </p:nvGrpSpPr>
        <p:grpSpPr>
          <a:xfrm rot="5400000">
            <a:off x="5832146" y="4178133"/>
            <a:ext cx="452659" cy="529526"/>
            <a:chOff x="5345112" y="1578577"/>
            <a:chExt cx="452659" cy="529526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2B5885-1F31-474E-ADDD-5A951098427A}"/>
                </a:ext>
              </a:extLst>
            </p:cNvPr>
            <p:cNvSpPr/>
            <p:nvPr/>
          </p:nvSpPr>
          <p:spPr>
            <a:xfrm>
              <a:off x="5345112" y="1578577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97AF9E80-EC1F-40AF-A480-264639001BE6}"/>
                </a:ext>
              </a:extLst>
            </p:cNvPr>
            <p:cNvSpPr txBox="1"/>
            <p:nvPr/>
          </p:nvSpPr>
          <p:spPr>
            <a:xfrm>
              <a:off x="5345112" y="1684482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59594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Vítor Abdo</dc:creator>
  <cp:lastModifiedBy>Vítor Abdo</cp:lastModifiedBy>
  <cp:revision>2</cp:revision>
  <dcterms:created xsi:type="dcterms:W3CDTF">2021-04-23T21:54:44Z</dcterms:created>
  <dcterms:modified xsi:type="dcterms:W3CDTF">2021-04-23T22:16:08Z</dcterms:modified>
</cp:coreProperties>
</file>