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1"/>
    <p:sldMasterId id="2147483964" r:id="rId2"/>
  </p:sldMasterIdLst>
  <p:notesMasterIdLst>
    <p:notesMasterId r:id="rId18"/>
  </p:notesMasterIdLst>
  <p:sldIdLst>
    <p:sldId id="1427" r:id="rId3"/>
    <p:sldId id="1441" r:id="rId4"/>
    <p:sldId id="1440" r:id="rId5"/>
    <p:sldId id="1447" r:id="rId6"/>
    <p:sldId id="1448" r:id="rId7"/>
    <p:sldId id="1446" r:id="rId8"/>
    <p:sldId id="1452" r:id="rId9"/>
    <p:sldId id="1453" r:id="rId10"/>
    <p:sldId id="1445" r:id="rId11"/>
    <p:sldId id="1449" r:id="rId12"/>
    <p:sldId id="1450" r:id="rId13"/>
    <p:sldId id="1444" r:id="rId14"/>
    <p:sldId id="1443" r:id="rId15"/>
    <p:sldId id="1451" r:id="rId16"/>
    <p:sldId id="145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32" userDrawn="1">
          <p15:clr>
            <a:srgbClr val="A4A3A4"/>
          </p15:clr>
        </p15:guide>
        <p15:guide id="4" pos="6312" userDrawn="1">
          <p15:clr>
            <a:srgbClr val="A4A3A4"/>
          </p15:clr>
        </p15:guide>
        <p15:guide id="5" orient="horz" pos="3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9ABA"/>
    <a:srgbClr val="5E9C8B"/>
    <a:srgbClr val="FFFFFF"/>
    <a:srgbClr val="74BFAB"/>
    <a:srgbClr val="797777"/>
    <a:srgbClr val="9F9FA0"/>
    <a:srgbClr val="D5D5D5"/>
    <a:srgbClr val="B3B3B3"/>
    <a:srgbClr val="DBDBD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9"/>
    <p:restoredTop sz="94343" autoAdjust="0"/>
  </p:normalViewPr>
  <p:slideViewPr>
    <p:cSldViewPr snapToGrid="0" snapToObjects="1">
      <p:cViewPr varScale="1">
        <p:scale>
          <a:sx n="69" d="100"/>
          <a:sy n="69" d="100"/>
        </p:scale>
        <p:origin x="678" y="84"/>
      </p:cViewPr>
      <p:guideLst>
        <p:guide pos="4632"/>
        <p:guide pos="6312"/>
        <p:guide orient="horz" pos="3432"/>
      </p:guideLst>
    </p:cSldViewPr>
  </p:slideViewPr>
  <p:outlineViewPr>
    <p:cViewPr>
      <p:scale>
        <a:sx n="33" d="100"/>
        <a:sy n="33" d="100"/>
      </p:scale>
      <p:origin x="0" y="-3064"/>
    </p:cViewPr>
  </p:outlineViewPr>
  <p:notesTextViewPr>
    <p:cViewPr>
      <p:scale>
        <a:sx n="65" d="100"/>
        <a:sy n="6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EEEA3-8FF7-5140-BAF9-F147AFB3230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61594-FB97-7B4B-99E8-4855F870B98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1594-FB97-7B4B-99E8-4855F870B9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7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1594-FB97-7B4B-99E8-4855F870B9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8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1594-FB97-7B4B-99E8-4855F870B9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71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1594-FB97-7B4B-99E8-4855F870B9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06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1594-FB97-7B4B-99E8-4855F870B9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4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1594-FB97-7B4B-99E8-4855F870B9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4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1594-FB97-7B4B-99E8-4855F870B9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4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1594-FB97-7B4B-99E8-4855F870B9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9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1594-FB97-7B4B-99E8-4855F870B9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3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1594-FB97-7B4B-99E8-4855F870B9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1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1594-FB97-7B4B-99E8-4855F870B9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0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1594-FB97-7B4B-99E8-4855F870B9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4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1594-FB97-7B4B-99E8-4855F870B9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7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1594-FB97-7B4B-99E8-4855F870B9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2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1DCC-D00A-2447-BC1F-F99E6E2A38BD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‹N°›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3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1DCC-D00A-2447-BC1F-F99E6E2A38BD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‹N°›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71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1DCC-D00A-2447-BC1F-F99E6E2A38BD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‹N°›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179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61A1D6-C997-405F-AB43-56159318D8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44697" y="0"/>
            <a:ext cx="4847303" cy="6858000"/>
          </a:xfrm>
          <a:custGeom>
            <a:avLst/>
            <a:gdLst>
              <a:gd name="connsiteX0" fmla="*/ 0 w 4847303"/>
              <a:gd name="connsiteY0" fmla="*/ 0 h 6858000"/>
              <a:gd name="connsiteX1" fmla="*/ 4847303 w 4847303"/>
              <a:gd name="connsiteY1" fmla="*/ 0 h 6858000"/>
              <a:gd name="connsiteX2" fmla="*/ 4847303 w 4847303"/>
              <a:gd name="connsiteY2" fmla="*/ 6858000 h 6858000"/>
              <a:gd name="connsiteX3" fmla="*/ 807900 w 4847303"/>
              <a:gd name="connsiteY3" fmla="*/ 6858000 h 6858000"/>
              <a:gd name="connsiteX4" fmla="*/ 0 w 4847303"/>
              <a:gd name="connsiteY4" fmla="*/ 6050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7303" h="6858000">
                <a:moveTo>
                  <a:pt x="0" y="0"/>
                </a:moveTo>
                <a:lnTo>
                  <a:pt x="4847303" y="0"/>
                </a:lnTo>
                <a:lnTo>
                  <a:pt x="4847303" y="6858000"/>
                </a:lnTo>
                <a:lnTo>
                  <a:pt x="807900" y="6858000"/>
                </a:lnTo>
                <a:cubicBezTo>
                  <a:pt x="361709" y="6858000"/>
                  <a:pt x="0" y="6496291"/>
                  <a:pt x="0" y="6050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6666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476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5E862E9-C96F-4BB8-B81A-7ACFCDADF84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48683" y="1047290"/>
            <a:ext cx="1942048" cy="1367167"/>
          </a:xfrm>
          <a:custGeom>
            <a:avLst/>
            <a:gdLst>
              <a:gd name="connsiteX0" fmla="*/ 0 w 1942048"/>
              <a:gd name="connsiteY0" fmla="*/ 0 h 1367167"/>
              <a:gd name="connsiteX1" fmla="*/ 1714182 w 1942048"/>
              <a:gd name="connsiteY1" fmla="*/ 0 h 1367167"/>
              <a:gd name="connsiteX2" fmla="*/ 1942048 w 1942048"/>
              <a:gd name="connsiteY2" fmla="*/ 227866 h 1367167"/>
              <a:gd name="connsiteX3" fmla="*/ 1942048 w 1942048"/>
              <a:gd name="connsiteY3" fmla="*/ 1367167 h 1367167"/>
              <a:gd name="connsiteX4" fmla="*/ 0 w 1942048"/>
              <a:gd name="connsiteY4" fmla="*/ 1367167 h 136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8" h="1367167">
                <a:moveTo>
                  <a:pt x="0" y="0"/>
                </a:moveTo>
                <a:lnTo>
                  <a:pt x="1714182" y="0"/>
                </a:lnTo>
                <a:cubicBezTo>
                  <a:pt x="1840029" y="0"/>
                  <a:pt x="1942048" y="102019"/>
                  <a:pt x="1942048" y="227866"/>
                </a:cubicBezTo>
                <a:lnTo>
                  <a:pt x="1942048" y="1367167"/>
                </a:lnTo>
                <a:lnTo>
                  <a:pt x="0" y="1367167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4A9E40-97E0-4E07-BE70-215E79C957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93441" y="1047290"/>
            <a:ext cx="1942048" cy="1367167"/>
          </a:xfrm>
          <a:custGeom>
            <a:avLst/>
            <a:gdLst>
              <a:gd name="connsiteX0" fmla="*/ 0 w 1942048"/>
              <a:gd name="connsiteY0" fmla="*/ 0 h 1367167"/>
              <a:gd name="connsiteX1" fmla="*/ 1714182 w 1942048"/>
              <a:gd name="connsiteY1" fmla="*/ 0 h 1367167"/>
              <a:gd name="connsiteX2" fmla="*/ 1942048 w 1942048"/>
              <a:gd name="connsiteY2" fmla="*/ 227866 h 1367167"/>
              <a:gd name="connsiteX3" fmla="*/ 1942048 w 1942048"/>
              <a:gd name="connsiteY3" fmla="*/ 1367167 h 1367167"/>
              <a:gd name="connsiteX4" fmla="*/ 0 w 1942048"/>
              <a:gd name="connsiteY4" fmla="*/ 1367167 h 136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8" h="1367167">
                <a:moveTo>
                  <a:pt x="0" y="0"/>
                </a:moveTo>
                <a:lnTo>
                  <a:pt x="1714182" y="0"/>
                </a:lnTo>
                <a:cubicBezTo>
                  <a:pt x="1840029" y="0"/>
                  <a:pt x="1942048" y="102019"/>
                  <a:pt x="1942048" y="227866"/>
                </a:cubicBezTo>
                <a:lnTo>
                  <a:pt x="1942048" y="1367167"/>
                </a:lnTo>
                <a:lnTo>
                  <a:pt x="0" y="1367167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6D2D62-5BBE-48C1-A51A-91F8CFAC65F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430201" y="2020546"/>
            <a:ext cx="1942048" cy="1367167"/>
          </a:xfrm>
          <a:custGeom>
            <a:avLst/>
            <a:gdLst>
              <a:gd name="connsiteX0" fmla="*/ 0 w 1942048"/>
              <a:gd name="connsiteY0" fmla="*/ 0 h 1367167"/>
              <a:gd name="connsiteX1" fmla="*/ 1714182 w 1942048"/>
              <a:gd name="connsiteY1" fmla="*/ 0 h 1367167"/>
              <a:gd name="connsiteX2" fmla="*/ 1942048 w 1942048"/>
              <a:gd name="connsiteY2" fmla="*/ 227866 h 1367167"/>
              <a:gd name="connsiteX3" fmla="*/ 1942048 w 1942048"/>
              <a:gd name="connsiteY3" fmla="*/ 1367167 h 1367167"/>
              <a:gd name="connsiteX4" fmla="*/ 0 w 1942048"/>
              <a:gd name="connsiteY4" fmla="*/ 1367167 h 136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8" h="1367167">
                <a:moveTo>
                  <a:pt x="0" y="0"/>
                </a:moveTo>
                <a:lnTo>
                  <a:pt x="1714182" y="0"/>
                </a:lnTo>
                <a:cubicBezTo>
                  <a:pt x="1840029" y="0"/>
                  <a:pt x="1942048" y="102019"/>
                  <a:pt x="1942048" y="227866"/>
                </a:cubicBezTo>
                <a:lnTo>
                  <a:pt x="1942048" y="1367167"/>
                </a:lnTo>
                <a:lnTo>
                  <a:pt x="0" y="1367167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59947C-F31D-44DB-A732-11C3D2AED57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20546"/>
            <a:ext cx="1942048" cy="1367167"/>
          </a:xfrm>
          <a:custGeom>
            <a:avLst/>
            <a:gdLst>
              <a:gd name="connsiteX0" fmla="*/ 0 w 1942048"/>
              <a:gd name="connsiteY0" fmla="*/ 0 h 1367167"/>
              <a:gd name="connsiteX1" fmla="*/ 1714182 w 1942048"/>
              <a:gd name="connsiteY1" fmla="*/ 0 h 1367167"/>
              <a:gd name="connsiteX2" fmla="*/ 1942048 w 1942048"/>
              <a:gd name="connsiteY2" fmla="*/ 227866 h 1367167"/>
              <a:gd name="connsiteX3" fmla="*/ 1942048 w 1942048"/>
              <a:gd name="connsiteY3" fmla="*/ 1367167 h 1367167"/>
              <a:gd name="connsiteX4" fmla="*/ 0 w 1942048"/>
              <a:gd name="connsiteY4" fmla="*/ 1367167 h 136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8" h="1367167">
                <a:moveTo>
                  <a:pt x="0" y="0"/>
                </a:moveTo>
                <a:lnTo>
                  <a:pt x="1714182" y="0"/>
                </a:lnTo>
                <a:cubicBezTo>
                  <a:pt x="1840029" y="0"/>
                  <a:pt x="1942048" y="102019"/>
                  <a:pt x="1942048" y="227866"/>
                </a:cubicBezTo>
                <a:lnTo>
                  <a:pt x="1942048" y="1367167"/>
                </a:lnTo>
                <a:lnTo>
                  <a:pt x="0" y="1367167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94914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  <p:bldP spid="8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022865-85EB-4173-9931-80AFC6199AFB}"/>
              </a:ext>
            </a:extLst>
          </p:cNvPr>
          <p:cNvSpPr>
            <a:spLocks/>
          </p:cNvSpPr>
          <p:nvPr userDrawn="1"/>
        </p:nvSpPr>
        <p:spPr bwMode="auto">
          <a:xfrm rot="18900000" flipH="1">
            <a:off x="226123" y="-1507904"/>
            <a:ext cx="4287869" cy="10826308"/>
          </a:xfrm>
          <a:custGeom>
            <a:avLst/>
            <a:gdLst>
              <a:gd name="connsiteX0" fmla="*/ 527611 w 1046327"/>
              <a:gd name="connsiteY0" fmla="*/ 0 h 2641838"/>
              <a:gd name="connsiteX1" fmla="*/ 527611 w 1046327"/>
              <a:gd name="connsiteY1" fmla="*/ 2641834 h 2641838"/>
              <a:gd name="connsiteX2" fmla="*/ 527611 w 1046327"/>
              <a:gd name="connsiteY2" fmla="*/ 2641838 h 2641838"/>
              <a:gd name="connsiteX3" fmla="*/ 527611 w 1046327"/>
              <a:gd name="connsiteY3" fmla="*/ 9049 h 2641838"/>
              <a:gd name="connsiteX4" fmla="*/ 527611 w 1046327"/>
              <a:gd name="connsiteY4" fmla="*/ 7770 h 2641838"/>
              <a:gd name="connsiteX5" fmla="*/ 527611 w 1046327"/>
              <a:gd name="connsiteY5" fmla="*/ 0 h 26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327" h="2641838">
                <a:moveTo>
                  <a:pt x="527611" y="0"/>
                </a:moveTo>
                <a:cubicBezTo>
                  <a:pt x="527611" y="0"/>
                  <a:pt x="1694722" y="1289837"/>
                  <a:pt x="527611" y="2641834"/>
                </a:cubicBezTo>
                <a:lnTo>
                  <a:pt x="527611" y="2641838"/>
                </a:lnTo>
                <a:cubicBezTo>
                  <a:pt x="-603312" y="1348812"/>
                  <a:pt x="419166" y="133678"/>
                  <a:pt x="527611" y="9049"/>
                </a:cubicBezTo>
                <a:lnTo>
                  <a:pt x="527611" y="7770"/>
                </a:lnTo>
                <a:cubicBezTo>
                  <a:pt x="527611" y="3885"/>
                  <a:pt x="527611" y="0"/>
                  <a:pt x="527611" y="0"/>
                </a:cubicBezTo>
                <a:close/>
              </a:path>
            </a:pathLst>
          </a:cu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F7208-5D61-41D8-8434-F44052D66FC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57250" y="1015135"/>
            <a:ext cx="3709856" cy="4827730"/>
          </a:xfrm>
          <a:custGeom>
            <a:avLst/>
            <a:gdLst>
              <a:gd name="connsiteX0" fmla="*/ 703221 w 1353378"/>
              <a:gd name="connsiteY0" fmla="*/ 0 h 1761185"/>
              <a:gd name="connsiteX1" fmla="*/ 1169383 w 1353378"/>
              <a:gd name="connsiteY1" fmla="*/ 146374 h 1761185"/>
              <a:gd name="connsiteX2" fmla="*/ 1345149 w 1353378"/>
              <a:gd name="connsiteY2" fmla="*/ 523183 h 1761185"/>
              <a:gd name="connsiteX3" fmla="*/ 1342798 w 1353378"/>
              <a:gd name="connsiteY3" fmla="*/ 530237 h 1761185"/>
              <a:gd name="connsiteX4" fmla="*/ 957171 w 1353378"/>
              <a:gd name="connsiteY4" fmla="*/ 530237 h 1761185"/>
              <a:gd name="connsiteX5" fmla="*/ 887805 w 1353378"/>
              <a:gd name="connsiteY5" fmla="*/ 363877 h 1761185"/>
              <a:gd name="connsiteX6" fmla="*/ 696167 w 1353378"/>
              <a:gd name="connsiteY6" fmla="*/ 299801 h 1761185"/>
              <a:gd name="connsiteX7" fmla="*/ 508057 w 1353378"/>
              <a:gd name="connsiteY7" fmla="*/ 352708 h 1761185"/>
              <a:gd name="connsiteX8" fmla="*/ 439866 w 1353378"/>
              <a:gd name="connsiteY8" fmla="*/ 483209 h 1761185"/>
              <a:gd name="connsiteX9" fmla="*/ 508645 w 1353378"/>
              <a:gd name="connsiteY9" fmla="*/ 603717 h 1761185"/>
              <a:gd name="connsiteX10" fmla="*/ 766709 w 1353378"/>
              <a:gd name="connsiteY10" fmla="*/ 717171 h 1761185"/>
              <a:gd name="connsiteX11" fmla="*/ 1205830 w 1353378"/>
              <a:gd name="connsiteY11" fmla="*/ 931148 h 1761185"/>
              <a:gd name="connsiteX12" fmla="*/ 1353378 w 1353378"/>
              <a:gd name="connsiteY12" fmla="*/ 1280328 h 1761185"/>
              <a:gd name="connsiteX13" fmla="*/ 1177613 w 1353378"/>
              <a:gd name="connsiteY13" fmla="*/ 1633623 h 1761185"/>
              <a:gd name="connsiteX14" fmla="*/ 711451 w 1353378"/>
              <a:gd name="connsiteY14" fmla="*/ 1761185 h 1761185"/>
              <a:gd name="connsiteX15" fmla="*/ 207080 w 1353378"/>
              <a:gd name="connsiteY15" fmla="*/ 1614811 h 1761185"/>
              <a:gd name="connsiteX16" fmla="*/ 159 w 1353378"/>
              <a:gd name="connsiteY16" fmla="*/ 1193326 h 1761185"/>
              <a:gd name="connsiteX17" fmla="*/ 2510 w 1353378"/>
              <a:gd name="connsiteY17" fmla="*/ 1186272 h 1761185"/>
              <a:gd name="connsiteX18" fmla="*/ 389312 w 1353378"/>
              <a:gd name="connsiteY18" fmla="*/ 1186272 h 1761185"/>
              <a:gd name="connsiteX19" fmla="*/ 469259 w 1353378"/>
              <a:gd name="connsiteY19" fmla="*/ 1397897 h 1761185"/>
              <a:gd name="connsiteX20" fmla="*/ 711451 w 1353378"/>
              <a:gd name="connsiteY20" fmla="*/ 1461384 h 1761185"/>
              <a:gd name="connsiteX21" fmla="*/ 895447 w 1353378"/>
              <a:gd name="connsiteY21" fmla="*/ 1412005 h 1761185"/>
              <a:gd name="connsiteX22" fmla="*/ 955995 w 1353378"/>
              <a:gd name="connsiteY22" fmla="*/ 1282679 h 1761185"/>
              <a:gd name="connsiteX23" fmla="*/ 896035 w 1353378"/>
              <a:gd name="connsiteY23" fmla="*/ 1142772 h 1761185"/>
              <a:gd name="connsiteX24" fmla="*/ 680883 w 1353378"/>
              <a:gd name="connsiteY24" fmla="*/ 1038136 h 1761185"/>
              <a:gd name="connsiteX25" fmla="*/ 200026 w 1353378"/>
              <a:gd name="connsiteY25" fmla="*/ 818869 h 1761185"/>
              <a:gd name="connsiteX26" fmla="*/ 43659 w 1353378"/>
              <a:gd name="connsiteY26" fmla="*/ 480858 h 1761185"/>
              <a:gd name="connsiteX27" fmla="*/ 230006 w 1353378"/>
              <a:gd name="connsiteY27" fmla="*/ 132854 h 1761185"/>
              <a:gd name="connsiteX28" fmla="*/ 703221 w 1353378"/>
              <a:gd name="connsiteY28" fmla="*/ 0 h 176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53378" h="1761185">
                <a:moveTo>
                  <a:pt x="703221" y="0"/>
                </a:moveTo>
                <a:cubicBezTo>
                  <a:pt x="892900" y="0"/>
                  <a:pt x="1048287" y="48792"/>
                  <a:pt x="1169383" y="146374"/>
                </a:cubicBezTo>
                <a:cubicBezTo>
                  <a:pt x="1290480" y="243956"/>
                  <a:pt x="1349068" y="369559"/>
                  <a:pt x="1345149" y="523183"/>
                </a:cubicBezTo>
                <a:lnTo>
                  <a:pt x="1342798" y="530237"/>
                </a:lnTo>
                <a:lnTo>
                  <a:pt x="957171" y="530237"/>
                </a:lnTo>
                <a:cubicBezTo>
                  <a:pt x="957171" y="462047"/>
                  <a:pt x="934049" y="406593"/>
                  <a:pt x="887805" y="363877"/>
                </a:cubicBezTo>
                <a:cubicBezTo>
                  <a:pt x="841562" y="321160"/>
                  <a:pt x="777682" y="299801"/>
                  <a:pt x="696167" y="299801"/>
                </a:cubicBezTo>
                <a:cubicBezTo>
                  <a:pt x="616221" y="299801"/>
                  <a:pt x="553517" y="317437"/>
                  <a:pt x="508057" y="352708"/>
                </a:cubicBezTo>
                <a:cubicBezTo>
                  <a:pt x="462597" y="387978"/>
                  <a:pt x="439866" y="431479"/>
                  <a:pt x="439866" y="483209"/>
                </a:cubicBezTo>
                <a:cubicBezTo>
                  <a:pt x="439866" y="533372"/>
                  <a:pt x="462792" y="573542"/>
                  <a:pt x="508645" y="603717"/>
                </a:cubicBezTo>
                <a:cubicBezTo>
                  <a:pt x="554497" y="633894"/>
                  <a:pt x="640518" y="671712"/>
                  <a:pt x="766709" y="717171"/>
                </a:cubicBezTo>
                <a:cubicBezTo>
                  <a:pt x="961090" y="775172"/>
                  <a:pt x="1107464" y="846498"/>
                  <a:pt x="1205830" y="931148"/>
                </a:cubicBezTo>
                <a:cubicBezTo>
                  <a:pt x="1304195" y="1015798"/>
                  <a:pt x="1353378" y="1132190"/>
                  <a:pt x="1353378" y="1280328"/>
                </a:cubicBezTo>
                <a:cubicBezTo>
                  <a:pt x="1353378" y="1430816"/>
                  <a:pt x="1294789" y="1548581"/>
                  <a:pt x="1177613" y="1633623"/>
                </a:cubicBezTo>
                <a:cubicBezTo>
                  <a:pt x="1060436" y="1718664"/>
                  <a:pt x="905048" y="1761185"/>
                  <a:pt x="711451" y="1761185"/>
                </a:cubicBezTo>
                <a:cubicBezTo>
                  <a:pt x="517071" y="1761185"/>
                  <a:pt x="348947" y="1712393"/>
                  <a:pt x="207080" y="1614811"/>
                </a:cubicBezTo>
                <a:cubicBezTo>
                  <a:pt x="65214" y="1517229"/>
                  <a:pt x="-3761" y="1376734"/>
                  <a:pt x="159" y="1193326"/>
                </a:cubicBezTo>
                <a:lnTo>
                  <a:pt x="2510" y="1186272"/>
                </a:lnTo>
                <a:lnTo>
                  <a:pt x="389312" y="1186272"/>
                </a:lnTo>
                <a:cubicBezTo>
                  <a:pt x="389312" y="1285030"/>
                  <a:pt x="415961" y="1355572"/>
                  <a:pt x="469259" y="1397897"/>
                </a:cubicBezTo>
                <a:cubicBezTo>
                  <a:pt x="522557" y="1440221"/>
                  <a:pt x="603288" y="1461384"/>
                  <a:pt x="711451" y="1461384"/>
                </a:cubicBezTo>
                <a:cubicBezTo>
                  <a:pt x="793749" y="1461384"/>
                  <a:pt x="855082" y="1444925"/>
                  <a:pt x="895447" y="1412005"/>
                </a:cubicBezTo>
                <a:cubicBezTo>
                  <a:pt x="935812" y="1379086"/>
                  <a:pt x="955995" y="1335977"/>
                  <a:pt x="955995" y="1282679"/>
                </a:cubicBezTo>
                <a:cubicBezTo>
                  <a:pt x="955995" y="1222327"/>
                  <a:pt x="936009" y="1175692"/>
                  <a:pt x="896035" y="1142772"/>
                </a:cubicBezTo>
                <a:cubicBezTo>
                  <a:pt x="856061" y="1109852"/>
                  <a:pt x="784345" y="1074973"/>
                  <a:pt x="680883" y="1038136"/>
                </a:cubicBezTo>
                <a:cubicBezTo>
                  <a:pt x="464556" y="969946"/>
                  <a:pt x="304271" y="896856"/>
                  <a:pt x="200026" y="818869"/>
                </a:cubicBezTo>
                <a:cubicBezTo>
                  <a:pt x="95782" y="740882"/>
                  <a:pt x="43659" y="628212"/>
                  <a:pt x="43659" y="480858"/>
                </a:cubicBezTo>
                <a:cubicBezTo>
                  <a:pt x="43659" y="337423"/>
                  <a:pt x="105774" y="221423"/>
                  <a:pt x="230006" y="132854"/>
                </a:cubicBezTo>
                <a:cubicBezTo>
                  <a:pt x="354237" y="44285"/>
                  <a:pt x="511975" y="0"/>
                  <a:pt x="7032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592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remove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022865-85EB-4173-9931-80AFC6199AFB}"/>
              </a:ext>
            </a:extLst>
          </p:cNvPr>
          <p:cNvSpPr>
            <a:spLocks/>
          </p:cNvSpPr>
          <p:nvPr userDrawn="1"/>
        </p:nvSpPr>
        <p:spPr bwMode="auto">
          <a:xfrm rot="2700000">
            <a:off x="7700663" y="-1507906"/>
            <a:ext cx="4287869" cy="10826308"/>
          </a:xfrm>
          <a:custGeom>
            <a:avLst/>
            <a:gdLst>
              <a:gd name="connsiteX0" fmla="*/ 527611 w 1046327"/>
              <a:gd name="connsiteY0" fmla="*/ 0 h 2641838"/>
              <a:gd name="connsiteX1" fmla="*/ 527611 w 1046327"/>
              <a:gd name="connsiteY1" fmla="*/ 2641834 h 2641838"/>
              <a:gd name="connsiteX2" fmla="*/ 527611 w 1046327"/>
              <a:gd name="connsiteY2" fmla="*/ 2641838 h 2641838"/>
              <a:gd name="connsiteX3" fmla="*/ 527611 w 1046327"/>
              <a:gd name="connsiteY3" fmla="*/ 9049 h 2641838"/>
              <a:gd name="connsiteX4" fmla="*/ 527611 w 1046327"/>
              <a:gd name="connsiteY4" fmla="*/ 7770 h 2641838"/>
              <a:gd name="connsiteX5" fmla="*/ 527611 w 1046327"/>
              <a:gd name="connsiteY5" fmla="*/ 0 h 26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327" h="2641838">
                <a:moveTo>
                  <a:pt x="527611" y="0"/>
                </a:moveTo>
                <a:cubicBezTo>
                  <a:pt x="527611" y="0"/>
                  <a:pt x="1694722" y="1289837"/>
                  <a:pt x="527611" y="2641834"/>
                </a:cubicBezTo>
                <a:lnTo>
                  <a:pt x="527611" y="2641838"/>
                </a:lnTo>
                <a:cubicBezTo>
                  <a:pt x="-603312" y="1348812"/>
                  <a:pt x="419166" y="133678"/>
                  <a:pt x="527611" y="9049"/>
                </a:cubicBezTo>
                <a:lnTo>
                  <a:pt x="527611" y="7770"/>
                </a:lnTo>
                <a:cubicBezTo>
                  <a:pt x="527611" y="3885"/>
                  <a:pt x="527611" y="0"/>
                  <a:pt x="527611" y="0"/>
                </a:cubicBezTo>
                <a:close/>
              </a:path>
            </a:pathLst>
          </a:cu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06455D5-6037-4FE0-89C4-3134D64AEC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86410" y="1378382"/>
            <a:ext cx="5067390" cy="4101235"/>
          </a:xfrm>
          <a:custGeom>
            <a:avLst/>
            <a:gdLst>
              <a:gd name="connsiteX0" fmla="*/ 0 w 2115066"/>
              <a:gd name="connsiteY0" fmla="*/ 0 h 1711805"/>
              <a:gd name="connsiteX1" fmla="*/ 385627 w 2115066"/>
              <a:gd name="connsiteY1" fmla="*/ 0 h 1711805"/>
              <a:gd name="connsiteX2" fmla="*/ 610183 w 2115066"/>
              <a:gd name="connsiteY2" fmla="*/ 1122784 h 1711805"/>
              <a:gd name="connsiteX3" fmla="*/ 617237 w 2115066"/>
              <a:gd name="connsiteY3" fmla="*/ 1122784 h 1711805"/>
              <a:gd name="connsiteX4" fmla="*/ 919390 w 2115066"/>
              <a:gd name="connsiteY4" fmla="*/ 0 h 1711805"/>
              <a:gd name="connsiteX5" fmla="*/ 1195677 w 2115066"/>
              <a:gd name="connsiteY5" fmla="*/ 0 h 1711805"/>
              <a:gd name="connsiteX6" fmla="*/ 1499005 w 2115066"/>
              <a:gd name="connsiteY6" fmla="*/ 1122784 h 1711805"/>
              <a:gd name="connsiteX7" fmla="*/ 1506059 w 2115066"/>
              <a:gd name="connsiteY7" fmla="*/ 1122784 h 1711805"/>
              <a:gd name="connsiteX8" fmla="*/ 1730616 w 2115066"/>
              <a:gd name="connsiteY8" fmla="*/ 0 h 1711805"/>
              <a:gd name="connsiteX9" fmla="*/ 2115066 w 2115066"/>
              <a:gd name="connsiteY9" fmla="*/ 0 h 1711805"/>
              <a:gd name="connsiteX10" fmla="*/ 1722386 w 2115066"/>
              <a:gd name="connsiteY10" fmla="*/ 1711805 h 1711805"/>
              <a:gd name="connsiteX11" fmla="*/ 1348517 w 2115066"/>
              <a:gd name="connsiteY11" fmla="*/ 1711805 h 1711805"/>
              <a:gd name="connsiteX12" fmla="*/ 1060472 w 2115066"/>
              <a:gd name="connsiteY12" fmla="*/ 656035 h 1711805"/>
              <a:gd name="connsiteX13" fmla="*/ 1053418 w 2115066"/>
              <a:gd name="connsiteY13" fmla="*/ 656035 h 1711805"/>
              <a:gd name="connsiteX14" fmla="*/ 767726 w 2115066"/>
              <a:gd name="connsiteY14" fmla="*/ 1711805 h 1711805"/>
              <a:gd name="connsiteX15" fmla="*/ 393855 w 2115066"/>
              <a:gd name="connsiteY15" fmla="*/ 1711805 h 171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15066" h="1711805">
                <a:moveTo>
                  <a:pt x="0" y="0"/>
                </a:moveTo>
                <a:lnTo>
                  <a:pt x="385627" y="0"/>
                </a:lnTo>
                <a:lnTo>
                  <a:pt x="610183" y="1122784"/>
                </a:lnTo>
                <a:lnTo>
                  <a:pt x="617237" y="1122784"/>
                </a:lnTo>
                <a:lnTo>
                  <a:pt x="919390" y="0"/>
                </a:lnTo>
                <a:lnTo>
                  <a:pt x="1195677" y="0"/>
                </a:lnTo>
                <a:lnTo>
                  <a:pt x="1499005" y="1122784"/>
                </a:lnTo>
                <a:lnTo>
                  <a:pt x="1506059" y="1122784"/>
                </a:lnTo>
                <a:lnTo>
                  <a:pt x="1730616" y="0"/>
                </a:lnTo>
                <a:lnTo>
                  <a:pt x="2115066" y="0"/>
                </a:lnTo>
                <a:lnTo>
                  <a:pt x="1722386" y="1711805"/>
                </a:lnTo>
                <a:lnTo>
                  <a:pt x="1348517" y="1711805"/>
                </a:lnTo>
                <a:lnTo>
                  <a:pt x="1060472" y="656035"/>
                </a:lnTo>
                <a:lnTo>
                  <a:pt x="1053418" y="656035"/>
                </a:lnTo>
                <a:lnTo>
                  <a:pt x="767726" y="1711805"/>
                </a:lnTo>
                <a:lnTo>
                  <a:pt x="393855" y="17118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7969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remove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71152C4-28AD-4D0A-AEF5-B90DA4E02D17}"/>
              </a:ext>
            </a:extLst>
          </p:cNvPr>
          <p:cNvSpPr>
            <a:spLocks/>
          </p:cNvSpPr>
          <p:nvPr userDrawn="1"/>
        </p:nvSpPr>
        <p:spPr bwMode="auto">
          <a:xfrm rot="18900000" flipH="1">
            <a:off x="226123" y="-1507904"/>
            <a:ext cx="4287869" cy="10826308"/>
          </a:xfrm>
          <a:custGeom>
            <a:avLst/>
            <a:gdLst>
              <a:gd name="connsiteX0" fmla="*/ 527611 w 1046327"/>
              <a:gd name="connsiteY0" fmla="*/ 0 h 2641838"/>
              <a:gd name="connsiteX1" fmla="*/ 527611 w 1046327"/>
              <a:gd name="connsiteY1" fmla="*/ 2641834 h 2641838"/>
              <a:gd name="connsiteX2" fmla="*/ 527611 w 1046327"/>
              <a:gd name="connsiteY2" fmla="*/ 2641838 h 2641838"/>
              <a:gd name="connsiteX3" fmla="*/ 527611 w 1046327"/>
              <a:gd name="connsiteY3" fmla="*/ 9049 h 2641838"/>
              <a:gd name="connsiteX4" fmla="*/ 527611 w 1046327"/>
              <a:gd name="connsiteY4" fmla="*/ 7770 h 2641838"/>
              <a:gd name="connsiteX5" fmla="*/ 527611 w 1046327"/>
              <a:gd name="connsiteY5" fmla="*/ 0 h 26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327" h="2641838">
                <a:moveTo>
                  <a:pt x="527611" y="0"/>
                </a:moveTo>
                <a:cubicBezTo>
                  <a:pt x="527611" y="0"/>
                  <a:pt x="1694722" y="1289837"/>
                  <a:pt x="527611" y="2641834"/>
                </a:cubicBezTo>
                <a:lnTo>
                  <a:pt x="527611" y="2641838"/>
                </a:lnTo>
                <a:cubicBezTo>
                  <a:pt x="-603312" y="1348812"/>
                  <a:pt x="419166" y="133678"/>
                  <a:pt x="527611" y="9049"/>
                </a:cubicBezTo>
                <a:lnTo>
                  <a:pt x="527611" y="7770"/>
                </a:lnTo>
                <a:cubicBezTo>
                  <a:pt x="527611" y="3885"/>
                  <a:pt x="527611" y="0"/>
                  <a:pt x="527611" y="0"/>
                </a:cubicBezTo>
                <a:close/>
              </a:path>
            </a:pathLst>
          </a:cu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7D1117-324E-4A27-BD4A-803E0E90BCB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1015135"/>
            <a:ext cx="3986579" cy="4827730"/>
          </a:xfrm>
          <a:custGeom>
            <a:avLst/>
            <a:gdLst>
              <a:gd name="connsiteX0" fmla="*/ 727751 w 1454328"/>
              <a:gd name="connsiteY0" fmla="*/ 305680 h 1761185"/>
              <a:gd name="connsiteX1" fmla="*/ 481444 w 1454328"/>
              <a:gd name="connsiteY1" fmla="*/ 422661 h 1761185"/>
              <a:gd name="connsiteX2" fmla="*/ 396206 w 1454328"/>
              <a:gd name="connsiteY2" fmla="*/ 724226 h 1761185"/>
              <a:gd name="connsiteX3" fmla="*/ 396206 w 1454328"/>
              <a:gd name="connsiteY3" fmla="*/ 1034608 h 1761185"/>
              <a:gd name="connsiteX4" fmla="*/ 482620 w 1454328"/>
              <a:gd name="connsiteY4" fmla="*/ 1337936 h 1761185"/>
              <a:gd name="connsiteX5" fmla="*/ 730103 w 1454328"/>
              <a:gd name="connsiteY5" fmla="*/ 1455505 h 1761185"/>
              <a:gd name="connsiteX6" fmla="*/ 972295 w 1454328"/>
              <a:gd name="connsiteY6" fmla="*/ 1337936 h 1761185"/>
              <a:gd name="connsiteX7" fmla="*/ 1058120 w 1454328"/>
              <a:gd name="connsiteY7" fmla="*/ 1034608 h 1761185"/>
              <a:gd name="connsiteX8" fmla="*/ 1058120 w 1454328"/>
              <a:gd name="connsiteY8" fmla="*/ 724226 h 1761185"/>
              <a:gd name="connsiteX9" fmla="*/ 971707 w 1454328"/>
              <a:gd name="connsiteY9" fmla="*/ 423249 h 1761185"/>
              <a:gd name="connsiteX10" fmla="*/ 727751 w 1454328"/>
              <a:gd name="connsiteY10" fmla="*/ 305680 h 1761185"/>
              <a:gd name="connsiteX11" fmla="*/ 727751 w 1454328"/>
              <a:gd name="connsiteY11" fmla="*/ 0 h 1761185"/>
              <a:gd name="connsiteX12" fmla="*/ 1252110 w 1454328"/>
              <a:gd name="connsiteY12" fmla="*/ 205746 h 1761185"/>
              <a:gd name="connsiteX13" fmla="*/ 1454328 w 1454328"/>
              <a:gd name="connsiteY13" fmla="*/ 726577 h 1761185"/>
              <a:gd name="connsiteX14" fmla="*/ 1454328 w 1454328"/>
              <a:gd name="connsiteY14" fmla="*/ 1034608 h 1761185"/>
              <a:gd name="connsiteX15" fmla="*/ 1253873 w 1454328"/>
              <a:gd name="connsiteY15" fmla="*/ 1556027 h 1761185"/>
              <a:gd name="connsiteX16" fmla="*/ 730103 w 1454328"/>
              <a:gd name="connsiteY16" fmla="*/ 1761185 h 1761185"/>
              <a:gd name="connsiteX17" fmla="*/ 202218 w 1454328"/>
              <a:gd name="connsiteY17" fmla="*/ 1556027 h 1761185"/>
              <a:gd name="connsiteX18" fmla="*/ 0 w 1454328"/>
              <a:gd name="connsiteY18" fmla="*/ 1034608 h 1761185"/>
              <a:gd name="connsiteX19" fmla="*/ 0 w 1454328"/>
              <a:gd name="connsiteY19" fmla="*/ 726577 h 1761185"/>
              <a:gd name="connsiteX20" fmla="*/ 201631 w 1454328"/>
              <a:gd name="connsiteY20" fmla="*/ 205746 h 1761185"/>
              <a:gd name="connsiteX21" fmla="*/ 727751 w 1454328"/>
              <a:gd name="connsiteY21" fmla="*/ 0 h 176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54328" h="1761185">
                <a:moveTo>
                  <a:pt x="727751" y="305680"/>
                </a:moveTo>
                <a:cubicBezTo>
                  <a:pt x="620372" y="305680"/>
                  <a:pt x="538269" y="344674"/>
                  <a:pt x="481444" y="422661"/>
                </a:cubicBezTo>
                <a:cubicBezTo>
                  <a:pt x="424619" y="500649"/>
                  <a:pt x="396206" y="601170"/>
                  <a:pt x="396206" y="724226"/>
                </a:cubicBezTo>
                <a:lnTo>
                  <a:pt x="396206" y="1034608"/>
                </a:lnTo>
                <a:cubicBezTo>
                  <a:pt x="396206" y="1158447"/>
                  <a:pt x="425011" y="1259557"/>
                  <a:pt x="482620" y="1337936"/>
                </a:cubicBezTo>
                <a:cubicBezTo>
                  <a:pt x="540229" y="1416316"/>
                  <a:pt x="622722" y="1455505"/>
                  <a:pt x="730103" y="1455505"/>
                </a:cubicBezTo>
                <a:cubicBezTo>
                  <a:pt x="834347" y="1455505"/>
                  <a:pt x="915078" y="1416316"/>
                  <a:pt x="972295" y="1337936"/>
                </a:cubicBezTo>
                <a:cubicBezTo>
                  <a:pt x="1029513" y="1259557"/>
                  <a:pt x="1058120" y="1158447"/>
                  <a:pt x="1058120" y="1034608"/>
                </a:cubicBezTo>
                <a:lnTo>
                  <a:pt x="1058120" y="724226"/>
                </a:lnTo>
                <a:cubicBezTo>
                  <a:pt x="1058120" y="601955"/>
                  <a:pt x="1029317" y="501628"/>
                  <a:pt x="971707" y="423249"/>
                </a:cubicBezTo>
                <a:cubicBezTo>
                  <a:pt x="914099" y="344869"/>
                  <a:pt x="832780" y="305680"/>
                  <a:pt x="727751" y="305680"/>
                </a:cubicBezTo>
                <a:close/>
                <a:moveTo>
                  <a:pt x="727751" y="0"/>
                </a:moveTo>
                <a:cubicBezTo>
                  <a:pt x="942511" y="0"/>
                  <a:pt x="1117296" y="68583"/>
                  <a:pt x="1252110" y="205746"/>
                </a:cubicBezTo>
                <a:cubicBezTo>
                  <a:pt x="1386922" y="342910"/>
                  <a:pt x="1454328" y="516521"/>
                  <a:pt x="1454328" y="726577"/>
                </a:cubicBezTo>
                <a:lnTo>
                  <a:pt x="1454328" y="1034608"/>
                </a:lnTo>
                <a:cubicBezTo>
                  <a:pt x="1454328" y="1245449"/>
                  <a:pt x="1387510" y="1419254"/>
                  <a:pt x="1253873" y="1556027"/>
                </a:cubicBezTo>
                <a:cubicBezTo>
                  <a:pt x="1120236" y="1692799"/>
                  <a:pt x="945646" y="1761185"/>
                  <a:pt x="730103" y="1761185"/>
                </a:cubicBezTo>
                <a:cubicBezTo>
                  <a:pt x="512991" y="1761185"/>
                  <a:pt x="337030" y="1692799"/>
                  <a:pt x="202218" y="1556027"/>
                </a:cubicBezTo>
                <a:cubicBezTo>
                  <a:pt x="67405" y="1419254"/>
                  <a:pt x="0" y="1245449"/>
                  <a:pt x="0" y="1034608"/>
                </a:cubicBezTo>
                <a:lnTo>
                  <a:pt x="0" y="726577"/>
                </a:lnTo>
                <a:cubicBezTo>
                  <a:pt x="0" y="516521"/>
                  <a:pt x="67209" y="342910"/>
                  <a:pt x="201631" y="205746"/>
                </a:cubicBezTo>
                <a:cubicBezTo>
                  <a:pt x="336051" y="68583"/>
                  <a:pt x="511424" y="0"/>
                  <a:pt x="72775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21787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2" presetClass="emph" presetSubtype="0" repeatCount="indefinite" fill="remove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5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022865-85EB-4173-9931-80AFC6199AFB}"/>
              </a:ext>
            </a:extLst>
          </p:cNvPr>
          <p:cNvSpPr>
            <a:spLocks/>
          </p:cNvSpPr>
          <p:nvPr userDrawn="1"/>
        </p:nvSpPr>
        <p:spPr bwMode="auto">
          <a:xfrm rot="2700000">
            <a:off x="7700663" y="-1507906"/>
            <a:ext cx="4287869" cy="10826308"/>
          </a:xfrm>
          <a:custGeom>
            <a:avLst/>
            <a:gdLst>
              <a:gd name="connsiteX0" fmla="*/ 527611 w 1046327"/>
              <a:gd name="connsiteY0" fmla="*/ 0 h 2641838"/>
              <a:gd name="connsiteX1" fmla="*/ 527611 w 1046327"/>
              <a:gd name="connsiteY1" fmla="*/ 2641834 h 2641838"/>
              <a:gd name="connsiteX2" fmla="*/ 527611 w 1046327"/>
              <a:gd name="connsiteY2" fmla="*/ 2641838 h 2641838"/>
              <a:gd name="connsiteX3" fmla="*/ 527611 w 1046327"/>
              <a:gd name="connsiteY3" fmla="*/ 9049 h 2641838"/>
              <a:gd name="connsiteX4" fmla="*/ 527611 w 1046327"/>
              <a:gd name="connsiteY4" fmla="*/ 7770 h 2641838"/>
              <a:gd name="connsiteX5" fmla="*/ 527611 w 1046327"/>
              <a:gd name="connsiteY5" fmla="*/ 0 h 26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327" h="2641838">
                <a:moveTo>
                  <a:pt x="527611" y="0"/>
                </a:moveTo>
                <a:cubicBezTo>
                  <a:pt x="527611" y="0"/>
                  <a:pt x="1694722" y="1289837"/>
                  <a:pt x="527611" y="2641834"/>
                </a:cubicBezTo>
                <a:lnTo>
                  <a:pt x="527611" y="2641838"/>
                </a:lnTo>
                <a:cubicBezTo>
                  <a:pt x="-603312" y="1348812"/>
                  <a:pt x="419166" y="133678"/>
                  <a:pt x="527611" y="9049"/>
                </a:cubicBezTo>
                <a:lnTo>
                  <a:pt x="527611" y="7770"/>
                </a:lnTo>
                <a:cubicBezTo>
                  <a:pt x="527611" y="3885"/>
                  <a:pt x="527611" y="0"/>
                  <a:pt x="527611" y="0"/>
                </a:cubicBezTo>
                <a:close/>
              </a:path>
            </a:pathLst>
          </a:cu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A24BDD-DCF1-4C17-98CC-3A4BEB34DC2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62901" y="1192973"/>
            <a:ext cx="3390899" cy="4472055"/>
          </a:xfrm>
          <a:custGeom>
            <a:avLst/>
            <a:gdLst>
              <a:gd name="connsiteX0" fmla="*/ 0 w 1297962"/>
              <a:gd name="connsiteY0" fmla="*/ 0 h 1711805"/>
              <a:gd name="connsiteX1" fmla="*/ 1297962 w 1297962"/>
              <a:gd name="connsiteY1" fmla="*/ 0 h 1711805"/>
              <a:gd name="connsiteX2" fmla="*/ 1297962 w 1297962"/>
              <a:gd name="connsiteY2" fmla="*/ 305679 h 1711805"/>
              <a:gd name="connsiteX3" fmla="*/ 846497 w 1297962"/>
              <a:gd name="connsiteY3" fmla="*/ 305679 h 1711805"/>
              <a:gd name="connsiteX4" fmla="*/ 846497 w 1297962"/>
              <a:gd name="connsiteY4" fmla="*/ 1711805 h 1711805"/>
              <a:gd name="connsiteX5" fmla="*/ 447938 w 1297962"/>
              <a:gd name="connsiteY5" fmla="*/ 1711805 h 1711805"/>
              <a:gd name="connsiteX6" fmla="*/ 447938 w 1297962"/>
              <a:gd name="connsiteY6" fmla="*/ 305679 h 1711805"/>
              <a:gd name="connsiteX7" fmla="*/ 0 w 1297962"/>
              <a:gd name="connsiteY7" fmla="*/ 305679 h 171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7962" h="1711805">
                <a:moveTo>
                  <a:pt x="0" y="0"/>
                </a:moveTo>
                <a:lnTo>
                  <a:pt x="1297962" y="0"/>
                </a:lnTo>
                <a:lnTo>
                  <a:pt x="1297962" y="305679"/>
                </a:lnTo>
                <a:lnTo>
                  <a:pt x="846497" y="305679"/>
                </a:lnTo>
                <a:lnTo>
                  <a:pt x="846497" y="1711805"/>
                </a:lnTo>
                <a:lnTo>
                  <a:pt x="447938" y="1711805"/>
                </a:lnTo>
                <a:lnTo>
                  <a:pt x="447938" y="305679"/>
                </a:lnTo>
                <a:lnTo>
                  <a:pt x="0" y="305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21758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2" presetClass="emph" presetSubtype="0" repeatCount="indefinite" fill="remove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bg>
      <p:bgPr>
        <a:gradFill>
          <a:gsLst>
            <a:gs pos="0">
              <a:schemeClr val="accent1"/>
            </a:gs>
            <a:gs pos="85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>
            <a:extLst>
              <a:ext uri="{FF2B5EF4-FFF2-40B4-BE49-F238E27FC236}">
                <a16:creationId xmlns:a16="http://schemas.microsoft.com/office/drawing/2014/main" id="{F76C3A54-B6CA-4B38-9163-09C41BA53E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0560" y="340429"/>
            <a:ext cx="482890" cy="486927"/>
            <a:chOff x="3544" y="339"/>
            <a:chExt cx="2392" cy="2412"/>
          </a:xfrm>
        </p:grpSpPr>
        <p:sp>
          <p:nvSpPr>
            <p:cNvPr id="3" name="Freeform 60">
              <a:extLst>
                <a:ext uri="{FF2B5EF4-FFF2-40B4-BE49-F238E27FC236}">
                  <a16:creationId xmlns:a16="http://schemas.microsoft.com/office/drawing/2014/main" id="{1E599479-70D7-4571-97B2-6DD6EBCB6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873"/>
              <a:ext cx="676" cy="1742"/>
            </a:xfrm>
            <a:custGeom>
              <a:avLst/>
              <a:gdLst>
                <a:gd name="T0" fmla="*/ 198 w 395"/>
                <a:gd name="T1" fmla="*/ 881 h 1015"/>
                <a:gd name="T2" fmla="*/ 348 w 395"/>
                <a:gd name="T3" fmla="*/ 1015 h 1015"/>
                <a:gd name="T4" fmla="*/ 227 w 395"/>
                <a:gd name="T5" fmla="*/ 344 h 1015"/>
                <a:gd name="T6" fmla="*/ 230 w 395"/>
                <a:gd name="T7" fmla="*/ 0 h 1015"/>
                <a:gd name="T8" fmla="*/ 198 w 395"/>
                <a:gd name="T9" fmla="*/ 881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1015">
                  <a:moveTo>
                    <a:pt x="198" y="881"/>
                  </a:moveTo>
                  <a:cubicBezTo>
                    <a:pt x="237" y="936"/>
                    <a:pt x="288" y="981"/>
                    <a:pt x="348" y="1015"/>
                  </a:cubicBezTo>
                  <a:cubicBezTo>
                    <a:pt x="395" y="701"/>
                    <a:pt x="285" y="519"/>
                    <a:pt x="227" y="344"/>
                  </a:cubicBezTo>
                  <a:cubicBezTo>
                    <a:pt x="191" y="236"/>
                    <a:pt x="175" y="131"/>
                    <a:pt x="230" y="0"/>
                  </a:cubicBezTo>
                  <a:cubicBezTo>
                    <a:pt x="67" y="303"/>
                    <a:pt x="0" y="628"/>
                    <a:pt x="198" y="8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8A216861-9BFA-44FB-B1AE-7A3F0BB52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873"/>
              <a:ext cx="393" cy="1512"/>
            </a:xfrm>
            <a:custGeom>
              <a:avLst/>
              <a:gdLst>
                <a:gd name="T0" fmla="*/ 126 w 230"/>
                <a:gd name="T1" fmla="*/ 592 h 881"/>
                <a:gd name="T2" fmla="*/ 227 w 230"/>
                <a:gd name="T3" fmla="*/ 344 h 881"/>
                <a:gd name="T4" fmla="*/ 230 w 230"/>
                <a:gd name="T5" fmla="*/ 0 h 881"/>
                <a:gd name="T6" fmla="*/ 198 w 230"/>
                <a:gd name="T7" fmla="*/ 881 h 881"/>
                <a:gd name="T8" fmla="*/ 126 w 230"/>
                <a:gd name="T9" fmla="*/ 592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881">
                  <a:moveTo>
                    <a:pt x="126" y="592"/>
                  </a:moveTo>
                  <a:cubicBezTo>
                    <a:pt x="135" y="494"/>
                    <a:pt x="175" y="415"/>
                    <a:pt x="227" y="344"/>
                  </a:cubicBezTo>
                  <a:cubicBezTo>
                    <a:pt x="191" y="236"/>
                    <a:pt x="175" y="131"/>
                    <a:pt x="230" y="0"/>
                  </a:cubicBezTo>
                  <a:cubicBezTo>
                    <a:pt x="67" y="303"/>
                    <a:pt x="0" y="628"/>
                    <a:pt x="198" y="881"/>
                  </a:cubicBezTo>
                  <a:cubicBezTo>
                    <a:pt x="144" y="803"/>
                    <a:pt x="116" y="706"/>
                    <a:pt x="126" y="59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62">
              <a:extLst>
                <a:ext uri="{FF2B5EF4-FFF2-40B4-BE49-F238E27FC236}">
                  <a16:creationId xmlns:a16="http://schemas.microsoft.com/office/drawing/2014/main" id="{9F419F3E-13FC-4810-87EC-C6A625278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772"/>
              <a:ext cx="1872" cy="1979"/>
            </a:xfrm>
            <a:custGeom>
              <a:avLst/>
              <a:gdLst>
                <a:gd name="T0" fmla="*/ 543 w 1094"/>
                <a:gd name="T1" fmla="*/ 1089 h 1153"/>
                <a:gd name="T2" fmla="*/ 875 w 1094"/>
                <a:gd name="T3" fmla="*/ 0 h 1153"/>
                <a:gd name="T4" fmla="*/ 749 w 1094"/>
                <a:gd name="T5" fmla="*/ 304 h 1153"/>
                <a:gd name="T6" fmla="*/ 230 w 1094"/>
                <a:gd name="T7" fmla="*/ 1138 h 1153"/>
                <a:gd name="T8" fmla="*/ 543 w 1094"/>
                <a:gd name="T9" fmla="*/ 1089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153">
                  <a:moveTo>
                    <a:pt x="543" y="1089"/>
                  </a:moveTo>
                  <a:cubicBezTo>
                    <a:pt x="882" y="954"/>
                    <a:pt x="1094" y="573"/>
                    <a:pt x="875" y="0"/>
                  </a:cubicBezTo>
                  <a:cubicBezTo>
                    <a:pt x="899" y="121"/>
                    <a:pt x="841" y="217"/>
                    <a:pt x="749" y="304"/>
                  </a:cubicBezTo>
                  <a:cubicBezTo>
                    <a:pt x="499" y="542"/>
                    <a:pt x="0" y="715"/>
                    <a:pt x="230" y="1138"/>
                  </a:cubicBezTo>
                  <a:cubicBezTo>
                    <a:pt x="335" y="1153"/>
                    <a:pt x="445" y="1138"/>
                    <a:pt x="543" y="10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3">
              <a:extLst>
                <a:ext uri="{FF2B5EF4-FFF2-40B4-BE49-F238E27FC236}">
                  <a16:creationId xmlns:a16="http://schemas.microsoft.com/office/drawing/2014/main" id="{98FAB08B-0E52-49CD-B2CE-C1C17F04A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" y="772"/>
              <a:ext cx="943" cy="1869"/>
            </a:xfrm>
            <a:custGeom>
              <a:avLst/>
              <a:gdLst>
                <a:gd name="T0" fmla="*/ 206 w 551"/>
                <a:gd name="T1" fmla="*/ 304 h 1089"/>
                <a:gd name="T2" fmla="*/ 194 w 551"/>
                <a:gd name="T3" fmla="*/ 910 h 1089"/>
                <a:gd name="T4" fmla="*/ 0 w 551"/>
                <a:gd name="T5" fmla="*/ 1089 h 1089"/>
                <a:gd name="T6" fmla="*/ 332 w 551"/>
                <a:gd name="T7" fmla="*/ 0 h 1089"/>
                <a:gd name="T8" fmla="*/ 206 w 551"/>
                <a:gd name="T9" fmla="*/ 304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1089">
                  <a:moveTo>
                    <a:pt x="206" y="304"/>
                  </a:moveTo>
                  <a:cubicBezTo>
                    <a:pt x="289" y="511"/>
                    <a:pt x="301" y="736"/>
                    <a:pt x="194" y="910"/>
                  </a:cubicBezTo>
                  <a:cubicBezTo>
                    <a:pt x="143" y="992"/>
                    <a:pt x="75" y="1051"/>
                    <a:pt x="0" y="1089"/>
                  </a:cubicBezTo>
                  <a:cubicBezTo>
                    <a:pt x="339" y="954"/>
                    <a:pt x="551" y="573"/>
                    <a:pt x="332" y="0"/>
                  </a:cubicBezTo>
                  <a:cubicBezTo>
                    <a:pt x="356" y="121"/>
                    <a:pt x="298" y="217"/>
                    <a:pt x="206" y="3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AD162B61-BA57-443F-9F80-3458FA191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" y="772"/>
              <a:ext cx="378" cy="522"/>
            </a:xfrm>
            <a:custGeom>
              <a:avLst/>
              <a:gdLst>
                <a:gd name="T0" fmla="*/ 71 w 221"/>
                <a:gd name="T1" fmla="*/ 304 h 304"/>
                <a:gd name="T2" fmla="*/ 197 w 221"/>
                <a:gd name="T3" fmla="*/ 0 h 304"/>
                <a:gd name="T4" fmla="*/ 0 w 221"/>
                <a:gd name="T5" fmla="*/ 160 h 304"/>
                <a:gd name="T6" fmla="*/ 71 w 221"/>
                <a:gd name="T7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304">
                  <a:moveTo>
                    <a:pt x="71" y="304"/>
                  </a:moveTo>
                  <a:cubicBezTo>
                    <a:pt x="163" y="217"/>
                    <a:pt x="221" y="121"/>
                    <a:pt x="197" y="0"/>
                  </a:cubicBezTo>
                  <a:cubicBezTo>
                    <a:pt x="138" y="72"/>
                    <a:pt x="72" y="123"/>
                    <a:pt x="0" y="160"/>
                  </a:cubicBezTo>
                  <a:cubicBezTo>
                    <a:pt x="27" y="207"/>
                    <a:pt x="51" y="255"/>
                    <a:pt x="71" y="3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54458970-BB07-4928-8F26-1BF0EAFF1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" y="772"/>
              <a:ext cx="1824" cy="1953"/>
            </a:xfrm>
            <a:custGeom>
              <a:avLst/>
              <a:gdLst>
                <a:gd name="T0" fmla="*/ 315 w 1066"/>
                <a:gd name="T1" fmla="*/ 1138 h 1138"/>
                <a:gd name="T2" fmla="*/ 960 w 1066"/>
                <a:gd name="T3" fmla="*/ 0 h 1138"/>
                <a:gd name="T4" fmla="*/ 315 w 1066"/>
                <a:gd name="T5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6" h="1138">
                  <a:moveTo>
                    <a:pt x="315" y="1138"/>
                  </a:moveTo>
                  <a:cubicBezTo>
                    <a:pt x="23" y="573"/>
                    <a:pt x="1066" y="458"/>
                    <a:pt x="960" y="0"/>
                  </a:cubicBezTo>
                  <a:cubicBezTo>
                    <a:pt x="1051" y="449"/>
                    <a:pt x="0" y="560"/>
                    <a:pt x="315" y="113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A5347E15-6F9B-4E66-BE26-417358A98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" y="873"/>
              <a:ext cx="606" cy="1742"/>
            </a:xfrm>
            <a:custGeom>
              <a:avLst/>
              <a:gdLst>
                <a:gd name="T0" fmla="*/ 277 w 354"/>
                <a:gd name="T1" fmla="*/ 1015 h 1015"/>
                <a:gd name="T2" fmla="*/ 159 w 354"/>
                <a:gd name="T3" fmla="*/ 0 h 1015"/>
                <a:gd name="T4" fmla="*/ 277 w 354"/>
                <a:gd name="T5" fmla="*/ 1015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4" h="1015">
                  <a:moveTo>
                    <a:pt x="277" y="1015"/>
                  </a:moveTo>
                  <a:cubicBezTo>
                    <a:pt x="354" y="506"/>
                    <a:pt x="16" y="342"/>
                    <a:pt x="159" y="0"/>
                  </a:cubicBezTo>
                  <a:cubicBezTo>
                    <a:pt x="0" y="344"/>
                    <a:pt x="324" y="510"/>
                    <a:pt x="277" y="101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E19584BF-365B-4594-9A22-3FC6D4C4E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873"/>
              <a:ext cx="385" cy="591"/>
            </a:xfrm>
            <a:custGeom>
              <a:avLst/>
              <a:gdLst>
                <a:gd name="T0" fmla="*/ 52 w 225"/>
                <a:gd name="T1" fmla="*/ 344 h 344"/>
                <a:gd name="T2" fmla="*/ 225 w 225"/>
                <a:gd name="T3" fmla="*/ 140 h 344"/>
                <a:gd name="T4" fmla="*/ 55 w 225"/>
                <a:gd name="T5" fmla="*/ 0 h 344"/>
                <a:gd name="T6" fmla="*/ 52 w 225"/>
                <a:gd name="T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344">
                  <a:moveTo>
                    <a:pt x="52" y="344"/>
                  </a:moveTo>
                  <a:cubicBezTo>
                    <a:pt x="105" y="273"/>
                    <a:pt x="169" y="208"/>
                    <a:pt x="225" y="140"/>
                  </a:cubicBezTo>
                  <a:cubicBezTo>
                    <a:pt x="152" y="106"/>
                    <a:pt x="84" y="70"/>
                    <a:pt x="55" y="0"/>
                  </a:cubicBezTo>
                  <a:cubicBezTo>
                    <a:pt x="0" y="131"/>
                    <a:pt x="16" y="236"/>
                    <a:pt x="52" y="3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FC498965-99DD-4713-9A0B-DE5AD400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1070"/>
              <a:ext cx="296" cy="394"/>
            </a:xfrm>
            <a:custGeom>
              <a:avLst/>
              <a:gdLst>
                <a:gd name="T0" fmla="*/ 0 w 173"/>
                <a:gd name="T1" fmla="*/ 229 h 229"/>
                <a:gd name="T2" fmla="*/ 173 w 173"/>
                <a:gd name="T3" fmla="*/ 25 h 229"/>
                <a:gd name="T4" fmla="*/ 123 w 173"/>
                <a:gd name="T5" fmla="*/ 0 h 229"/>
                <a:gd name="T6" fmla="*/ 0 w 173"/>
                <a:gd name="T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29">
                  <a:moveTo>
                    <a:pt x="0" y="229"/>
                  </a:moveTo>
                  <a:cubicBezTo>
                    <a:pt x="53" y="158"/>
                    <a:pt x="117" y="93"/>
                    <a:pt x="173" y="25"/>
                  </a:cubicBezTo>
                  <a:cubicBezTo>
                    <a:pt x="156" y="17"/>
                    <a:pt x="140" y="9"/>
                    <a:pt x="123" y="0"/>
                  </a:cubicBezTo>
                  <a:cubicBezTo>
                    <a:pt x="83" y="77"/>
                    <a:pt x="35" y="151"/>
                    <a:pt x="0" y="2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7D80D470-62C5-4044-B019-851CF67D1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339"/>
              <a:ext cx="1413" cy="2386"/>
            </a:xfrm>
            <a:custGeom>
              <a:avLst/>
              <a:gdLst>
                <a:gd name="T0" fmla="*/ 307 w 826"/>
                <a:gd name="T1" fmla="*/ 1390 h 1390"/>
                <a:gd name="T2" fmla="*/ 826 w 826"/>
                <a:gd name="T3" fmla="*/ 556 h 1390"/>
                <a:gd name="T4" fmla="*/ 291 w 826"/>
                <a:gd name="T5" fmla="*/ 0 h 1390"/>
                <a:gd name="T6" fmla="*/ 0 w 826"/>
                <a:gd name="T7" fmla="*/ 655 h 1390"/>
                <a:gd name="T8" fmla="*/ 121 w 826"/>
                <a:gd name="T9" fmla="*/ 1326 h 1390"/>
                <a:gd name="T10" fmla="*/ 307 w 826"/>
                <a:gd name="T11" fmla="*/ 139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1390">
                  <a:moveTo>
                    <a:pt x="307" y="1390"/>
                  </a:moveTo>
                  <a:cubicBezTo>
                    <a:pt x="77" y="967"/>
                    <a:pt x="576" y="794"/>
                    <a:pt x="826" y="556"/>
                  </a:cubicBezTo>
                  <a:cubicBezTo>
                    <a:pt x="724" y="303"/>
                    <a:pt x="516" y="77"/>
                    <a:pt x="291" y="0"/>
                  </a:cubicBezTo>
                  <a:cubicBezTo>
                    <a:pt x="373" y="323"/>
                    <a:pt x="142" y="461"/>
                    <a:pt x="0" y="655"/>
                  </a:cubicBezTo>
                  <a:cubicBezTo>
                    <a:pt x="58" y="830"/>
                    <a:pt x="168" y="1012"/>
                    <a:pt x="121" y="1326"/>
                  </a:cubicBezTo>
                  <a:cubicBezTo>
                    <a:pt x="177" y="1358"/>
                    <a:pt x="241" y="1380"/>
                    <a:pt x="307" y="139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0">
              <a:extLst>
                <a:ext uri="{FF2B5EF4-FFF2-40B4-BE49-F238E27FC236}">
                  <a16:creationId xmlns:a16="http://schemas.microsoft.com/office/drawing/2014/main" id="{AB6F1D1F-9575-4B53-B859-60B5FC863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1204"/>
              <a:ext cx="1370" cy="1521"/>
            </a:xfrm>
            <a:custGeom>
              <a:avLst/>
              <a:gdLst>
                <a:gd name="T0" fmla="*/ 282 w 801"/>
                <a:gd name="T1" fmla="*/ 886 h 886"/>
                <a:gd name="T2" fmla="*/ 801 w 801"/>
                <a:gd name="T3" fmla="*/ 52 h 886"/>
                <a:gd name="T4" fmla="*/ 778 w 801"/>
                <a:gd name="T5" fmla="*/ 0 h 886"/>
                <a:gd name="T6" fmla="*/ 282 w 801"/>
                <a:gd name="T7" fmla="*/ 886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1" h="886">
                  <a:moveTo>
                    <a:pt x="282" y="886"/>
                  </a:moveTo>
                  <a:cubicBezTo>
                    <a:pt x="52" y="463"/>
                    <a:pt x="551" y="290"/>
                    <a:pt x="801" y="52"/>
                  </a:cubicBezTo>
                  <a:cubicBezTo>
                    <a:pt x="794" y="35"/>
                    <a:pt x="787" y="18"/>
                    <a:pt x="778" y="0"/>
                  </a:cubicBezTo>
                  <a:cubicBezTo>
                    <a:pt x="537" y="275"/>
                    <a:pt x="0" y="433"/>
                    <a:pt x="282" y="8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1">
              <a:extLst>
                <a:ext uri="{FF2B5EF4-FFF2-40B4-BE49-F238E27FC236}">
                  <a16:creationId xmlns:a16="http://schemas.microsoft.com/office/drawing/2014/main" id="{A7B60C7B-6325-4D8D-9AAD-EDBAEF906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339"/>
              <a:ext cx="1292" cy="1212"/>
            </a:xfrm>
            <a:custGeom>
              <a:avLst/>
              <a:gdLst>
                <a:gd name="T0" fmla="*/ 18 w 755"/>
                <a:gd name="T1" fmla="*/ 706 h 706"/>
                <a:gd name="T2" fmla="*/ 755 w 755"/>
                <a:gd name="T3" fmla="*/ 412 h 706"/>
                <a:gd name="T4" fmla="*/ 291 w 755"/>
                <a:gd name="T5" fmla="*/ 0 h 706"/>
                <a:gd name="T6" fmla="*/ 0 w 755"/>
                <a:gd name="T7" fmla="*/ 655 h 706"/>
                <a:gd name="T8" fmla="*/ 18 w 755"/>
                <a:gd name="T9" fmla="*/ 70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5" h="706">
                  <a:moveTo>
                    <a:pt x="18" y="706"/>
                  </a:moveTo>
                  <a:cubicBezTo>
                    <a:pt x="215" y="519"/>
                    <a:pt x="512" y="541"/>
                    <a:pt x="755" y="412"/>
                  </a:cubicBezTo>
                  <a:cubicBezTo>
                    <a:pt x="642" y="221"/>
                    <a:pt x="472" y="62"/>
                    <a:pt x="291" y="0"/>
                  </a:cubicBezTo>
                  <a:cubicBezTo>
                    <a:pt x="373" y="323"/>
                    <a:pt x="142" y="461"/>
                    <a:pt x="0" y="655"/>
                  </a:cubicBezTo>
                  <a:cubicBezTo>
                    <a:pt x="5" y="672"/>
                    <a:pt x="12" y="689"/>
                    <a:pt x="18" y="7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2">
              <a:extLst>
                <a:ext uri="{FF2B5EF4-FFF2-40B4-BE49-F238E27FC236}">
                  <a16:creationId xmlns:a16="http://schemas.microsoft.com/office/drawing/2014/main" id="{463F40BC-5BC8-4271-88CF-3C929C4AA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1113"/>
              <a:ext cx="585" cy="438"/>
            </a:xfrm>
            <a:custGeom>
              <a:avLst/>
              <a:gdLst>
                <a:gd name="T0" fmla="*/ 18 w 342"/>
                <a:gd name="T1" fmla="*/ 255 h 255"/>
                <a:gd name="T2" fmla="*/ 342 w 342"/>
                <a:gd name="T3" fmla="*/ 94 h 255"/>
                <a:gd name="T4" fmla="*/ 173 w 342"/>
                <a:gd name="T5" fmla="*/ 0 h 255"/>
                <a:gd name="T6" fmla="*/ 0 w 342"/>
                <a:gd name="T7" fmla="*/ 204 h 255"/>
                <a:gd name="T8" fmla="*/ 18 w 342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55">
                  <a:moveTo>
                    <a:pt x="18" y="255"/>
                  </a:moveTo>
                  <a:cubicBezTo>
                    <a:pt x="110" y="168"/>
                    <a:pt x="223" y="126"/>
                    <a:pt x="342" y="94"/>
                  </a:cubicBezTo>
                  <a:cubicBezTo>
                    <a:pt x="294" y="52"/>
                    <a:pt x="232" y="27"/>
                    <a:pt x="173" y="0"/>
                  </a:cubicBezTo>
                  <a:cubicBezTo>
                    <a:pt x="117" y="68"/>
                    <a:pt x="53" y="133"/>
                    <a:pt x="0" y="204"/>
                  </a:cubicBezTo>
                  <a:cubicBezTo>
                    <a:pt x="5" y="221"/>
                    <a:pt x="12" y="238"/>
                    <a:pt x="18" y="2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3">
              <a:extLst>
                <a:ext uri="{FF2B5EF4-FFF2-40B4-BE49-F238E27FC236}">
                  <a16:creationId xmlns:a16="http://schemas.microsoft.com/office/drawing/2014/main" id="{5250440D-78A0-4182-9C53-48159585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1374"/>
              <a:ext cx="339" cy="1241"/>
            </a:xfrm>
            <a:custGeom>
              <a:avLst/>
              <a:gdLst>
                <a:gd name="T0" fmla="*/ 121 w 198"/>
                <a:gd name="T1" fmla="*/ 723 h 723"/>
                <a:gd name="T2" fmla="*/ 41 w 198"/>
                <a:gd name="T3" fmla="*/ 0 h 723"/>
                <a:gd name="T4" fmla="*/ 0 w 198"/>
                <a:gd name="T5" fmla="*/ 52 h 723"/>
                <a:gd name="T6" fmla="*/ 121 w 198"/>
                <a:gd name="T7" fmla="*/ 723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723">
                  <a:moveTo>
                    <a:pt x="121" y="723"/>
                  </a:moveTo>
                  <a:cubicBezTo>
                    <a:pt x="198" y="387"/>
                    <a:pt x="78" y="192"/>
                    <a:pt x="41" y="0"/>
                  </a:cubicBezTo>
                  <a:cubicBezTo>
                    <a:pt x="27" y="17"/>
                    <a:pt x="13" y="35"/>
                    <a:pt x="0" y="52"/>
                  </a:cubicBezTo>
                  <a:cubicBezTo>
                    <a:pt x="58" y="227"/>
                    <a:pt x="168" y="409"/>
                    <a:pt x="121" y="72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1D3B35D-F8D1-4D26-9BA6-1A929B53642F}"/>
              </a:ext>
            </a:extLst>
          </p:cNvPr>
          <p:cNvSpPr/>
          <p:nvPr userDrawn="1"/>
        </p:nvSpPr>
        <p:spPr>
          <a:xfrm>
            <a:off x="1073264" y="474133"/>
            <a:ext cx="758893" cy="235196"/>
          </a:xfrm>
          <a:custGeom>
            <a:avLst/>
            <a:gdLst/>
            <a:ahLst/>
            <a:cxnLst/>
            <a:rect l="l" t="t" r="r" b="b"/>
            <a:pathLst>
              <a:path w="2360254" h="731490">
                <a:moveTo>
                  <a:pt x="198732" y="449461"/>
                </a:moveTo>
                <a:lnTo>
                  <a:pt x="197243" y="450205"/>
                </a:lnTo>
                <a:cubicBezTo>
                  <a:pt x="197243" y="454918"/>
                  <a:pt x="194081" y="458887"/>
                  <a:pt x="187756" y="462112"/>
                </a:cubicBezTo>
                <a:cubicBezTo>
                  <a:pt x="181430" y="465336"/>
                  <a:pt x="177400" y="468499"/>
                  <a:pt x="175663" y="471599"/>
                </a:cubicBezTo>
                <a:cubicBezTo>
                  <a:pt x="173927" y="474700"/>
                  <a:pt x="171384" y="476622"/>
                  <a:pt x="168036" y="477366"/>
                </a:cubicBezTo>
                <a:cubicBezTo>
                  <a:pt x="164687" y="478111"/>
                  <a:pt x="162765" y="482327"/>
                  <a:pt x="162269" y="490017"/>
                </a:cubicBezTo>
                <a:cubicBezTo>
                  <a:pt x="161277" y="491505"/>
                  <a:pt x="157618" y="493241"/>
                  <a:pt x="151293" y="495226"/>
                </a:cubicBezTo>
                <a:cubicBezTo>
                  <a:pt x="144967" y="497210"/>
                  <a:pt x="141433" y="501551"/>
                  <a:pt x="140689" y="508248"/>
                </a:cubicBezTo>
                <a:cubicBezTo>
                  <a:pt x="139944" y="514946"/>
                  <a:pt x="138208" y="518790"/>
                  <a:pt x="135480" y="519782"/>
                </a:cubicBezTo>
                <a:lnTo>
                  <a:pt x="126550" y="521271"/>
                </a:lnTo>
                <a:cubicBezTo>
                  <a:pt x="124566" y="522263"/>
                  <a:pt x="123015" y="524247"/>
                  <a:pt x="121899" y="527224"/>
                </a:cubicBezTo>
                <a:cubicBezTo>
                  <a:pt x="120783" y="530200"/>
                  <a:pt x="116248" y="537146"/>
                  <a:pt x="108295" y="548060"/>
                </a:cubicBezTo>
                <a:lnTo>
                  <a:pt x="102703" y="561454"/>
                </a:lnTo>
                <a:lnTo>
                  <a:pt x="98970" y="565547"/>
                </a:lnTo>
                <a:cubicBezTo>
                  <a:pt x="94742" y="572244"/>
                  <a:pt x="91508" y="581546"/>
                  <a:pt x="89267" y="593452"/>
                </a:cubicBezTo>
                <a:lnTo>
                  <a:pt x="82925" y="604242"/>
                </a:lnTo>
                <a:cubicBezTo>
                  <a:pt x="79444" y="607715"/>
                  <a:pt x="77704" y="611064"/>
                  <a:pt x="77704" y="614288"/>
                </a:cubicBezTo>
                <a:cubicBezTo>
                  <a:pt x="77704" y="617265"/>
                  <a:pt x="75348" y="623342"/>
                  <a:pt x="70635" y="632520"/>
                </a:cubicBezTo>
                <a:lnTo>
                  <a:pt x="70635" y="638473"/>
                </a:lnTo>
                <a:cubicBezTo>
                  <a:pt x="68154" y="642690"/>
                  <a:pt x="66914" y="645294"/>
                  <a:pt x="66914" y="646286"/>
                </a:cubicBezTo>
                <a:lnTo>
                  <a:pt x="67658" y="654472"/>
                </a:lnTo>
                <a:lnTo>
                  <a:pt x="65426" y="659309"/>
                </a:lnTo>
                <a:lnTo>
                  <a:pt x="67658" y="668239"/>
                </a:lnTo>
                <a:lnTo>
                  <a:pt x="66170" y="684238"/>
                </a:lnTo>
                <a:cubicBezTo>
                  <a:pt x="66170" y="689943"/>
                  <a:pt x="67410" y="692795"/>
                  <a:pt x="69891" y="692795"/>
                </a:cubicBezTo>
                <a:cubicBezTo>
                  <a:pt x="77340" y="688578"/>
                  <a:pt x="83303" y="683307"/>
                  <a:pt x="87779" y="676982"/>
                </a:cubicBezTo>
                <a:cubicBezTo>
                  <a:pt x="92256" y="670657"/>
                  <a:pt x="95489" y="666502"/>
                  <a:pt x="97479" y="664518"/>
                </a:cubicBezTo>
                <a:cubicBezTo>
                  <a:pt x="99469" y="662533"/>
                  <a:pt x="101769" y="658379"/>
                  <a:pt x="104380" y="652053"/>
                </a:cubicBezTo>
                <a:cubicBezTo>
                  <a:pt x="106990" y="645728"/>
                  <a:pt x="108793" y="642566"/>
                  <a:pt x="109789" y="642566"/>
                </a:cubicBezTo>
                <a:lnTo>
                  <a:pt x="113522" y="642566"/>
                </a:lnTo>
                <a:cubicBezTo>
                  <a:pt x="115510" y="642566"/>
                  <a:pt x="116504" y="638969"/>
                  <a:pt x="116504" y="631776"/>
                </a:cubicBezTo>
                <a:cubicBezTo>
                  <a:pt x="116504" y="631031"/>
                  <a:pt x="117682" y="626567"/>
                  <a:pt x="120039" y="618381"/>
                </a:cubicBezTo>
                <a:cubicBezTo>
                  <a:pt x="122395" y="610196"/>
                  <a:pt x="124814" y="605731"/>
                  <a:pt x="127294" y="604987"/>
                </a:cubicBezTo>
                <a:cubicBezTo>
                  <a:pt x="127790" y="603994"/>
                  <a:pt x="128286" y="602010"/>
                  <a:pt x="128782" y="599033"/>
                </a:cubicBezTo>
                <a:lnTo>
                  <a:pt x="133991" y="592336"/>
                </a:lnTo>
                <a:cubicBezTo>
                  <a:pt x="135232" y="590600"/>
                  <a:pt x="136596" y="587995"/>
                  <a:pt x="138084" y="584523"/>
                </a:cubicBezTo>
                <a:lnTo>
                  <a:pt x="140317" y="575221"/>
                </a:lnTo>
                <a:cubicBezTo>
                  <a:pt x="145277" y="560338"/>
                  <a:pt x="151355" y="551781"/>
                  <a:pt x="158548" y="549548"/>
                </a:cubicBezTo>
                <a:cubicBezTo>
                  <a:pt x="159540" y="549052"/>
                  <a:pt x="160036" y="547936"/>
                  <a:pt x="160036" y="546199"/>
                </a:cubicBezTo>
                <a:lnTo>
                  <a:pt x="163385" y="535037"/>
                </a:lnTo>
                <a:cubicBezTo>
                  <a:pt x="165369" y="525116"/>
                  <a:pt x="169586" y="519038"/>
                  <a:pt x="176035" y="516806"/>
                </a:cubicBezTo>
                <a:lnTo>
                  <a:pt x="176035" y="516062"/>
                </a:lnTo>
                <a:cubicBezTo>
                  <a:pt x="176035" y="514822"/>
                  <a:pt x="175787" y="513209"/>
                  <a:pt x="175291" y="511225"/>
                </a:cubicBezTo>
                <a:lnTo>
                  <a:pt x="175291" y="508992"/>
                </a:lnTo>
                <a:cubicBezTo>
                  <a:pt x="175291" y="507504"/>
                  <a:pt x="175911" y="505768"/>
                  <a:pt x="177152" y="503783"/>
                </a:cubicBezTo>
                <a:cubicBezTo>
                  <a:pt x="178392" y="501799"/>
                  <a:pt x="179508" y="498885"/>
                  <a:pt x="180500" y="495040"/>
                </a:cubicBezTo>
                <a:cubicBezTo>
                  <a:pt x="181492" y="491195"/>
                  <a:pt x="184097" y="486916"/>
                  <a:pt x="188314" y="482203"/>
                </a:cubicBezTo>
                <a:lnTo>
                  <a:pt x="188314" y="477739"/>
                </a:lnTo>
                <a:cubicBezTo>
                  <a:pt x="188314" y="472282"/>
                  <a:pt x="190360" y="468499"/>
                  <a:pt x="194453" y="466390"/>
                </a:cubicBezTo>
                <a:cubicBezTo>
                  <a:pt x="198546" y="464282"/>
                  <a:pt x="200592" y="461491"/>
                  <a:pt x="200592" y="458019"/>
                </a:cubicBezTo>
                <a:close/>
                <a:moveTo>
                  <a:pt x="1792484" y="345255"/>
                </a:moveTo>
                <a:lnTo>
                  <a:pt x="1791130" y="348258"/>
                </a:lnTo>
                <a:lnTo>
                  <a:pt x="1791480" y="351138"/>
                </a:lnTo>
                <a:close/>
                <a:moveTo>
                  <a:pt x="2198177" y="306958"/>
                </a:moveTo>
                <a:cubicBezTo>
                  <a:pt x="2194208" y="306958"/>
                  <a:pt x="2190798" y="307764"/>
                  <a:pt x="2187945" y="309377"/>
                </a:cubicBezTo>
                <a:cubicBezTo>
                  <a:pt x="2185093" y="310989"/>
                  <a:pt x="2179634" y="312787"/>
                  <a:pt x="2171571" y="314772"/>
                </a:cubicBezTo>
                <a:cubicBezTo>
                  <a:pt x="2163507" y="316756"/>
                  <a:pt x="2156250" y="320167"/>
                  <a:pt x="2149799" y="325004"/>
                </a:cubicBezTo>
                <a:cubicBezTo>
                  <a:pt x="2143348" y="329841"/>
                  <a:pt x="2138634" y="332259"/>
                  <a:pt x="2135657" y="332259"/>
                </a:cubicBezTo>
                <a:cubicBezTo>
                  <a:pt x="2133921" y="335980"/>
                  <a:pt x="2128092" y="341313"/>
                  <a:pt x="2118170" y="348258"/>
                </a:cubicBezTo>
                <a:cubicBezTo>
                  <a:pt x="2112213" y="350242"/>
                  <a:pt x="2108367" y="354583"/>
                  <a:pt x="2106630" y="361281"/>
                </a:cubicBezTo>
                <a:cubicBezTo>
                  <a:pt x="2100181" y="366490"/>
                  <a:pt x="2096956" y="369466"/>
                  <a:pt x="2096956" y="370210"/>
                </a:cubicBezTo>
                <a:lnTo>
                  <a:pt x="2094352" y="376535"/>
                </a:lnTo>
                <a:cubicBezTo>
                  <a:pt x="2092368" y="378272"/>
                  <a:pt x="2089887" y="379698"/>
                  <a:pt x="2086910" y="380814"/>
                </a:cubicBezTo>
                <a:cubicBezTo>
                  <a:pt x="2083934" y="381930"/>
                  <a:pt x="2082198" y="384535"/>
                  <a:pt x="2081701" y="388628"/>
                </a:cubicBezTo>
                <a:cubicBezTo>
                  <a:pt x="2081205" y="392720"/>
                  <a:pt x="2079531" y="396441"/>
                  <a:pt x="2076678" y="399790"/>
                </a:cubicBezTo>
                <a:cubicBezTo>
                  <a:pt x="2073826" y="403138"/>
                  <a:pt x="2072400" y="405805"/>
                  <a:pt x="2072400" y="407789"/>
                </a:cubicBezTo>
                <a:cubicBezTo>
                  <a:pt x="2072400" y="419944"/>
                  <a:pt x="2074756" y="426021"/>
                  <a:pt x="2079469" y="426021"/>
                </a:cubicBezTo>
                <a:cubicBezTo>
                  <a:pt x="2081453" y="426021"/>
                  <a:pt x="2085608" y="424719"/>
                  <a:pt x="2091933" y="422114"/>
                </a:cubicBezTo>
                <a:cubicBezTo>
                  <a:pt x="2098259" y="419510"/>
                  <a:pt x="2101917" y="417711"/>
                  <a:pt x="2102909" y="416719"/>
                </a:cubicBezTo>
                <a:cubicBezTo>
                  <a:pt x="2103902" y="415727"/>
                  <a:pt x="2105886" y="414735"/>
                  <a:pt x="2108863" y="413742"/>
                </a:cubicBezTo>
                <a:lnTo>
                  <a:pt x="2115938" y="410022"/>
                </a:lnTo>
                <a:cubicBezTo>
                  <a:pt x="2116930" y="409030"/>
                  <a:pt x="2118046" y="408409"/>
                  <a:pt x="2119286" y="408161"/>
                </a:cubicBezTo>
                <a:cubicBezTo>
                  <a:pt x="2120527" y="407913"/>
                  <a:pt x="2121767" y="407107"/>
                  <a:pt x="2123007" y="405743"/>
                </a:cubicBezTo>
                <a:cubicBezTo>
                  <a:pt x="2124247" y="404379"/>
                  <a:pt x="2126480" y="402890"/>
                  <a:pt x="2129704" y="401278"/>
                </a:cubicBezTo>
                <a:cubicBezTo>
                  <a:pt x="2132929" y="399666"/>
                  <a:pt x="2135409" y="397495"/>
                  <a:pt x="2137146" y="394767"/>
                </a:cubicBezTo>
                <a:cubicBezTo>
                  <a:pt x="2141362" y="392286"/>
                  <a:pt x="2148186" y="388442"/>
                  <a:pt x="2157615" y="383233"/>
                </a:cubicBezTo>
                <a:lnTo>
                  <a:pt x="2165429" y="377280"/>
                </a:lnTo>
                <a:cubicBezTo>
                  <a:pt x="2170886" y="374799"/>
                  <a:pt x="2174235" y="372691"/>
                  <a:pt x="2175475" y="370954"/>
                </a:cubicBezTo>
                <a:cubicBezTo>
                  <a:pt x="2176715" y="369218"/>
                  <a:pt x="2179195" y="367482"/>
                  <a:pt x="2182916" y="365745"/>
                </a:cubicBezTo>
                <a:cubicBezTo>
                  <a:pt x="2183912" y="360288"/>
                  <a:pt x="2186953" y="356134"/>
                  <a:pt x="2192037" y="353281"/>
                </a:cubicBezTo>
                <a:cubicBezTo>
                  <a:pt x="2197123" y="350429"/>
                  <a:pt x="2200161" y="347514"/>
                  <a:pt x="2201153" y="344537"/>
                </a:cubicBezTo>
                <a:cubicBezTo>
                  <a:pt x="2205866" y="341065"/>
                  <a:pt x="2212627" y="334864"/>
                  <a:pt x="2221434" y="325934"/>
                </a:cubicBezTo>
                <a:cubicBezTo>
                  <a:pt x="2230242" y="317004"/>
                  <a:pt x="2234646" y="311547"/>
                  <a:pt x="2234646" y="309563"/>
                </a:cubicBezTo>
                <a:cubicBezTo>
                  <a:pt x="2234646" y="308819"/>
                  <a:pt x="2234150" y="308447"/>
                  <a:pt x="2233157" y="308447"/>
                </a:cubicBezTo>
                <a:lnTo>
                  <a:pt x="2232413" y="308447"/>
                </a:lnTo>
                <a:lnTo>
                  <a:pt x="2229436" y="310307"/>
                </a:lnTo>
                <a:lnTo>
                  <a:pt x="2222739" y="309563"/>
                </a:lnTo>
                <a:lnTo>
                  <a:pt x="2215664" y="310307"/>
                </a:lnTo>
                <a:lnTo>
                  <a:pt x="2210455" y="307702"/>
                </a:lnTo>
                <a:lnTo>
                  <a:pt x="2205618" y="308447"/>
                </a:lnTo>
                <a:close/>
                <a:moveTo>
                  <a:pt x="512252" y="306958"/>
                </a:moveTo>
                <a:cubicBezTo>
                  <a:pt x="508283" y="306958"/>
                  <a:pt x="504873" y="307764"/>
                  <a:pt x="502020" y="309377"/>
                </a:cubicBezTo>
                <a:cubicBezTo>
                  <a:pt x="499168" y="310989"/>
                  <a:pt x="493710" y="312787"/>
                  <a:pt x="485646" y="314772"/>
                </a:cubicBezTo>
                <a:cubicBezTo>
                  <a:pt x="477583" y="316756"/>
                  <a:pt x="470325" y="320167"/>
                  <a:pt x="463874" y="325004"/>
                </a:cubicBezTo>
                <a:cubicBezTo>
                  <a:pt x="457423" y="329841"/>
                  <a:pt x="452709" y="332259"/>
                  <a:pt x="449733" y="332259"/>
                </a:cubicBezTo>
                <a:cubicBezTo>
                  <a:pt x="447996" y="335980"/>
                  <a:pt x="442167" y="341313"/>
                  <a:pt x="432245" y="348258"/>
                </a:cubicBezTo>
                <a:cubicBezTo>
                  <a:pt x="426288" y="350242"/>
                  <a:pt x="422442" y="354583"/>
                  <a:pt x="420705" y="361281"/>
                </a:cubicBezTo>
                <a:cubicBezTo>
                  <a:pt x="414256" y="366490"/>
                  <a:pt x="411031" y="369466"/>
                  <a:pt x="411031" y="370210"/>
                </a:cubicBezTo>
                <a:lnTo>
                  <a:pt x="408427" y="376535"/>
                </a:lnTo>
                <a:cubicBezTo>
                  <a:pt x="406443" y="378272"/>
                  <a:pt x="403962" y="379698"/>
                  <a:pt x="400986" y="380814"/>
                </a:cubicBezTo>
                <a:cubicBezTo>
                  <a:pt x="398009" y="381930"/>
                  <a:pt x="396273" y="384535"/>
                  <a:pt x="395777" y="388628"/>
                </a:cubicBezTo>
                <a:cubicBezTo>
                  <a:pt x="395280" y="392720"/>
                  <a:pt x="393606" y="396441"/>
                  <a:pt x="390754" y="399790"/>
                </a:cubicBezTo>
                <a:cubicBezTo>
                  <a:pt x="387901" y="403138"/>
                  <a:pt x="386475" y="405805"/>
                  <a:pt x="386475" y="407789"/>
                </a:cubicBezTo>
                <a:cubicBezTo>
                  <a:pt x="386475" y="419944"/>
                  <a:pt x="388831" y="426021"/>
                  <a:pt x="393544" y="426021"/>
                </a:cubicBezTo>
                <a:cubicBezTo>
                  <a:pt x="395528" y="426021"/>
                  <a:pt x="399683" y="424719"/>
                  <a:pt x="406008" y="422114"/>
                </a:cubicBezTo>
                <a:cubicBezTo>
                  <a:pt x="412334" y="419510"/>
                  <a:pt x="415992" y="417711"/>
                  <a:pt x="416985" y="416719"/>
                </a:cubicBezTo>
                <a:cubicBezTo>
                  <a:pt x="417977" y="415727"/>
                  <a:pt x="419961" y="414735"/>
                  <a:pt x="422938" y="413742"/>
                </a:cubicBezTo>
                <a:lnTo>
                  <a:pt x="430013" y="410022"/>
                </a:lnTo>
                <a:cubicBezTo>
                  <a:pt x="431005" y="409030"/>
                  <a:pt x="432121" y="408409"/>
                  <a:pt x="433361" y="408161"/>
                </a:cubicBezTo>
                <a:cubicBezTo>
                  <a:pt x="434602" y="407913"/>
                  <a:pt x="435842" y="407107"/>
                  <a:pt x="437082" y="405743"/>
                </a:cubicBezTo>
                <a:cubicBezTo>
                  <a:pt x="438322" y="404379"/>
                  <a:pt x="440555" y="402890"/>
                  <a:pt x="443779" y="401278"/>
                </a:cubicBezTo>
                <a:cubicBezTo>
                  <a:pt x="447004" y="399666"/>
                  <a:pt x="449485" y="397495"/>
                  <a:pt x="451221" y="394767"/>
                </a:cubicBezTo>
                <a:cubicBezTo>
                  <a:pt x="455438" y="392286"/>
                  <a:pt x="462261" y="388442"/>
                  <a:pt x="471691" y="383233"/>
                </a:cubicBezTo>
                <a:lnTo>
                  <a:pt x="479504" y="377280"/>
                </a:lnTo>
                <a:cubicBezTo>
                  <a:pt x="484961" y="374799"/>
                  <a:pt x="488310" y="372691"/>
                  <a:pt x="489550" y="370954"/>
                </a:cubicBezTo>
                <a:cubicBezTo>
                  <a:pt x="490790" y="369218"/>
                  <a:pt x="493271" y="367482"/>
                  <a:pt x="496991" y="365745"/>
                </a:cubicBezTo>
                <a:cubicBezTo>
                  <a:pt x="497987" y="360288"/>
                  <a:pt x="501028" y="356134"/>
                  <a:pt x="506113" y="353281"/>
                </a:cubicBezTo>
                <a:cubicBezTo>
                  <a:pt x="511198" y="350429"/>
                  <a:pt x="514236" y="347514"/>
                  <a:pt x="515229" y="344537"/>
                </a:cubicBezTo>
                <a:cubicBezTo>
                  <a:pt x="519941" y="341065"/>
                  <a:pt x="526702" y="334864"/>
                  <a:pt x="535509" y="325934"/>
                </a:cubicBezTo>
                <a:cubicBezTo>
                  <a:pt x="544317" y="317004"/>
                  <a:pt x="548721" y="311547"/>
                  <a:pt x="548721" y="309563"/>
                </a:cubicBezTo>
                <a:cubicBezTo>
                  <a:pt x="548721" y="308819"/>
                  <a:pt x="548225" y="308447"/>
                  <a:pt x="547232" y="308447"/>
                </a:cubicBezTo>
                <a:lnTo>
                  <a:pt x="546488" y="308447"/>
                </a:lnTo>
                <a:lnTo>
                  <a:pt x="543512" y="310307"/>
                </a:lnTo>
                <a:lnTo>
                  <a:pt x="536814" y="309563"/>
                </a:lnTo>
                <a:lnTo>
                  <a:pt x="529739" y="310307"/>
                </a:lnTo>
                <a:lnTo>
                  <a:pt x="524530" y="307702"/>
                </a:lnTo>
                <a:lnTo>
                  <a:pt x="519693" y="308447"/>
                </a:lnTo>
                <a:close/>
                <a:moveTo>
                  <a:pt x="1308668" y="278309"/>
                </a:moveTo>
                <a:cubicBezTo>
                  <a:pt x="1306684" y="278309"/>
                  <a:pt x="1303707" y="279549"/>
                  <a:pt x="1299739" y="282030"/>
                </a:cubicBezTo>
                <a:lnTo>
                  <a:pt x="1291181" y="282030"/>
                </a:lnTo>
                <a:cubicBezTo>
                  <a:pt x="1290189" y="282030"/>
                  <a:pt x="1287460" y="283518"/>
                  <a:pt x="1282995" y="286494"/>
                </a:cubicBezTo>
                <a:lnTo>
                  <a:pt x="1276670" y="287983"/>
                </a:lnTo>
                <a:lnTo>
                  <a:pt x="1272205" y="290215"/>
                </a:lnTo>
                <a:cubicBezTo>
                  <a:pt x="1271213" y="290711"/>
                  <a:pt x="1268299" y="292882"/>
                  <a:pt x="1263462" y="296726"/>
                </a:cubicBezTo>
                <a:cubicBezTo>
                  <a:pt x="1258625" y="300571"/>
                  <a:pt x="1253912" y="303672"/>
                  <a:pt x="1249323" y="306028"/>
                </a:cubicBezTo>
                <a:cubicBezTo>
                  <a:pt x="1244734" y="308385"/>
                  <a:pt x="1240021" y="314524"/>
                  <a:pt x="1235184" y="324446"/>
                </a:cubicBezTo>
                <a:cubicBezTo>
                  <a:pt x="1230348" y="334367"/>
                  <a:pt x="1227929" y="340073"/>
                  <a:pt x="1227929" y="341561"/>
                </a:cubicBezTo>
                <a:cubicBezTo>
                  <a:pt x="1227929" y="343049"/>
                  <a:pt x="1228673" y="343793"/>
                  <a:pt x="1230161" y="343793"/>
                </a:cubicBezTo>
                <a:lnTo>
                  <a:pt x="1242812" y="338212"/>
                </a:lnTo>
                <a:cubicBezTo>
                  <a:pt x="1247525" y="335980"/>
                  <a:pt x="1251928" y="333127"/>
                  <a:pt x="1256020" y="329655"/>
                </a:cubicBezTo>
                <a:cubicBezTo>
                  <a:pt x="1260113" y="326182"/>
                  <a:pt x="1266004" y="321965"/>
                  <a:pt x="1273694" y="317004"/>
                </a:cubicBezTo>
                <a:lnTo>
                  <a:pt x="1276670" y="314028"/>
                </a:lnTo>
                <a:cubicBezTo>
                  <a:pt x="1277166" y="313035"/>
                  <a:pt x="1279461" y="311237"/>
                  <a:pt x="1283554" y="308633"/>
                </a:cubicBezTo>
                <a:cubicBezTo>
                  <a:pt x="1287646" y="306028"/>
                  <a:pt x="1290685" y="303486"/>
                  <a:pt x="1292669" y="301005"/>
                </a:cubicBezTo>
                <a:lnTo>
                  <a:pt x="1296390" y="299517"/>
                </a:lnTo>
                <a:cubicBezTo>
                  <a:pt x="1300607" y="292820"/>
                  <a:pt x="1304886" y="288727"/>
                  <a:pt x="1309226" y="287239"/>
                </a:cubicBezTo>
                <a:cubicBezTo>
                  <a:pt x="1313567" y="285750"/>
                  <a:pt x="1315738" y="284262"/>
                  <a:pt x="1315738" y="282774"/>
                </a:cubicBezTo>
                <a:cubicBezTo>
                  <a:pt x="1315738" y="279797"/>
                  <a:pt x="1313381" y="278309"/>
                  <a:pt x="1308668" y="278309"/>
                </a:cubicBezTo>
                <a:close/>
                <a:moveTo>
                  <a:pt x="2218710" y="251520"/>
                </a:moveTo>
                <a:cubicBezTo>
                  <a:pt x="2234109" y="251520"/>
                  <a:pt x="2242554" y="262186"/>
                  <a:pt x="2244046" y="283518"/>
                </a:cubicBezTo>
                <a:cubicBezTo>
                  <a:pt x="2244543" y="287983"/>
                  <a:pt x="2245785" y="290215"/>
                  <a:pt x="2247773" y="290215"/>
                </a:cubicBezTo>
                <a:cubicBezTo>
                  <a:pt x="2250253" y="290215"/>
                  <a:pt x="2253791" y="285688"/>
                  <a:pt x="2258386" y="276635"/>
                </a:cubicBezTo>
                <a:cubicBezTo>
                  <a:pt x="2262980" y="267581"/>
                  <a:pt x="2272721" y="263054"/>
                  <a:pt x="2287608" y="263054"/>
                </a:cubicBezTo>
                <a:cubicBezTo>
                  <a:pt x="2298274" y="263054"/>
                  <a:pt x="2303607" y="269875"/>
                  <a:pt x="2303607" y="283518"/>
                </a:cubicBezTo>
                <a:cubicBezTo>
                  <a:pt x="2303607" y="299641"/>
                  <a:pt x="2296413" y="314896"/>
                  <a:pt x="2282027" y="329282"/>
                </a:cubicBezTo>
                <a:cubicBezTo>
                  <a:pt x="2281034" y="331267"/>
                  <a:pt x="2280290" y="333499"/>
                  <a:pt x="2279794" y="335980"/>
                </a:cubicBezTo>
                <a:lnTo>
                  <a:pt x="2274585" y="351235"/>
                </a:lnTo>
                <a:lnTo>
                  <a:pt x="2274585" y="351979"/>
                </a:lnTo>
                <a:cubicBezTo>
                  <a:pt x="2274585" y="353467"/>
                  <a:pt x="2273531" y="355513"/>
                  <a:pt x="2271423" y="358118"/>
                </a:cubicBezTo>
                <a:cubicBezTo>
                  <a:pt x="2269314" y="360722"/>
                  <a:pt x="2268260" y="363017"/>
                  <a:pt x="2268260" y="365001"/>
                </a:cubicBezTo>
                <a:lnTo>
                  <a:pt x="2269004" y="374303"/>
                </a:lnTo>
                <a:lnTo>
                  <a:pt x="2267516" y="384721"/>
                </a:lnTo>
                <a:cubicBezTo>
                  <a:pt x="2267516" y="389434"/>
                  <a:pt x="2268382" y="392534"/>
                  <a:pt x="2270115" y="394023"/>
                </a:cubicBezTo>
                <a:cubicBezTo>
                  <a:pt x="2278029" y="392038"/>
                  <a:pt x="2283779" y="388752"/>
                  <a:pt x="2287366" y="384163"/>
                </a:cubicBezTo>
                <a:cubicBezTo>
                  <a:pt x="2290953" y="379574"/>
                  <a:pt x="2293487" y="377032"/>
                  <a:pt x="2294968" y="376535"/>
                </a:cubicBezTo>
                <a:lnTo>
                  <a:pt x="2298677" y="375047"/>
                </a:lnTo>
                <a:cubicBezTo>
                  <a:pt x="2300905" y="371326"/>
                  <a:pt x="2303502" y="368226"/>
                  <a:pt x="2306467" y="365745"/>
                </a:cubicBezTo>
                <a:lnTo>
                  <a:pt x="2312402" y="360536"/>
                </a:lnTo>
                <a:cubicBezTo>
                  <a:pt x="2316111" y="360536"/>
                  <a:pt x="2318337" y="358862"/>
                  <a:pt x="2319080" y="355513"/>
                </a:cubicBezTo>
                <a:cubicBezTo>
                  <a:pt x="2319822" y="352165"/>
                  <a:pt x="2322480" y="349498"/>
                  <a:pt x="2327056" y="347514"/>
                </a:cubicBezTo>
                <a:cubicBezTo>
                  <a:pt x="2331631" y="345530"/>
                  <a:pt x="2335897" y="341499"/>
                  <a:pt x="2339854" y="335422"/>
                </a:cubicBezTo>
                <a:cubicBezTo>
                  <a:pt x="2343811" y="329345"/>
                  <a:pt x="2347891" y="326306"/>
                  <a:pt x="2352092" y="326306"/>
                </a:cubicBezTo>
                <a:cubicBezTo>
                  <a:pt x="2353577" y="326306"/>
                  <a:pt x="2355308" y="327546"/>
                  <a:pt x="2357286" y="330027"/>
                </a:cubicBezTo>
                <a:cubicBezTo>
                  <a:pt x="2359265" y="332507"/>
                  <a:pt x="2360254" y="334491"/>
                  <a:pt x="2360254" y="335980"/>
                </a:cubicBezTo>
                <a:cubicBezTo>
                  <a:pt x="2360254" y="344165"/>
                  <a:pt x="2357774" y="352599"/>
                  <a:pt x="2352813" y="361281"/>
                </a:cubicBezTo>
                <a:lnTo>
                  <a:pt x="2351330" y="371699"/>
                </a:lnTo>
                <a:lnTo>
                  <a:pt x="2348726" y="376535"/>
                </a:lnTo>
                <a:cubicBezTo>
                  <a:pt x="2345005" y="378520"/>
                  <a:pt x="2342587" y="380628"/>
                  <a:pt x="2341470" y="382861"/>
                </a:cubicBezTo>
                <a:cubicBezTo>
                  <a:pt x="2340354" y="385093"/>
                  <a:pt x="2337442" y="387822"/>
                  <a:pt x="2332733" y="391046"/>
                </a:cubicBezTo>
                <a:lnTo>
                  <a:pt x="2329012" y="396255"/>
                </a:lnTo>
                <a:cubicBezTo>
                  <a:pt x="2323555" y="397991"/>
                  <a:pt x="2319897" y="400844"/>
                  <a:pt x="2318039" y="404813"/>
                </a:cubicBezTo>
                <a:cubicBezTo>
                  <a:pt x="2316180" y="408782"/>
                  <a:pt x="2313577" y="411014"/>
                  <a:pt x="2310228" y="411510"/>
                </a:cubicBezTo>
                <a:cubicBezTo>
                  <a:pt x="2306879" y="412006"/>
                  <a:pt x="2303223" y="414487"/>
                  <a:pt x="2299258" y="418951"/>
                </a:cubicBezTo>
                <a:cubicBezTo>
                  <a:pt x="2296778" y="420192"/>
                  <a:pt x="2293801" y="421308"/>
                  <a:pt x="2290328" y="422300"/>
                </a:cubicBezTo>
                <a:lnTo>
                  <a:pt x="2289584" y="426021"/>
                </a:lnTo>
                <a:cubicBezTo>
                  <a:pt x="2287104" y="428501"/>
                  <a:pt x="2283198" y="430486"/>
                  <a:pt x="2277867" y="431974"/>
                </a:cubicBezTo>
                <a:cubicBezTo>
                  <a:pt x="2272536" y="433462"/>
                  <a:pt x="2268569" y="434888"/>
                  <a:pt x="2265967" y="436253"/>
                </a:cubicBezTo>
                <a:cubicBezTo>
                  <a:pt x="2263364" y="437617"/>
                  <a:pt x="2261566" y="438299"/>
                  <a:pt x="2260574" y="438299"/>
                </a:cubicBezTo>
                <a:cubicBezTo>
                  <a:pt x="2255862" y="438299"/>
                  <a:pt x="2251522" y="437369"/>
                  <a:pt x="2247555" y="435509"/>
                </a:cubicBezTo>
                <a:cubicBezTo>
                  <a:pt x="2243588" y="433648"/>
                  <a:pt x="2239496" y="432470"/>
                  <a:pt x="2235279" y="431974"/>
                </a:cubicBezTo>
                <a:cubicBezTo>
                  <a:pt x="2233791" y="430486"/>
                  <a:pt x="2232923" y="428873"/>
                  <a:pt x="2232675" y="427137"/>
                </a:cubicBezTo>
                <a:cubicBezTo>
                  <a:pt x="2232427" y="425401"/>
                  <a:pt x="2231188" y="423106"/>
                  <a:pt x="2228957" y="420254"/>
                </a:cubicBezTo>
                <a:cubicBezTo>
                  <a:pt x="2226727" y="417401"/>
                  <a:pt x="2225611" y="413494"/>
                  <a:pt x="2225611" y="408533"/>
                </a:cubicBezTo>
                <a:lnTo>
                  <a:pt x="2227100" y="401464"/>
                </a:lnTo>
                <a:cubicBezTo>
                  <a:pt x="2227100" y="400472"/>
                  <a:pt x="2226480" y="399232"/>
                  <a:pt x="2225239" y="397743"/>
                </a:cubicBezTo>
                <a:cubicBezTo>
                  <a:pt x="2223999" y="396255"/>
                  <a:pt x="2223379" y="395015"/>
                  <a:pt x="2223379" y="394023"/>
                </a:cubicBezTo>
                <a:cubicBezTo>
                  <a:pt x="2223379" y="393031"/>
                  <a:pt x="2223627" y="392286"/>
                  <a:pt x="2224123" y="391790"/>
                </a:cubicBezTo>
                <a:cubicBezTo>
                  <a:pt x="2224619" y="391294"/>
                  <a:pt x="2224867" y="390550"/>
                  <a:pt x="2224867" y="389558"/>
                </a:cubicBezTo>
                <a:cubicBezTo>
                  <a:pt x="2224867" y="388318"/>
                  <a:pt x="2224619" y="386953"/>
                  <a:pt x="2224123" y="385465"/>
                </a:cubicBezTo>
                <a:cubicBezTo>
                  <a:pt x="2223627" y="383977"/>
                  <a:pt x="2223379" y="382737"/>
                  <a:pt x="2223379" y="381744"/>
                </a:cubicBezTo>
                <a:lnTo>
                  <a:pt x="2225611" y="363513"/>
                </a:lnTo>
                <a:cubicBezTo>
                  <a:pt x="2225611" y="362025"/>
                  <a:pt x="2225115" y="361281"/>
                  <a:pt x="2224123" y="361281"/>
                </a:cubicBezTo>
                <a:cubicBezTo>
                  <a:pt x="2223131" y="361281"/>
                  <a:pt x="2221332" y="362521"/>
                  <a:pt x="2218728" y="365001"/>
                </a:cubicBezTo>
                <a:cubicBezTo>
                  <a:pt x="2216123" y="367482"/>
                  <a:pt x="2213085" y="368722"/>
                  <a:pt x="2209612" y="368722"/>
                </a:cubicBezTo>
                <a:cubicBezTo>
                  <a:pt x="2207628" y="370210"/>
                  <a:pt x="2206013" y="373311"/>
                  <a:pt x="2204769" y="378024"/>
                </a:cubicBezTo>
                <a:cubicBezTo>
                  <a:pt x="2202785" y="380504"/>
                  <a:pt x="2200305" y="382737"/>
                  <a:pt x="2197328" y="384721"/>
                </a:cubicBezTo>
                <a:lnTo>
                  <a:pt x="2195840" y="386953"/>
                </a:lnTo>
                <a:cubicBezTo>
                  <a:pt x="2195344" y="388690"/>
                  <a:pt x="2193483" y="390116"/>
                  <a:pt x="2190259" y="391232"/>
                </a:cubicBezTo>
                <a:cubicBezTo>
                  <a:pt x="2187034" y="392348"/>
                  <a:pt x="2184802" y="393775"/>
                  <a:pt x="2183562" y="395511"/>
                </a:cubicBezTo>
                <a:lnTo>
                  <a:pt x="2179841" y="399232"/>
                </a:lnTo>
                <a:lnTo>
                  <a:pt x="2172771" y="398488"/>
                </a:lnTo>
                <a:cubicBezTo>
                  <a:pt x="2172271" y="398984"/>
                  <a:pt x="2170905" y="401154"/>
                  <a:pt x="2168673" y="404999"/>
                </a:cubicBezTo>
                <a:cubicBezTo>
                  <a:pt x="2166440" y="408844"/>
                  <a:pt x="2163588" y="412006"/>
                  <a:pt x="2160115" y="414487"/>
                </a:cubicBezTo>
                <a:lnTo>
                  <a:pt x="2131832" y="437555"/>
                </a:lnTo>
                <a:cubicBezTo>
                  <a:pt x="2128855" y="439539"/>
                  <a:pt x="2124515" y="442020"/>
                  <a:pt x="2118810" y="444996"/>
                </a:cubicBezTo>
                <a:lnTo>
                  <a:pt x="2116577" y="447229"/>
                </a:lnTo>
                <a:cubicBezTo>
                  <a:pt x="2096730" y="460375"/>
                  <a:pt x="2082713" y="466949"/>
                  <a:pt x="2074527" y="466949"/>
                </a:cubicBezTo>
                <a:cubicBezTo>
                  <a:pt x="2067826" y="466949"/>
                  <a:pt x="2060011" y="465088"/>
                  <a:pt x="2051081" y="461367"/>
                </a:cubicBezTo>
                <a:cubicBezTo>
                  <a:pt x="2042152" y="457647"/>
                  <a:pt x="2037315" y="453182"/>
                  <a:pt x="2036570" y="447973"/>
                </a:cubicBezTo>
                <a:lnTo>
                  <a:pt x="2032850" y="432718"/>
                </a:lnTo>
                <a:cubicBezTo>
                  <a:pt x="2030617" y="429245"/>
                  <a:pt x="2029501" y="424408"/>
                  <a:pt x="2029501" y="418207"/>
                </a:cubicBezTo>
                <a:cubicBezTo>
                  <a:pt x="2029501" y="415231"/>
                  <a:pt x="2029749" y="413246"/>
                  <a:pt x="2030245" y="412254"/>
                </a:cubicBezTo>
                <a:lnTo>
                  <a:pt x="2030245" y="410022"/>
                </a:lnTo>
                <a:lnTo>
                  <a:pt x="2029501" y="397743"/>
                </a:lnTo>
                <a:cubicBezTo>
                  <a:pt x="2029501" y="394767"/>
                  <a:pt x="2031858" y="393279"/>
                  <a:pt x="2036570" y="393279"/>
                </a:cubicBezTo>
                <a:lnTo>
                  <a:pt x="2035826" y="383233"/>
                </a:lnTo>
                <a:cubicBezTo>
                  <a:pt x="2035826" y="382240"/>
                  <a:pt x="2037997" y="378334"/>
                  <a:pt x="2042338" y="371512"/>
                </a:cubicBezTo>
                <a:cubicBezTo>
                  <a:pt x="2046678" y="364691"/>
                  <a:pt x="2049593" y="360784"/>
                  <a:pt x="2051081" y="359792"/>
                </a:cubicBezTo>
                <a:lnTo>
                  <a:pt x="2054802" y="354955"/>
                </a:lnTo>
                <a:cubicBezTo>
                  <a:pt x="2054554" y="351979"/>
                  <a:pt x="2056292" y="348816"/>
                  <a:pt x="2060017" y="345468"/>
                </a:cubicBezTo>
                <a:cubicBezTo>
                  <a:pt x="2063741" y="342119"/>
                  <a:pt x="2066722" y="338708"/>
                  <a:pt x="2068958" y="335236"/>
                </a:cubicBezTo>
                <a:cubicBezTo>
                  <a:pt x="2071194" y="331763"/>
                  <a:pt x="2075417" y="327918"/>
                  <a:pt x="2081626" y="323701"/>
                </a:cubicBezTo>
                <a:lnTo>
                  <a:pt x="2092800" y="312539"/>
                </a:lnTo>
                <a:cubicBezTo>
                  <a:pt x="2101493" y="303858"/>
                  <a:pt x="2110930" y="296912"/>
                  <a:pt x="2121112" y="291703"/>
                </a:cubicBezTo>
                <a:cubicBezTo>
                  <a:pt x="2122600" y="291207"/>
                  <a:pt x="2125642" y="288727"/>
                  <a:pt x="2130236" y="284262"/>
                </a:cubicBezTo>
                <a:cubicBezTo>
                  <a:pt x="2134831" y="279797"/>
                  <a:pt x="2140047" y="276511"/>
                  <a:pt x="2145884" y="274402"/>
                </a:cubicBezTo>
                <a:cubicBezTo>
                  <a:pt x="2151720" y="272294"/>
                  <a:pt x="2157432" y="269627"/>
                  <a:pt x="2163019" y="266403"/>
                </a:cubicBezTo>
                <a:cubicBezTo>
                  <a:pt x="2168606" y="263178"/>
                  <a:pt x="2173016" y="261566"/>
                  <a:pt x="2176248" y="261566"/>
                </a:cubicBezTo>
                <a:lnTo>
                  <a:pt x="2179225" y="261566"/>
                </a:lnTo>
                <a:cubicBezTo>
                  <a:pt x="2180217" y="261566"/>
                  <a:pt x="2186798" y="258465"/>
                  <a:pt x="2198968" y="252264"/>
                </a:cubicBezTo>
                <a:lnTo>
                  <a:pt x="2201206" y="252264"/>
                </a:lnTo>
                <a:cubicBezTo>
                  <a:pt x="2202198" y="252264"/>
                  <a:pt x="2204556" y="253256"/>
                  <a:pt x="2208281" y="255240"/>
                </a:cubicBezTo>
                <a:lnTo>
                  <a:pt x="2209025" y="255240"/>
                </a:lnTo>
                <a:lnTo>
                  <a:pt x="2214990" y="252264"/>
                </a:lnTo>
                <a:cubicBezTo>
                  <a:pt x="2215982" y="251768"/>
                  <a:pt x="2217222" y="251520"/>
                  <a:pt x="2218710" y="251520"/>
                </a:cubicBezTo>
                <a:close/>
                <a:moveTo>
                  <a:pt x="1321435" y="247055"/>
                </a:moveTo>
                <a:cubicBezTo>
                  <a:pt x="1322427" y="247055"/>
                  <a:pt x="1324473" y="247799"/>
                  <a:pt x="1327571" y="249287"/>
                </a:cubicBezTo>
                <a:cubicBezTo>
                  <a:pt x="1330670" y="250776"/>
                  <a:pt x="1334450" y="251520"/>
                  <a:pt x="1338911" y="251520"/>
                </a:cubicBezTo>
                <a:cubicBezTo>
                  <a:pt x="1344364" y="251520"/>
                  <a:pt x="1349384" y="254000"/>
                  <a:pt x="1353971" y="258961"/>
                </a:cubicBezTo>
                <a:cubicBezTo>
                  <a:pt x="1358558" y="263922"/>
                  <a:pt x="1360851" y="268511"/>
                  <a:pt x="1360851" y="272728"/>
                </a:cubicBezTo>
                <a:cubicBezTo>
                  <a:pt x="1360851" y="280417"/>
                  <a:pt x="1356890" y="288231"/>
                  <a:pt x="1348968" y="296168"/>
                </a:cubicBezTo>
                <a:cubicBezTo>
                  <a:pt x="1341046" y="304106"/>
                  <a:pt x="1334733" y="308571"/>
                  <a:pt x="1330027" y="309563"/>
                </a:cubicBezTo>
                <a:cubicBezTo>
                  <a:pt x="1325818" y="313780"/>
                  <a:pt x="1322600" y="316446"/>
                  <a:pt x="1320371" y="317562"/>
                </a:cubicBezTo>
                <a:cubicBezTo>
                  <a:pt x="1318143" y="318678"/>
                  <a:pt x="1315852" y="320415"/>
                  <a:pt x="1313499" y="322771"/>
                </a:cubicBezTo>
                <a:cubicBezTo>
                  <a:pt x="1311147" y="325128"/>
                  <a:pt x="1309228" y="326306"/>
                  <a:pt x="1307744" y="326306"/>
                </a:cubicBezTo>
                <a:cubicBezTo>
                  <a:pt x="1306752" y="326306"/>
                  <a:pt x="1306009" y="325996"/>
                  <a:pt x="1305514" y="325376"/>
                </a:cubicBezTo>
                <a:cubicBezTo>
                  <a:pt x="1305020" y="324756"/>
                  <a:pt x="1304277" y="324446"/>
                  <a:pt x="1303285" y="324446"/>
                </a:cubicBezTo>
                <a:cubicBezTo>
                  <a:pt x="1299324" y="324446"/>
                  <a:pt x="1294993" y="329282"/>
                  <a:pt x="1290292" y="338956"/>
                </a:cubicBezTo>
                <a:lnTo>
                  <a:pt x="1283606" y="338212"/>
                </a:lnTo>
                <a:cubicBezTo>
                  <a:pt x="1279397" y="340941"/>
                  <a:pt x="1276673" y="343917"/>
                  <a:pt x="1275435" y="347142"/>
                </a:cubicBezTo>
                <a:cubicBezTo>
                  <a:pt x="1274197" y="350366"/>
                  <a:pt x="1271597" y="351979"/>
                  <a:pt x="1267636" y="351979"/>
                </a:cubicBezTo>
                <a:cubicBezTo>
                  <a:pt x="1258474" y="361157"/>
                  <a:pt x="1252284" y="365745"/>
                  <a:pt x="1249067" y="365745"/>
                </a:cubicBezTo>
                <a:cubicBezTo>
                  <a:pt x="1248571" y="365745"/>
                  <a:pt x="1246837" y="365249"/>
                  <a:pt x="1243864" y="364257"/>
                </a:cubicBezTo>
                <a:cubicBezTo>
                  <a:pt x="1241884" y="366738"/>
                  <a:pt x="1240893" y="369342"/>
                  <a:pt x="1240893" y="372071"/>
                </a:cubicBezTo>
                <a:cubicBezTo>
                  <a:pt x="1240893" y="375047"/>
                  <a:pt x="1238913" y="376783"/>
                  <a:pt x="1234952" y="377280"/>
                </a:cubicBezTo>
                <a:lnTo>
                  <a:pt x="1230127" y="381744"/>
                </a:lnTo>
                <a:lnTo>
                  <a:pt x="1226412" y="381000"/>
                </a:lnTo>
                <a:lnTo>
                  <a:pt x="1218982" y="388814"/>
                </a:lnTo>
                <a:cubicBezTo>
                  <a:pt x="1215269" y="388814"/>
                  <a:pt x="1211432" y="390054"/>
                  <a:pt x="1207471" y="392534"/>
                </a:cubicBezTo>
                <a:cubicBezTo>
                  <a:pt x="1206975" y="395511"/>
                  <a:pt x="1206231" y="399294"/>
                  <a:pt x="1205239" y="403883"/>
                </a:cubicBezTo>
                <a:cubicBezTo>
                  <a:pt x="1204247" y="408471"/>
                  <a:pt x="1203750" y="411014"/>
                  <a:pt x="1203750" y="411510"/>
                </a:cubicBezTo>
                <a:cubicBezTo>
                  <a:pt x="1203750" y="418703"/>
                  <a:pt x="1210324" y="422300"/>
                  <a:pt x="1223470" y="422300"/>
                </a:cubicBezTo>
                <a:lnTo>
                  <a:pt x="1241335" y="419696"/>
                </a:lnTo>
                <a:cubicBezTo>
                  <a:pt x="1246048" y="419696"/>
                  <a:pt x="1250451" y="418455"/>
                  <a:pt x="1254544" y="415975"/>
                </a:cubicBezTo>
                <a:cubicBezTo>
                  <a:pt x="1258636" y="413494"/>
                  <a:pt x="1263041" y="412254"/>
                  <a:pt x="1267758" y="412254"/>
                </a:cubicBezTo>
                <a:cubicBezTo>
                  <a:pt x="1269246" y="412254"/>
                  <a:pt x="1271479" y="411758"/>
                  <a:pt x="1274455" y="410766"/>
                </a:cubicBezTo>
                <a:lnTo>
                  <a:pt x="1278176" y="412254"/>
                </a:lnTo>
                <a:cubicBezTo>
                  <a:pt x="1279912" y="408533"/>
                  <a:pt x="1283137" y="405185"/>
                  <a:pt x="1287850" y="402208"/>
                </a:cubicBezTo>
                <a:cubicBezTo>
                  <a:pt x="1292563" y="399232"/>
                  <a:pt x="1296285" y="397743"/>
                  <a:pt x="1299018" y="397743"/>
                </a:cubicBezTo>
                <a:lnTo>
                  <a:pt x="1302738" y="395511"/>
                </a:lnTo>
                <a:cubicBezTo>
                  <a:pt x="1303731" y="392534"/>
                  <a:pt x="1305219" y="390550"/>
                  <a:pt x="1307203" y="389558"/>
                </a:cubicBezTo>
                <a:lnTo>
                  <a:pt x="1310180" y="386953"/>
                </a:lnTo>
                <a:cubicBezTo>
                  <a:pt x="1312164" y="384969"/>
                  <a:pt x="1314025" y="383977"/>
                  <a:pt x="1315761" y="383977"/>
                </a:cubicBezTo>
                <a:lnTo>
                  <a:pt x="1320970" y="383977"/>
                </a:lnTo>
                <a:lnTo>
                  <a:pt x="1322458" y="383233"/>
                </a:lnTo>
                <a:cubicBezTo>
                  <a:pt x="1325435" y="376783"/>
                  <a:pt x="1329591" y="373001"/>
                  <a:pt x="1334925" y="371885"/>
                </a:cubicBezTo>
                <a:cubicBezTo>
                  <a:pt x="1340260" y="370768"/>
                  <a:pt x="1343610" y="368970"/>
                  <a:pt x="1344974" y="366490"/>
                </a:cubicBezTo>
                <a:cubicBezTo>
                  <a:pt x="1346339" y="364009"/>
                  <a:pt x="1348757" y="362521"/>
                  <a:pt x="1352230" y="362025"/>
                </a:cubicBezTo>
                <a:cubicBezTo>
                  <a:pt x="1355702" y="361529"/>
                  <a:pt x="1358617" y="359854"/>
                  <a:pt x="1360973" y="357002"/>
                </a:cubicBezTo>
                <a:cubicBezTo>
                  <a:pt x="1363330" y="354149"/>
                  <a:pt x="1366245" y="351483"/>
                  <a:pt x="1369720" y="349002"/>
                </a:cubicBezTo>
                <a:cubicBezTo>
                  <a:pt x="1373194" y="346522"/>
                  <a:pt x="1375614" y="344661"/>
                  <a:pt x="1376978" y="343421"/>
                </a:cubicBezTo>
                <a:cubicBezTo>
                  <a:pt x="1378342" y="342181"/>
                  <a:pt x="1379521" y="341561"/>
                  <a:pt x="1380513" y="341561"/>
                </a:cubicBezTo>
                <a:cubicBezTo>
                  <a:pt x="1382001" y="341561"/>
                  <a:pt x="1382745" y="342677"/>
                  <a:pt x="1382745" y="344909"/>
                </a:cubicBezTo>
                <a:cubicBezTo>
                  <a:pt x="1382745" y="347142"/>
                  <a:pt x="1383241" y="348258"/>
                  <a:pt x="1384233" y="348258"/>
                </a:cubicBezTo>
                <a:cubicBezTo>
                  <a:pt x="1385226" y="348258"/>
                  <a:pt x="1385722" y="347762"/>
                  <a:pt x="1385722" y="346770"/>
                </a:cubicBezTo>
                <a:cubicBezTo>
                  <a:pt x="1385722" y="345778"/>
                  <a:pt x="1385474" y="344537"/>
                  <a:pt x="1384978" y="343049"/>
                </a:cubicBezTo>
                <a:lnTo>
                  <a:pt x="1384978" y="340445"/>
                </a:lnTo>
                <a:cubicBezTo>
                  <a:pt x="1384978" y="336724"/>
                  <a:pt x="1386962" y="334243"/>
                  <a:pt x="1390931" y="333003"/>
                </a:cubicBezTo>
                <a:lnTo>
                  <a:pt x="1406792" y="322781"/>
                </a:lnTo>
                <a:lnTo>
                  <a:pt x="1407791" y="321710"/>
                </a:lnTo>
                <a:lnTo>
                  <a:pt x="1409120" y="316027"/>
                </a:lnTo>
                <a:cubicBezTo>
                  <a:pt x="1409834" y="314508"/>
                  <a:pt x="1410780" y="313532"/>
                  <a:pt x="1411959" y="313097"/>
                </a:cubicBezTo>
                <a:cubicBezTo>
                  <a:pt x="1414315" y="312229"/>
                  <a:pt x="1416113" y="311237"/>
                  <a:pt x="1417354" y="310121"/>
                </a:cubicBezTo>
                <a:cubicBezTo>
                  <a:pt x="1418594" y="309005"/>
                  <a:pt x="1419958" y="308447"/>
                  <a:pt x="1421446" y="308447"/>
                </a:cubicBezTo>
                <a:cubicBezTo>
                  <a:pt x="1423059" y="308447"/>
                  <a:pt x="1424268" y="308912"/>
                  <a:pt x="1425074" y="309842"/>
                </a:cubicBezTo>
                <a:lnTo>
                  <a:pt x="1425088" y="309889"/>
                </a:lnTo>
                <a:lnTo>
                  <a:pt x="1430931" y="306214"/>
                </a:lnTo>
                <a:cubicBezTo>
                  <a:pt x="1436632" y="301997"/>
                  <a:pt x="1442333" y="299765"/>
                  <a:pt x="1448034" y="299517"/>
                </a:cubicBezTo>
                <a:lnTo>
                  <a:pt x="1450633" y="295796"/>
                </a:lnTo>
                <a:cubicBezTo>
                  <a:pt x="1459059" y="292572"/>
                  <a:pt x="1464759" y="287487"/>
                  <a:pt x="1467734" y="280541"/>
                </a:cubicBezTo>
                <a:cubicBezTo>
                  <a:pt x="1470708" y="273596"/>
                  <a:pt x="1474798" y="270123"/>
                  <a:pt x="1480003" y="270123"/>
                </a:cubicBezTo>
                <a:cubicBezTo>
                  <a:pt x="1493634" y="270123"/>
                  <a:pt x="1504042" y="275146"/>
                  <a:pt x="1511228" y="285192"/>
                </a:cubicBezTo>
                <a:cubicBezTo>
                  <a:pt x="1518414" y="295238"/>
                  <a:pt x="1522006" y="303238"/>
                  <a:pt x="1522006" y="309191"/>
                </a:cubicBezTo>
                <a:lnTo>
                  <a:pt x="1522751" y="319237"/>
                </a:lnTo>
                <a:cubicBezTo>
                  <a:pt x="1522751" y="322709"/>
                  <a:pt x="1522008" y="327546"/>
                  <a:pt x="1520524" y="333747"/>
                </a:cubicBezTo>
                <a:cubicBezTo>
                  <a:pt x="1517547" y="338212"/>
                  <a:pt x="1516059" y="341561"/>
                  <a:pt x="1516059" y="343793"/>
                </a:cubicBezTo>
                <a:cubicBezTo>
                  <a:pt x="1516059" y="345778"/>
                  <a:pt x="1517299" y="346770"/>
                  <a:pt x="1519780" y="346770"/>
                </a:cubicBezTo>
                <a:cubicBezTo>
                  <a:pt x="1521264" y="346770"/>
                  <a:pt x="1523246" y="345716"/>
                  <a:pt x="1525724" y="343607"/>
                </a:cubicBezTo>
                <a:cubicBezTo>
                  <a:pt x="1528203" y="341499"/>
                  <a:pt x="1530991" y="339576"/>
                  <a:pt x="1534090" y="337840"/>
                </a:cubicBezTo>
                <a:cubicBezTo>
                  <a:pt x="1537189" y="336104"/>
                  <a:pt x="1538986" y="334616"/>
                  <a:pt x="1539482" y="333375"/>
                </a:cubicBezTo>
                <a:cubicBezTo>
                  <a:pt x="1541959" y="327422"/>
                  <a:pt x="1546295" y="323329"/>
                  <a:pt x="1552490" y="321097"/>
                </a:cubicBezTo>
                <a:cubicBezTo>
                  <a:pt x="1558685" y="318865"/>
                  <a:pt x="1562527" y="317004"/>
                  <a:pt x="1564016" y="315516"/>
                </a:cubicBezTo>
                <a:lnTo>
                  <a:pt x="1567730" y="312539"/>
                </a:lnTo>
                <a:lnTo>
                  <a:pt x="1570707" y="306958"/>
                </a:lnTo>
                <a:cubicBezTo>
                  <a:pt x="1577397" y="303982"/>
                  <a:pt x="1581856" y="301253"/>
                  <a:pt x="1584087" y="298773"/>
                </a:cubicBezTo>
                <a:cubicBezTo>
                  <a:pt x="1586318" y="296292"/>
                  <a:pt x="1589292" y="294680"/>
                  <a:pt x="1593011" y="293936"/>
                </a:cubicBezTo>
                <a:cubicBezTo>
                  <a:pt x="1596730" y="293192"/>
                  <a:pt x="1600944" y="290959"/>
                  <a:pt x="1605653" y="287239"/>
                </a:cubicBezTo>
                <a:lnTo>
                  <a:pt x="1611228" y="285750"/>
                </a:lnTo>
                <a:lnTo>
                  <a:pt x="1616431" y="282774"/>
                </a:lnTo>
                <a:cubicBezTo>
                  <a:pt x="1616927" y="282278"/>
                  <a:pt x="1618414" y="281657"/>
                  <a:pt x="1620893" y="280913"/>
                </a:cubicBezTo>
                <a:cubicBezTo>
                  <a:pt x="1623371" y="280169"/>
                  <a:pt x="1627026" y="278867"/>
                  <a:pt x="1631857" y="277007"/>
                </a:cubicBezTo>
                <a:cubicBezTo>
                  <a:pt x="1636688" y="275146"/>
                  <a:pt x="1639972" y="274216"/>
                  <a:pt x="1641708" y="274216"/>
                </a:cubicBezTo>
                <a:cubicBezTo>
                  <a:pt x="1654347" y="274216"/>
                  <a:pt x="1664322" y="279301"/>
                  <a:pt x="1671634" y="289471"/>
                </a:cubicBezTo>
                <a:cubicBezTo>
                  <a:pt x="1678946" y="299641"/>
                  <a:pt x="1682601" y="307826"/>
                  <a:pt x="1682601" y="314028"/>
                </a:cubicBezTo>
                <a:lnTo>
                  <a:pt x="1681857" y="320725"/>
                </a:lnTo>
                <a:lnTo>
                  <a:pt x="1683345" y="330771"/>
                </a:lnTo>
                <a:lnTo>
                  <a:pt x="1683345" y="332259"/>
                </a:lnTo>
                <a:lnTo>
                  <a:pt x="1680369" y="352723"/>
                </a:lnTo>
                <a:lnTo>
                  <a:pt x="1681113" y="359792"/>
                </a:lnTo>
                <a:cubicBezTo>
                  <a:pt x="1681113" y="371450"/>
                  <a:pt x="1678633" y="379512"/>
                  <a:pt x="1673672" y="383977"/>
                </a:cubicBezTo>
                <a:cubicBezTo>
                  <a:pt x="1672431" y="384473"/>
                  <a:pt x="1671811" y="385713"/>
                  <a:pt x="1671811" y="387698"/>
                </a:cubicBezTo>
                <a:lnTo>
                  <a:pt x="1671811" y="391046"/>
                </a:lnTo>
                <a:lnTo>
                  <a:pt x="1679253" y="406673"/>
                </a:lnTo>
                <a:cubicBezTo>
                  <a:pt x="1681489" y="412130"/>
                  <a:pt x="1683227" y="414859"/>
                  <a:pt x="1684467" y="414859"/>
                </a:cubicBezTo>
                <a:lnTo>
                  <a:pt x="1696403" y="411510"/>
                </a:lnTo>
                <a:cubicBezTo>
                  <a:pt x="1699883" y="410518"/>
                  <a:pt x="1702744" y="407913"/>
                  <a:pt x="1704984" y="403697"/>
                </a:cubicBezTo>
                <a:cubicBezTo>
                  <a:pt x="1706972" y="402704"/>
                  <a:pt x="1710452" y="399728"/>
                  <a:pt x="1715425" y="394767"/>
                </a:cubicBezTo>
                <a:cubicBezTo>
                  <a:pt x="1716917" y="390798"/>
                  <a:pt x="1719279" y="388814"/>
                  <a:pt x="1722512" y="388814"/>
                </a:cubicBezTo>
                <a:lnTo>
                  <a:pt x="1724000" y="388814"/>
                </a:lnTo>
                <a:lnTo>
                  <a:pt x="1727732" y="390302"/>
                </a:lnTo>
                <a:cubicBezTo>
                  <a:pt x="1728228" y="390302"/>
                  <a:pt x="1728725" y="390054"/>
                  <a:pt x="1729221" y="389558"/>
                </a:cubicBezTo>
                <a:cubicBezTo>
                  <a:pt x="1729221" y="385341"/>
                  <a:pt x="1731211" y="381744"/>
                  <a:pt x="1735191" y="378768"/>
                </a:cubicBezTo>
                <a:cubicBezTo>
                  <a:pt x="1736435" y="374055"/>
                  <a:pt x="1739233" y="370458"/>
                  <a:pt x="1743583" y="367978"/>
                </a:cubicBezTo>
                <a:cubicBezTo>
                  <a:pt x="1747934" y="365497"/>
                  <a:pt x="1754833" y="361405"/>
                  <a:pt x="1764282" y="355699"/>
                </a:cubicBezTo>
                <a:lnTo>
                  <a:pt x="1773602" y="347514"/>
                </a:lnTo>
                <a:lnTo>
                  <a:pt x="1778078" y="345282"/>
                </a:lnTo>
                <a:lnTo>
                  <a:pt x="1781060" y="341561"/>
                </a:lnTo>
                <a:cubicBezTo>
                  <a:pt x="1783797" y="338336"/>
                  <a:pt x="1786407" y="336724"/>
                  <a:pt x="1788891" y="336724"/>
                </a:cubicBezTo>
                <a:cubicBezTo>
                  <a:pt x="1790755" y="336724"/>
                  <a:pt x="1792154" y="337065"/>
                  <a:pt x="1793086" y="337747"/>
                </a:cubicBezTo>
                <a:lnTo>
                  <a:pt x="1793579" y="338830"/>
                </a:lnTo>
                <a:lnTo>
                  <a:pt x="1794192" y="335236"/>
                </a:lnTo>
                <a:lnTo>
                  <a:pt x="1793442" y="333003"/>
                </a:lnTo>
                <a:lnTo>
                  <a:pt x="1799407" y="327794"/>
                </a:lnTo>
                <a:lnTo>
                  <a:pt x="1801639" y="327794"/>
                </a:lnTo>
                <a:cubicBezTo>
                  <a:pt x="1803376" y="327794"/>
                  <a:pt x="1805982" y="325934"/>
                  <a:pt x="1809459" y="322213"/>
                </a:cubicBezTo>
                <a:lnTo>
                  <a:pt x="1813185" y="320725"/>
                </a:lnTo>
                <a:cubicBezTo>
                  <a:pt x="1818150" y="313283"/>
                  <a:pt x="1822495" y="308943"/>
                  <a:pt x="1826219" y="307702"/>
                </a:cubicBezTo>
                <a:lnTo>
                  <a:pt x="1832184" y="303238"/>
                </a:lnTo>
                <a:cubicBezTo>
                  <a:pt x="1833176" y="302245"/>
                  <a:pt x="1834603" y="301377"/>
                  <a:pt x="1836466" y="300633"/>
                </a:cubicBezTo>
                <a:cubicBezTo>
                  <a:pt x="1838328" y="299889"/>
                  <a:pt x="1841308" y="297470"/>
                  <a:pt x="1845404" y="293378"/>
                </a:cubicBezTo>
                <a:cubicBezTo>
                  <a:pt x="1849501" y="289285"/>
                  <a:pt x="1852791" y="287239"/>
                  <a:pt x="1855276" y="287239"/>
                </a:cubicBezTo>
                <a:cubicBezTo>
                  <a:pt x="1857760" y="287239"/>
                  <a:pt x="1859746" y="287487"/>
                  <a:pt x="1861235" y="287983"/>
                </a:cubicBezTo>
                <a:cubicBezTo>
                  <a:pt x="1862723" y="285006"/>
                  <a:pt x="1865702" y="282092"/>
                  <a:pt x="1870173" y="279239"/>
                </a:cubicBezTo>
                <a:cubicBezTo>
                  <a:pt x="1874644" y="276386"/>
                  <a:pt x="1878245" y="272976"/>
                  <a:pt x="1880978" y="269007"/>
                </a:cubicBezTo>
                <a:lnTo>
                  <a:pt x="1885820" y="266775"/>
                </a:lnTo>
                <a:cubicBezTo>
                  <a:pt x="1889793" y="264790"/>
                  <a:pt x="1893331" y="262248"/>
                  <a:pt x="1896433" y="259147"/>
                </a:cubicBezTo>
                <a:cubicBezTo>
                  <a:pt x="1899536" y="256047"/>
                  <a:pt x="1903571" y="254496"/>
                  <a:pt x="1908540" y="254496"/>
                </a:cubicBezTo>
                <a:cubicBezTo>
                  <a:pt x="1915741" y="254496"/>
                  <a:pt x="1923248" y="258155"/>
                  <a:pt x="1931062" y="265472"/>
                </a:cubicBezTo>
                <a:cubicBezTo>
                  <a:pt x="1938875" y="272790"/>
                  <a:pt x="1942782" y="279797"/>
                  <a:pt x="1942782" y="286494"/>
                </a:cubicBezTo>
                <a:lnTo>
                  <a:pt x="1936457" y="315516"/>
                </a:lnTo>
                <a:cubicBezTo>
                  <a:pt x="1932240" y="336848"/>
                  <a:pt x="1927527" y="348010"/>
                  <a:pt x="1922318" y="349002"/>
                </a:cubicBezTo>
                <a:lnTo>
                  <a:pt x="1920830" y="356816"/>
                </a:lnTo>
                <a:cubicBezTo>
                  <a:pt x="1917357" y="359296"/>
                  <a:pt x="1915621" y="361281"/>
                  <a:pt x="1915621" y="362769"/>
                </a:cubicBezTo>
                <a:lnTo>
                  <a:pt x="1917853" y="371699"/>
                </a:lnTo>
                <a:cubicBezTo>
                  <a:pt x="1917853" y="372939"/>
                  <a:pt x="1916489" y="374799"/>
                  <a:pt x="1913761" y="377280"/>
                </a:cubicBezTo>
                <a:cubicBezTo>
                  <a:pt x="1913264" y="377280"/>
                  <a:pt x="1913016" y="378024"/>
                  <a:pt x="1913016" y="379512"/>
                </a:cubicBezTo>
                <a:lnTo>
                  <a:pt x="1913016" y="394767"/>
                </a:lnTo>
                <a:cubicBezTo>
                  <a:pt x="1913016" y="397495"/>
                  <a:pt x="1911280" y="399728"/>
                  <a:pt x="1907807" y="401464"/>
                </a:cubicBezTo>
                <a:cubicBezTo>
                  <a:pt x="1908304" y="401960"/>
                  <a:pt x="1909048" y="402456"/>
                  <a:pt x="1910040" y="402952"/>
                </a:cubicBezTo>
                <a:cubicBezTo>
                  <a:pt x="1911528" y="401464"/>
                  <a:pt x="1914877" y="400720"/>
                  <a:pt x="1920086" y="400720"/>
                </a:cubicBezTo>
                <a:lnTo>
                  <a:pt x="1926033" y="401464"/>
                </a:lnTo>
                <a:lnTo>
                  <a:pt x="1934207" y="393279"/>
                </a:lnTo>
                <a:cubicBezTo>
                  <a:pt x="1935939" y="392782"/>
                  <a:pt x="1938354" y="391604"/>
                  <a:pt x="1941451" y="389744"/>
                </a:cubicBezTo>
                <a:cubicBezTo>
                  <a:pt x="1944547" y="387884"/>
                  <a:pt x="1949813" y="385465"/>
                  <a:pt x="1957246" y="382489"/>
                </a:cubicBezTo>
                <a:lnTo>
                  <a:pt x="2005924" y="345282"/>
                </a:lnTo>
                <a:cubicBezTo>
                  <a:pt x="2012609" y="338584"/>
                  <a:pt x="2017686" y="335236"/>
                  <a:pt x="2021155" y="335236"/>
                </a:cubicBezTo>
                <a:cubicBezTo>
                  <a:pt x="2024872" y="335236"/>
                  <a:pt x="2026730" y="337592"/>
                  <a:pt x="2026730" y="342305"/>
                </a:cubicBezTo>
                <a:cubicBezTo>
                  <a:pt x="2026730" y="347762"/>
                  <a:pt x="2025676" y="352289"/>
                  <a:pt x="2023568" y="355886"/>
                </a:cubicBezTo>
                <a:cubicBezTo>
                  <a:pt x="2021459" y="359482"/>
                  <a:pt x="2019537" y="363823"/>
                  <a:pt x="2017801" y="368908"/>
                </a:cubicBezTo>
                <a:cubicBezTo>
                  <a:pt x="2016064" y="373993"/>
                  <a:pt x="2014019" y="377528"/>
                  <a:pt x="2011664" y="379512"/>
                </a:cubicBezTo>
                <a:cubicBezTo>
                  <a:pt x="2009310" y="381496"/>
                  <a:pt x="2007389" y="383667"/>
                  <a:pt x="2005900" y="386023"/>
                </a:cubicBezTo>
                <a:cubicBezTo>
                  <a:pt x="2004412" y="388380"/>
                  <a:pt x="2000381" y="391790"/>
                  <a:pt x="1993808" y="396255"/>
                </a:cubicBezTo>
                <a:cubicBezTo>
                  <a:pt x="1987235" y="400720"/>
                  <a:pt x="1981655" y="405247"/>
                  <a:pt x="1977068" y="409836"/>
                </a:cubicBezTo>
                <a:cubicBezTo>
                  <a:pt x="1972481" y="414425"/>
                  <a:pt x="1968699" y="417711"/>
                  <a:pt x="1965722" y="419696"/>
                </a:cubicBezTo>
                <a:lnTo>
                  <a:pt x="1949729" y="431230"/>
                </a:lnTo>
                <a:lnTo>
                  <a:pt x="1947497" y="434950"/>
                </a:lnTo>
                <a:cubicBezTo>
                  <a:pt x="1947001" y="435447"/>
                  <a:pt x="1944706" y="436501"/>
                  <a:pt x="1940614" y="438113"/>
                </a:cubicBezTo>
                <a:cubicBezTo>
                  <a:pt x="1936521" y="439725"/>
                  <a:pt x="1932862" y="441772"/>
                  <a:pt x="1929637" y="444252"/>
                </a:cubicBezTo>
                <a:lnTo>
                  <a:pt x="1922946" y="447973"/>
                </a:lnTo>
                <a:cubicBezTo>
                  <a:pt x="1921458" y="448965"/>
                  <a:pt x="1919039" y="449585"/>
                  <a:pt x="1915691" y="449833"/>
                </a:cubicBezTo>
                <a:cubicBezTo>
                  <a:pt x="1912342" y="450081"/>
                  <a:pt x="1909427" y="451508"/>
                  <a:pt x="1906947" y="454112"/>
                </a:cubicBezTo>
                <a:cubicBezTo>
                  <a:pt x="1904467" y="456717"/>
                  <a:pt x="1902482" y="458019"/>
                  <a:pt x="1900994" y="458019"/>
                </a:cubicBezTo>
                <a:lnTo>
                  <a:pt x="1895413" y="457275"/>
                </a:lnTo>
                <a:lnTo>
                  <a:pt x="1887977" y="459507"/>
                </a:lnTo>
                <a:cubicBezTo>
                  <a:pt x="1883760" y="459507"/>
                  <a:pt x="1878613" y="456965"/>
                  <a:pt x="1872536" y="451880"/>
                </a:cubicBezTo>
                <a:cubicBezTo>
                  <a:pt x="1866459" y="446795"/>
                  <a:pt x="1863421" y="441400"/>
                  <a:pt x="1863421" y="435695"/>
                </a:cubicBezTo>
                <a:lnTo>
                  <a:pt x="1863421" y="433462"/>
                </a:lnTo>
                <a:lnTo>
                  <a:pt x="1864165" y="428253"/>
                </a:lnTo>
                <a:cubicBezTo>
                  <a:pt x="1864165" y="427261"/>
                  <a:pt x="1863421" y="424719"/>
                  <a:pt x="1861932" y="420626"/>
                </a:cubicBezTo>
                <a:cubicBezTo>
                  <a:pt x="1860444" y="416533"/>
                  <a:pt x="1859700" y="414239"/>
                  <a:pt x="1859700" y="413742"/>
                </a:cubicBezTo>
                <a:lnTo>
                  <a:pt x="1860444" y="408533"/>
                </a:lnTo>
                <a:lnTo>
                  <a:pt x="1859700" y="406301"/>
                </a:lnTo>
                <a:cubicBezTo>
                  <a:pt x="1859700" y="399604"/>
                  <a:pt x="1860196" y="395387"/>
                  <a:pt x="1861188" y="393651"/>
                </a:cubicBezTo>
                <a:cubicBezTo>
                  <a:pt x="1862180" y="391914"/>
                  <a:pt x="1862924" y="389496"/>
                  <a:pt x="1863421" y="386395"/>
                </a:cubicBezTo>
                <a:cubicBezTo>
                  <a:pt x="1863917" y="383295"/>
                  <a:pt x="1864413" y="380752"/>
                  <a:pt x="1864909" y="378768"/>
                </a:cubicBezTo>
                <a:lnTo>
                  <a:pt x="1866769" y="369466"/>
                </a:lnTo>
                <a:cubicBezTo>
                  <a:pt x="1867761" y="366490"/>
                  <a:pt x="1869002" y="364505"/>
                  <a:pt x="1870490" y="363513"/>
                </a:cubicBezTo>
                <a:cubicBezTo>
                  <a:pt x="1870986" y="361529"/>
                  <a:pt x="1871978" y="358180"/>
                  <a:pt x="1873466" y="353467"/>
                </a:cubicBezTo>
                <a:lnTo>
                  <a:pt x="1874955" y="346770"/>
                </a:lnTo>
                <a:lnTo>
                  <a:pt x="1878675" y="341561"/>
                </a:lnTo>
                <a:cubicBezTo>
                  <a:pt x="1880660" y="339576"/>
                  <a:pt x="1881838" y="336910"/>
                  <a:pt x="1882210" y="333561"/>
                </a:cubicBezTo>
                <a:cubicBezTo>
                  <a:pt x="1882582" y="330213"/>
                  <a:pt x="1883884" y="326678"/>
                  <a:pt x="1886117" y="322957"/>
                </a:cubicBezTo>
                <a:cubicBezTo>
                  <a:pt x="1888349" y="319237"/>
                  <a:pt x="1889465" y="317004"/>
                  <a:pt x="1889465" y="316260"/>
                </a:cubicBezTo>
                <a:cubicBezTo>
                  <a:pt x="1889465" y="313283"/>
                  <a:pt x="1887977" y="311795"/>
                  <a:pt x="1885001" y="311795"/>
                </a:cubicBezTo>
                <a:cubicBezTo>
                  <a:pt x="1884009" y="311795"/>
                  <a:pt x="1880908" y="313780"/>
                  <a:pt x="1875699" y="317748"/>
                </a:cubicBezTo>
                <a:lnTo>
                  <a:pt x="1868996" y="315516"/>
                </a:lnTo>
                <a:cubicBezTo>
                  <a:pt x="1868500" y="315516"/>
                  <a:pt x="1867135" y="316756"/>
                  <a:pt x="1864903" y="319237"/>
                </a:cubicBezTo>
                <a:cubicBezTo>
                  <a:pt x="1864903" y="320229"/>
                  <a:pt x="1863787" y="320973"/>
                  <a:pt x="1861554" y="321469"/>
                </a:cubicBezTo>
                <a:cubicBezTo>
                  <a:pt x="1859322" y="321965"/>
                  <a:pt x="1857214" y="323825"/>
                  <a:pt x="1855229" y="327050"/>
                </a:cubicBezTo>
                <a:lnTo>
                  <a:pt x="1852247" y="327794"/>
                </a:lnTo>
                <a:lnTo>
                  <a:pt x="1847410" y="325562"/>
                </a:lnTo>
                <a:lnTo>
                  <a:pt x="1845922" y="325562"/>
                </a:lnTo>
                <a:cubicBezTo>
                  <a:pt x="1843441" y="325562"/>
                  <a:pt x="1841953" y="328290"/>
                  <a:pt x="1841457" y="333747"/>
                </a:cubicBezTo>
                <a:cubicBezTo>
                  <a:pt x="1838728" y="337716"/>
                  <a:pt x="1835130" y="340321"/>
                  <a:pt x="1830661" y="341561"/>
                </a:cubicBezTo>
                <a:lnTo>
                  <a:pt x="1822475" y="343793"/>
                </a:lnTo>
                <a:cubicBezTo>
                  <a:pt x="1819747" y="344785"/>
                  <a:pt x="1817761" y="347018"/>
                  <a:pt x="1816519" y="350490"/>
                </a:cubicBezTo>
                <a:cubicBezTo>
                  <a:pt x="1815277" y="353963"/>
                  <a:pt x="1812796" y="357126"/>
                  <a:pt x="1809075" y="359978"/>
                </a:cubicBezTo>
                <a:cubicBezTo>
                  <a:pt x="1805354" y="362831"/>
                  <a:pt x="1802874" y="364257"/>
                  <a:pt x="1801634" y="364257"/>
                </a:cubicBezTo>
                <a:cubicBezTo>
                  <a:pt x="1798159" y="364257"/>
                  <a:pt x="1795553" y="363296"/>
                  <a:pt x="1793816" y="361374"/>
                </a:cubicBezTo>
                <a:lnTo>
                  <a:pt x="1791987" y="355302"/>
                </a:lnTo>
                <a:lnTo>
                  <a:pt x="1792624" y="360536"/>
                </a:lnTo>
                <a:cubicBezTo>
                  <a:pt x="1792624" y="365001"/>
                  <a:pt x="1791071" y="368970"/>
                  <a:pt x="1787967" y="372443"/>
                </a:cubicBezTo>
                <a:cubicBezTo>
                  <a:pt x="1784863" y="375915"/>
                  <a:pt x="1780082" y="381000"/>
                  <a:pt x="1773625" y="387698"/>
                </a:cubicBezTo>
                <a:lnTo>
                  <a:pt x="1754620" y="407789"/>
                </a:lnTo>
                <a:lnTo>
                  <a:pt x="1744563" y="412998"/>
                </a:lnTo>
                <a:cubicBezTo>
                  <a:pt x="1742078" y="414487"/>
                  <a:pt x="1739844" y="416223"/>
                  <a:pt x="1737860" y="418207"/>
                </a:cubicBezTo>
                <a:lnTo>
                  <a:pt x="1723326" y="430486"/>
                </a:lnTo>
                <a:cubicBezTo>
                  <a:pt x="1723326" y="433958"/>
                  <a:pt x="1722209" y="436563"/>
                  <a:pt x="1719977" y="438299"/>
                </a:cubicBezTo>
                <a:lnTo>
                  <a:pt x="1714012" y="438299"/>
                </a:lnTo>
                <a:lnTo>
                  <a:pt x="1711036" y="439787"/>
                </a:lnTo>
                <a:cubicBezTo>
                  <a:pt x="1709295" y="444500"/>
                  <a:pt x="1704203" y="449089"/>
                  <a:pt x="1695757" y="453554"/>
                </a:cubicBezTo>
                <a:lnTo>
                  <a:pt x="1690543" y="457275"/>
                </a:lnTo>
                <a:cubicBezTo>
                  <a:pt x="1688803" y="458763"/>
                  <a:pt x="1687188" y="459507"/>
                  <a:pt x="1685700" y="459507"/>
                </a:cubicBezTo>
                <a:lnTo>
                  <a:pt x="1675265" y="458019"/>
                </a:lnTo>
                <a:lnTo>
                  <a:pt x="1668189" y="459507"/>
                </a:lnTo>
                <a:cubicBezTo>
                  <a:pt x="1666201" y="459507"/>
                  <a:pt x="1663531" y="458515"/>
                  <a:pt x="1660178" y="456531"/>
                </a:cubicBezTo>
                <a:cubicBezTo>
                  <a:pt x="1656826" y="454546"/>
                  <a:pt x="1653411" y="452996"/>
                  <a:pt x="1649935" y="451880"/>
                </a:cubicBezTo>
                <a:cubicBezTo>
                  <a:pt x="1646458" y="450763"/>
                  <a:pt x="1642050" y="446175"/>
                  <a:pt x="1636709" y="438113"/>
                </a:cubicBezTo>
                <a:cubicBezTo>
                  <a:pt x="1631368" y="430052"/>
                  <a:pt x="1628450" y="424781"/>
                  <a:pt x="1627953" y="422300"/>
                </a:cubicBezTo>
                <a:cubicBezTo>
                  <a:pt x="1627953" y="421308"/>
                  <a:pt x="1627394" y="419634"/>
                  <a:pt x="1626276" y="417277"/>
                </a:cubicBezTo>
                <a:cubicBezTo>
                  <a:pt x="1625158" y="414921"/>
                  <a:pt x="1624599" y="413494"/>
                  <a:pt x="1624599" y="412998"/>
                </a:cubicBezTo>
                <a:cubicBezTo>
                  <a:pt x="1624599" y="412502"/>
                  <a:pt x="1625717" y="410022"/>
                  <a:pt x="1627953" y="405557"/>
                </a:cubicBezTo>
                <a:lnTo>
                  <a:pt x="1627953" y="404813"/>
                </a:lnTo>
                <a:cubicBezTo>
                  <a:pt x="1627953" y="404069"/>
                  <a:pt x="1627270" y="402332"/>
                  <a:pt x="1625904" y="399604"/>
                </a:cubicBezTo>
                <a:cubicBezTo>
                  <a:pt x="1624538" y="396875"/>
                  <a:pt x="1623855" y="393527"/>
                  <a:pt x="1623855" y="389558"/>
                </a:cubicBezTo>
                <a:cubicBezTo>
                  <a:pt x="1623855" y="387325"/>
                  <a:pt x="1623111" y="384473"/>
                  <a:pt x="1621622" y="381000"/>
                </a:cubicBezTo>
                <a:cubicBezTo>
                  <a:pt x="1623607" y="379016"/>
                  <a:pt x="1624599" y="377528"/>
                  <a:pt x="1624599" y="376535"/>
                </a:cubicBezTo>
                <a:cubicBezTo>
                  <a:pt x="1624599" y="375543"/>
                  <a:pt x="1624227" y="374117"/>
                  <a:pt x="1623483" y="372257"/>
                </a:cubicBezTo>
                <a:cubicBezTo>
                  <a:pt x="1622739" y="370396"/>
                  <a:pt x="1622367" y="368970"/>
                  <a:pt x="1622367" y="367978"/>
                </a:cubicBezTo>
                <a:lnTo>
                  <a:pt x="1624599" y="349746"/>
                </a:lnTo>
                <a:lnTo>
                  <a:pt x="1623117" y="340445"/>
                </a:lnTo>
                <a:lnTo>
                  <a:pt x="1623855" y="331515"/>
                </a:lnTo>
                <a:cubicBezTo>
                  <a:pt x="1623855" y="326306"/>
                  <a:pt x="1621630" y="323701"/>
                  <a:pt x="1617181" y="323701"/>
                </a:cubicBezTo>
                <a:cubicBezTo>
                  <a:pt x="1615204" y="323701"/>
                  <a:pt x="1612733" y="325066"/>
                  <a:pt x="1609769" y="327794"/>
                </a:cubicBezTo>
                <a:lnTo>
                  <a:pt x="1607176" y="328538"/>
                </a:lnTo>
                <a:cubicBezTo>
                  <a:pt x="1600502" y="331763"/>
                  <a:pt x="1595805" y="334429"/>
                  <a:pt x="1593086" y="336538"/>
                </a:cubicBezTo>
                <a:cubicBezTo>
                  <a:pt x="1590368" y="338646"/>
                  <a:pt x="1587524" y="339700"/>
                  <a:pt x="1584555" y="339700"/>
                </a:cubicBezTo>
                <a:cubicBezTo>
                  <a:pt x="1583074" y="341189"/>
                  <a:pt x="1580232" y="342553"/>
                  <a:pt x="1576026" y="343793"/>
                </a:cubicBezTo>
                <a:lnTo>
                  <a:pt x="1573061" y="346026"/>
                </a:lnTo>
                <a:cubicBezTo>
                  <a:pt x="1572073" y="347018"/>
                  <a:pt x="1570097" y="348506"/>
                  <a:pt x="1567132" y="350490"/>
                </a:cubicBezTo>
                <a:cubicBezTo>
                  <a:pt x="1567132" y="351235"/>
                  <a:pt x="1562497" y="355389"/>
                  <a:pt x="1553228" y="362955"/>
                </a:cubicBezTo>
                <a:cubicBezTo>
                  <a:pt x="1543960" y="370520"/>
                  <a:pt x="1535617" y="377652"/>
                  <a:pt x="1528201" y="384349"/>
                </a:cubicBezTo>
                <a:cubicBezTo>
                  <a:pt x="1520785" y="391046"/>
                  <a:pt x="1515408" y="394705"/>
                  <a:pt x="1512071" y="395325"/>
                </a:cubicBezTo>
                <a:cubicBezTo>
                  <a:pt x="1508734" y="395945"/>
                  <a:pt x="1507066" y="399108"/>
                  <a:pt x="1507066" y="404813"/>
                </a:cubicBezTo>
                <a:cubicBezTo>
                  <a:pt x="1507066" y="405805"/>
                  <a:pt x="1504841" y="407789"/>
                  <a:pt x="1500392" y="410766"/>
                </a:cubicBezTo>
                <a:cubicBezTo>
                  <a:pt x="1499899" y="410766"/>
                  <a:pt x="1497304" y="413494"/>
                  <a:pt x="1492607" y="418951"/>
                </a:cubicBezTo>
                <a:cubicBezTo>
                  <a:pt x="1488654" y="415975"/>
                  <a:pt x="1486429" y="414487"/>
                  <a:pt x="1485933" y="414487"/>
                </a:cubicBezTo>
                <a:cubicBezTo>
                  <a:pt x="1482701" y="414487"/>
                  <a:pt x="1480339" y="418579"/>
                  <a:pt x="1478846" y="426765"/>
                </a:cubicBezTo>
                <a:cubicBezTo>
                  <a:pt x="1477354" y="429990"/>
                  <a:pt x="1473376" y="431974"/>
                  <a:pt x="1466911" y="432718"/>
                </a:cubicBezTo>
                <a:cubicBezTo>
                  <a:pt x="1466411" y="432966"/>
                  <a:pt x="1465539" y="434826"/>
                  <a:pt x="1464295" y="438299"/>
                </a:cubicBezTo>
                <a:lnTo>
                  <a:pt x="1462807" y="439787"/>
                </a:lnTo>
                <a:lnTo>
                  <a:pt x="1459074" y="439787"/>
                </a:lnTo>
                <a:cubicBezTo>
                  <a:pt x="1458578" y="439787"/>
                  <a:pt x="1456838" y="441214"/>
                  <a:pt x="1453854" y="444066"/>
                </a:cubicBezTo>
                <a:cubicBezTo>
                  <a:pt x="1450869" y="446919"/>
                  <a:pt x="1448257" y="448717"/>
                  <a:pt x="1446017" y="449461"/>
                </a:cubicBezTo>
                <a:cubicBezTo>
                  <a:pt x="1442785" y="456158"/>
                  <a:pt x="1440050" y="459507"/>
                  <a:pt x="1437814" y="459507"/>
                </a:cubicBezTo>
                <a:cubicBezTo>
                  <a:pt x="1436818" y="459507"/>
                  <a:pt x="1435388" y="459011"/>
                  <a:pt x="1433523" y="458019"/>
                </a:cubicBezTo>
                <a:cubicBezTo>
                  <a:pt x="1431659" y="457027"/>
                  <a:pt x="1429362" y="456158"/>
                  <a:pt x="1426631" y="455414"/>
                </a:cubicBezTo>
                <a:cubicBezTo>
                  <a:pt x="1423901" y="454670"/>
                  <a:pt x="1420861" y="451632"/>
                  <a:pt x="1417513" y="446299"/>
                </a:cubicBezTo>
                <a:cubicBezTo>
                  <a:pt x="1414164" y="440966"/>
                  <a:pt x="1412490" y="436439"/>
                  <a:pt x="1412490" y="432718"/>
                </a:cubicBezTo>
                <a:cubicBezTo>
                  <a:pt x="1412490" y="405185"/>
                  <a:pt x="1417823" y="390178"/>
                  <a:pt x="1428489" y="387698"/>
                </a:cubicBezTo>
                <a:lnTo>
                  <a:pt x="1429233" y="386209"/>
                </a:lnTo>
                <a:lnTo>
                  <a:pt x="1429233" y="383233"/>
                </a:lnTo>
                <a:cubicBezTo>
                  <a:pt x="1429233" y="380008"/>
                  <a:pt x="1430659" y="377714"/>
                  <a:pt x="1433512" y="376349"/>
                </a:cubicBezTo>
                <a:cubicBezTo>
                  <a:pt x="1436364" y="374985"/>
                  <a:pt x="1439279" y="372257"/>
                  <a:pt x="1442256" y="368164"/>
                </a:cubicBezTo>
                <a:cubicBezTo>
                  <a:pt x="1445232" y="364071"/>
                  <a:pt x="1447216" y="361777"/>
                  <a:pt x="1448209" y="361281"/>
                </a:cubicBezTo>
                <a:lnTo>
                  <a:pt x="1453046" y="361281"/>
                </a:lnTo>
                <a:cubicBezTo>
                  <a:pt x="1454038" y="361281"/>
                  <a:pt x="1454534" y="358676"/>
                  <a:pt x="1454534" y="353467"/>
                </a:cubicBezTo>
                <a:cubicBezTo>
                  <a:pt x="1454534" y="351979"/>
                  <a:pt x="1455154" y="350615"/>
                  <a:pt x="1456394" y="349374"/>
                </a:cubicBezTo>
                <a:cubicBezTo>
                  <a:pt x="1457634" y="348134"/>
                  <a:pt x="1458379" y="346336"/>
                  <a:pt x="1458627" y="343979"/>
                </a:cubicBezTo>
                <a:cubicBezTo>
                  <a:pt x="1458875" y="341623"/>
                  <a:pt x="1460673" y="337778"/>
                  <a:pt x="1464022" y="332445"/>
                </a:cubicBezTo>
                <a:cubicBezTo>
                  <a:pt x="1467370" y="327112"/>
                  <a:pt x="1469045" y="323949"/>
                  <a:pt x="1469045" y="322957"/>
                </a:cubicBezTo>
                <a:lnTo>
                  <a:pt x="1468300" y="321469"/>
                </a:lnTo>
                <a:cubicBezTo>
                  <a:pt x="1462099" y="327174"/>
                  <a:pt x="1457634" y="330275"/>
                  <a:pt x="1454906" y="330771"/>
                </a:cubicBezTo>
                <a:cubicBezTo>
                  <a:pt x="1452177" y="331267"/>
                  <a:pt x="1448457" y="334864"/>
                  <a:pt x="1443744" y="341561"/>
                </a:cubicBezTo>
                <a:lnTo>
                  <a:pt x="1437791" y="340445"/>
                </a:lnTo>
                <a:cubicBezTo>
                  <a:pt x="1427361" y="348134"/>
                  <a:pt x="1420902" y="352475"/>
                  <a:pt x="1418414" y="353467"/>
                </a:cubicBezTo>
                <a:lnTo>
                  <a:pt x="1416206" y="355092"/>
                </a:lnTo>
                <a:lnTo>
                  <a:pt x="1415207" y="357978"/>
                </a:lnTo>
                <a:cubicBezTo>
                  <a:pt x="1414400" y="359436"/>
                  <a:pt x="1413499" y="360288"/>
                  <a:pt x="1412505" y="360536"/>
                </a:cubicBezTo>
                <a:lnTo>
                  <a:pt x="1411331" y="360536"/>
                </a:lnTo>
                <a:lnTo>
                  <a:pt x="1410205" y="362025"/>
                </a:lnTo>
                <a:cubicBezTo>
                  <a:pt x="1410205" y="363513"/>
                  <a:pt x="1409334" y="364505"/>
                  <a:pt x="1407592" y="365001"/>
                </a:cubicBezTo>
                <a:cubicBezTo>
                  <a:pt x="1405850" y="365497"/>
                  <a:pt x="1402616" y="367482"/>
                  <a:pt x="1397892" y="370954"/>
                </a:cubicBezTo>
                <a:lnTo>
                  <a:pt x="1396955" y="370954"/>
                </a:lnTo>
                <a:lnTo>
                  <a:pt x="1393512" y="373559"/>
                </a:lnTo>
                <a:lnTo>
                  <a:pt x="1380856" y="388070"/>
                </a:lnTo>
                <a:cubicBezTo>
                  <a:pt x="1378371" y="390550"/>
                  <a:pt x="1376260" y="392782"/>
                  <a:pt x="1374522" y="394767"/>
                </a:cubicBezTo>
                <a:cubicBezTo>
                  <a:pt x="1372784" y="396751"/>
                  <a:pt x="1371418" y="397743"/>
                  <a:pt x="1370426" y="397743"/>
                </a:cubicBezTo>
                <a:lnTo>
                  <a:pt x="1367450" y="394767"/>
                </a:lnTo>
                <a:cubicBezTo>
                  <a:pt x="1367450" y="394271"/>
                  <a:pt x="1366954" y="394023"/>
                  <a:pt x="1365961" y="394023"/>
                </a:cubicBezTo>
                <a:cubicBezTo>
                  <a:pt x="1363477" y="394023"/>
                  <a:pt x="1361925" y="395511"/>
                  <a:pt x="1361305" y="398488"/>
                </a:cubicBezTo>
                <a:cubicBezTo>
                  <a:pt x="1360684" y="401464"/>
                  <a:pt x="1359380" y="404069"/>
                  <a:pt x="1357392" y="406301"/>
                </a:cubicBezTo>
                <a:cubicBezTo>
                  <a:pt x="1349947" y="409774"/>
                  <a:pt x="1345106" y="412998"/>
                  <a:pt x="1342870" y="415975"/>
                </a:cubicBezTo>
                <a:lnTo>
                  <a:pt x="1340637" y="416719"/>
                </a:lnTo>
                <a:lnTo>
                  <a:pt x="1333934" y="416719"/>
                </a:lnTo>
                <a:cubicBezTo>
                  <a:pt x="1330710" y="416719"/>
                  <a:pt x="1328476" y="419137"/>
                  <a:pt x="1327234" y="423974"/>
                </a:cubicBezTo>
                <a:cubicBezTo>
                  <a:pt x="1325992" y="428811"/>
                  <a:pt x="1322454" y="431602"/>
                  <a:pt x="1316621" y="432346"/>
                </a:cubicBezTo>
                <a:cubicBezTo>
                  <a:pt x="1310788" y="433090"/>
                  <a:pt x="1306630" y="434578"/>
                  <a:pt x="1304145" y="436811"/>
                </a:cubicBezTo>
                <a:cubicBezTo>
                  <a:pt x="1303649" y="437307"/>
                  <a:pt x="1302532" y="437803"/>
                  <a:pt x="1300794" y="438299"/>
                </a:cubicBezTo>
                <a:cubicBezTo>
                  <a:pt x="1299056" y="438795"/>
                  <a:pt x="1295580" y="440780"/>
                  <a:pt x="1290367" y="444252"/>
                </a:cubicBezTo>
                <a:lnTo>
                  <a:pt x="1259090" y="455414"/>
                </a:lnTo>
                <a:cubicBezTo>
                  <a:pt x="1256606" y="456655"/>
                  <a:pt x="1254991" y="457275"/>
                  <a:pt x="1254247" y="457275"/>
                </a:cubicBezTo>
                <a:lnTo>
                  <a:pt x="1243823" y="458763"/>
                </a:lnTo>
                <a:cubicBezTo>
                  <a:pt x="1242331" y="458763"/>
                  <a:pt x="1240841" y="457771"/>
                  <a:pt x="1239353" y="455786"/>
                </a:cubicBezTo>
                <a:cubicBezTo>
                  <a:pt x="1237865" y="453802"/>
                  <a:pt x="1236872" y="452810"/>
                  <a:pt x="1236376" y="452810"/>
                </a:cubicBezTo>
                <a:lnTo>
                  <a:pt x="1229673" y="455042"/>
                </a:lnTo>
                <a:cubicBezTo>
                  <a:pt x="1224708" y="456531"/>
                  <a:pt x="1219992" y="457275"/>
                  <a:pt x="1215523" y="457275"/>
                </a:cubicBezTo>
                <a:cubicBezTo>
                  <a:pt x="1213039" y="457275"/>
                  <a:pt x="1210307" y="456407"/>
                  <a:pt x="1207329" y="454670"/>
                </a:cubicBezTo>
                <a:cubicBezTo>
                  <a:pt x="1204350" y="452934"/>
                  <a:pt x="1201993" y="451694"/>
                  <a:pt x="1200256" y="450949"/>
                </a:cubicBezTo>
                <a:cubicBezTo>
                  <a:pt x="1193055" y="450949"/>
                  <a:pt x="1187967" y="445368"/>
                  <a:pt x="1184990" y="434206"/>
                </a:cubicBezTo>
                <a:lnTo>
                  <a:pt x="1180519" y="434950"/>
                </a:lnTo>
                <a:cubicBezTo>
                  <a:pt x="1179527" y="434950"/>
                  <a:pt x="1176177" y="426145"/>
                  <a:pt x="1170467" y="408533"/>
                </a:cubicBezTo>
                <a:cubicBezTo>
                  <a:pt x="1168979" y="406549"/>
                  <a:pt x="1166623" y="405123"/>
                  <a:pt x="1163398" y="404255"/>
                </a:cubicBezTo>
                <a:cubicBezTo>
                  <a:pt x="1160174" y="403387"/>
                  <a:pt x="1158561" y="400968"/>
                  <a:pt x="1158561" y="396999"/>
                </a:cubicBezTo>
                <a:cubicBezTo>
                  <a:pt x="1158561" y="385837"/>
                  <a:pt x="1160980" y="378334"/>
                  <a:pt x="1165817" y="374489"/>
                </a:cubicBezTo>
                <a:cubicBezTo>
                  <a:pt x="1170654" y="370644"/>
                  <a:pt x="1173320" y="367730"/>
                  <a:pt x="1173816" y="365745"/>
                </a:cubicBezTo>
                <a:lnTo>
                  <a:pt x="1179019" y="346398"/>
                </a:lnTo>
                <a:cubicBezTo>
                  <a:pt x="1180012" y="345654"/>
                  <a:pt x="1181252" y="343173"/>
                  <a:pt x="1182740" y="338956"/>
                </a:cubicBezTo>
                <a:lnTo>
                  <a:pt x="1191292" y="323329"/>
                </a:lnTo>
                <a:cubicBezTo>
                  <a:pt x="1192284" y="321593"/>
                  <a:pt x="1194515" y="317252"/>
                  <a:pt x="1197983" y="310307"/>
                </a:cubicBezTo>
                <a:lnTo>
                  <a:pt x="1205797" y="303982"/>
                </a:lnTo>
                <a:cubicBezTo>
                  <a:pt x="1211746" y="303486"/>
                  <a:pt x="1214968" y="300385"/>
                  <a:pt x="1215462" y="294680"/>
                </a:cubicBezTo>
                <a:cubicBezTo>
                  <a:pt x="1215956" y="288975"/>
                  <a:pt x="1220046" y="284014"/>
                  <a:pt x="1227731" y="279797"/>
                </a:cubicBezTo>
                <a:lnTo>
                  <a:pt x="1232196" y="273472"/>
                </a:lnTo>
                <a:cubicBezTo>
                  <a:pt x="1235913" y="269751"/>
                  <a:pt x="1246075" y="264914"/>
                  <a:pt x="1262683" y="258961"/>
                </a:cubicBezTo>
                <a:cubicBezTo>
                  <a:pt x="1266900" y="256481"/>
                  <a:pt x="1269752" y="254248"/>
                  <a:pt x="1271240" y="252264"/>
                </a:cubicBezTo>
                <a:cubicBezTo>
                  <a:pt x="1271737" y="251768"/>
                  <a:pt x="1272231" y="251520"/>
                  <a:pt x="1272723" y="251520"/>
                </a:cubicBezTo>
                <a:lnTo>
                  <a:pt x="1278676" y="253008"/>
                </a:lnTo>
                <a:cubicBezTo>
                  <a:pt x="1281897" y="253008"/>
                  <a:pt x="1286049" y="252140"/>
                  <a:pt x="1291132" y="250404"/>
                </a:cubicBezTo>
                <a:cubicBezTo>
                  <a:pt x="1296215" y="248667"/>
                  <a:pt x="1301111" y="247799"/>
                  <a:pt x="1305820" y="247799"/>
                </a:cubicBezTo>
                <a:close/>
                <a:moveTo>
                  <a:pt x="1979477" y="106040"/>
                </a:moveTo>
                <a:cubicBezTo>
                  <a:pt x="1983942" y="107032"/>
                  <a:pt x="1988593" y="110939"/>
                  <a:pt x="1993430" y="117761"/>
                </a:cubicBezTo>
                <a:cubicBezTo>
                  <a:pt x="1998267" y="124582"/>
                  <a:pt x="2000685" y="130597"/>
                  <a:pt x="2000685" y="135806"/>
                </a:cubicBezTo>
                <a:cubicBezTo>
                  <a:pt x="2000685" y="136302"/>
                  <a:pt x="2000313" y="137418"/>
                  <a:pt x="1999569" y="139155"/>
                </a:cubicBezTo>
                <a:cubicBezTo>
                  <a:pt x="1998825" y="140891"/>
                  <a:pt x="1998329" y="144178"/>
                  <a:pt x="1998081" y="149014"/>
                </a:cubicBezTo>
                <a:cubicBezTo>
                  <a:pt x="1997833" y="153851"/>
                  <a:pt x="1995415" y="158068"/>
                  <a:pt x="1990826" y="161665"/>
                </a:cubicBezTo>
                <a:cubicBezTo>
                  <a:pt x="1986237" y="165262"/>
                  <a:pt x="1981338" y="167060"/>
                  <a:pt x="1976129" y="167060"/>
                </a:cubicBezTo>
                <a:cubicBezTo>
                  <a:pt x="1972656" y="167060"/>
                  <a:pt x="1968253" y="164641"/>
                  <a:pt x="1962920" y="159804"/>
                </a:cubicBezTo>
                <a:cubicBezTo>
                  <a:pt x="1957587" y="154968"/>
                  <a:pt x="1954673" y="150689"/>
                  <a:pt x="1954177" y="146968"/>
                </a:cubicBezTo>
                <a:lnTo>
                  <a:pt x="1951944" y="132457"/>
                </a:lnTo>
                <a:lnTo>
                  <a:pt x="1951944" y="130225"/>
                </a:lnTo>
                <a:cubicBezTo>
                  <a:pt x="1951944" y="118567"/>
                  <a:pt x="1955913" y="112117"/>
                  <a:pt x="1963850" y="110877"/>
                </a:cubicBezTo>
                <a:cubicBezTo>
                  <a:pt x="1965587" y="110629"/>
                  <a:pt x="1970796" y="109017"/>
                  <a:pt x="1979477" y="106040"/>
                </a:cubicBezTo>
                <a:close/>
                <a:moveTo>
                  <a:pt x="1166568" y="37207"/>
                </a:moveTo>
                <a:cubicBezTo>
                  <a:pt x="1172765" y="37207"/>
                  <a:pt x="1177104" y="43160"/>
                  <a:pt x="1179584" y="55067"/>
                </a:cubicBezTo>
                <a:lnTo>
                  <a:pt x="1183305" y="69205"/>
                </a:lnTo>
                <a:cubicBezTo>
                  <a:pt x="1183305" y="69453"/>
                  <a:pt x="1182685" y="71252"/>
                  <a:pt x="1181445" y="74600"/>
                </a:cubicBezTo>
                <a:cubicBezTo>
                  <a:pt x="1180205" y="77949"/>
                  <a:pt x="1179646" y="81298"/>
                  <a:pt x="1179770" y="84646"/>
                </a:cubicBezTo>
                <a:cubicBezTo>
                  <a:pt x="1179894" y="87995"/>
                  <a:pt x="1179770" y="90227"/>
                  <a:pt x="1179398" y="91344"/>
                </a:cubicBezTo>
                <a:cubicBezTo>
                  <a:pt x="1179026" y="92460"/>
                  <a:pt x="1178840" y="93762"/>
                  <a:pt x="1178840" y="95250"/>
                </a:cubicBezTo>
                <a:cubicBezTo>
                  <a:pt x="1178840" y="97235"/>
                  <a:pt x="1180949" y="98227"/>
                  <a:pt x="1185166" y="98227"/>
                </a:cubicBezTo>
                <a:cubicBezTo>
                  <a:pt x="1186654" y="98227"/>
                  <a:pt x="1189382" y="97235"/>
                  <a:pt x="1193351" y="95250"/>
                </a:cubicBezTo>
                <a:lnTo>
                  <a:pt x="1195583" y="94506"/>
                </a:lnTo>
                <a:cubicBezTo>
                  <a:pt x="1198064" y="95994"/>
                  <a:pt x="1200172" y="96739"/>
                  <a:pt x="1201909" y="96739"/>
                </a:cubicBezTo>
                <a:cubicBezTo>
                  <a:pt x="1202405" y="96739"/>
                  <a:pt x="1205939" y="95498"/>
                  <a:pt x="1212513" y="93018"/>
                </a:cubicBezTo>
                <a:cubicBezTo>
                  <a:pt x="1219086" y="90537"/>
                  <a:pt x="1223241" y="89173"/>
                  <a:pt x="1224977" y="88925"/>
                </a:cubicBezTo>
                <a:cubicBezTo>
                  <a:pt x="1226713" y="88677"/>
                  <a:pt x="1229690" y="87685"/>
                  <a:pt x="1233907" y="85948"/>
                </a:cubicBezTo>
                <a:lnTo>
                  <a:pt x="1238371" y="85948"/>
                </a:lnTo>
                <a:lnTo>
                  <a:pt x="1241348" y="87065"/>
                </a:lnTo>
                <a:cubicBezTo>
                  <a:pt x="1242340" y="87065"/>
                  <a:pt x="1244387" y="86010"/>
                  <a:pt x="1247487" y="83902"/>
                </a:cubicBezTo>
                <a:cubicBezTo>
                  <a:pt x="1250588" y="81794"/>
                  <a:pt x="1256479" y="80491"/>
                  <a:pt x="1265161" y="79995"/>
                </a:cubicBezTo>
                <a:lnTo>
                  <a:pt x="1270370" y="77763"/>
                </a:lnTo>
                <a:lnTo>
                  <a:pt x="1271858" y="77763"/>
                </a:lnTo>
                <a:cubicBezTo>
                  <a:pt x="1280043" y="77763"/>
                  <a:pt x="1284136" y="81360"/>
                  <a:pt x="1284136" y="88553"/>
                </a:cubicBezTo>
                <a:cubicBezTo>
                  <a:pt x="1284136" y="90041"/>
                  <a:pt x="1282958" y="92646"/>
                  <a:pt x="1280601" y="96366"/>
                </a:cubicBezTo>
                <a:cubicBezTo>
                  <a:pt x="1278245" y="100087"/>
                  <a:pt x="1276323" y="104304"/>
                  <a:pt x="1274834" y="109017"/>
                </a:cubicBezTo>
                <a:lnTo>
                  <a:pt x="1257719" y="130597"/>
                </a:lnTo>
                <a:cubicBezTo>
                  <a:pt x="1252014" y="138038"/>
                  <a:pt x="1246309" y="141759"/>
                  <a:pt x="1240604" y="141759"/>
                </a:cubicBezTo>
                <a:cubicBezTo>
                  <a:pt x="1239612" y="141759"/>
                  <a:pt x="1236511" y="138410"/>
                  <a:pt x="1231302" y="131713"/>
                </a:cubicBezTo>
                <a:cubicBezTo>
                  <a:pt x="1231302" y="131217"/>
                  <a:pt x="1230806" y="130969"/>
                  <a:pt x="1229814" y="130969"/>
                </a:cubicBezTo>
                <a:cubicBezTo>
                  <a:pt x="1227333" y="130969"/>
                  <a:pt x="1224729" y="131465"/>
                  <a:pt x="1222000" y="132457"/>
                </a:cubicBezTo>
                <a:cubicBezTo>
                  <a:pt x="1219272" y="133449"/>
                  <a:pt x="1217039" y="133946"/>
                  <a:pt x="1215303" y="133946"/>
                </a:cubicBezTo>
                <a:cubicBezTo>
                  <a:pt x="1214559" y="133946"/>
                  <a:pt x="1207986" y="135806"/>
                  <a:pt x="1195583" y="139527"/>
                </a:cubicBezTo>
                <a:lnTo>
                  <a:pt x="1186654" y="141015"/>
                </a:lnTo>
                <a:cubicBezTo>
                  <a:pt x="1185661" y="141015"/>
                  <a:pt x="1183305" y="141511"/>
                  <a:pt x="1179584" y="142503"/>
                </a:cubicBezTo>
                <a:lnTo>
                  <a:pt x="1160591" y="146224"/>
                </a:lnTo>
                <a:cubicBezTo>
                  <a:pt x="1154138" y="149449"/>
                  <a:pt x="1149050" y="155526"/>
                  <a:pt x="1145325" y="164455"/>
                </a:cubicBezTo>
                <a:cubicBezTo>
                  <a:pt x="1145325" y="164951"/>
                  <a:pt x="1144083" y="166068"/>
                  <a:pt x="1141598" y="167804"/>
                </a:cubicBezTo>
                <a:lnTo>
                  <a:pt x="1124844" y="198314"/>
                </a:lnTo>
                <a:cubicBezTo>
                  <a:pt x="1119375" y="199802"/>
                  <a:pt x="1115772" y="203027"/>
                  <a:pt x="1114036" y="207988"/>
                </a:cubicBezTo>
                <a:lnTo>
                  <a:pt x="1112542" y="210220"/>
                </a:lnTo>
                <a:cubicBezTo>
                  <a:pt x="1109810" y="210716"/>
                  <a:pt x="1107325" y="212266"/>
                  <a:pt x="1105089" y="214871"/>
                </a:cubicBezTo>
                <a:cubicBezTo>
                  <a:pt x="1102853" y="217475"/>
                  <a:pt x="1100740" y="219522"/>
                  <a:pt x="1098752" y="221010"/>
                </a:cubicBezTo>
                <a:lnTo>
                  <a:pt x="1092043" y="231056"/>
                </a:lnTo>
                <a:cubicBezTo>
                  <a:pt x="1089307" y="234529"/>
                  <a:pt x="1086573" y="238311"/>
                  <a:pt x="1083840" y="242404"/>
                </a:cubicBezTo>
                <a:cubicBezTo>
                  <a:pt x="1081108" y="246497"/>
                  <a:pt x="1079121" y="250838"/>
                  <a:pt x="1077879" y="255427"/>
                </a:cubicBezTo>
                <a:cubicBezTo>
                  <a:pt x="1076636" y="260015"/>
                  <a:pt x="1075642" y="262682"/>
                  <a:pt x="1074896" y="263426"/>
                </a:cubicBezTo>
                <a:cubicBezTo>
                  <a:pt x="1074150" y="264170"/>
                  <a:pt x="1073777" y="265534"/>
                  <a:pt x="1073777" y="267519"/>
                </a:cubicBezTo>
                <a:lnTo>
                  <a:pt x="1072661" y="270495"/>
                </a:lnTo>
                <a:cubicBezTo>
                  <a:pt x="1069677" y="273472"/>
                  <a:pt x="1068184" y="276821"/>
                  <a:pt x="1068184" y="280541"/>
                </a:cubicBezTo>
                <a:lnTo>
                  <a:pt x="1069678" y="286494"/>
                </a:lnTo>
                <a:cubicBezTo>
                  <a:pt x="1066198" y="298401"/>
                  <a:pt x="1064458" y="304726"/>
                  <a:pt x="1064458" y="305470"/>
                </a:cubicBezTo>
                <a:cubicBezTo>
                  <a:pt x="1064458" y="305966"/>
                  <a:pt x="1064706" y="307330"/>
                  <a:pt x="1065202" y="309563"/>
                </a:cubicBezTo>
                <a:lnTo>
                  <a:pt x="1065202" y="311795"/>
                </a:lnTo>
                <a:cubicBezTo>
                  <a:pt x="1065202" y="317252"/>
                  <a:pt x="1063214" y="324074"/>
                  <a:pt x="1059237" y="332259"/>
                </a:cubicBezTo>
                <a:lnTo>
                  <a:pt x="1059987" y="338212"/>
                </a:lnTo>
                <a:lnTo>
                  <a:pt x="1057749" y="354955"/>
                </a:lnTo>
                <a:cubicBezTo>
                  <a:pt x="1057749" y="357188"/>
                  <a:pt x="1058495" y="361281"/>
                  <a:pt x="1059987" y="367234"/>
                </a:cubicBezTo>
                <a:cubicBezTo>
                  <a:pt x="1058991" y="368226"/>
                  <a:pt x="1058493" y="368970"/>
                  <a:pt x="1058493" y="369466"/>
                </a:cubicBezTo>
                <a:cubicBezTo>
                  <a:pt x="1058493" y="376411"/>
                  <a:pt x="1062158" y="384039"/>
                  <a:pt x="1069489" y="392348"/>
                </a:cubicBezTo>
                <a:cubicBezTo>
                  <a:pt x="1076820" y="400658"/>
                  <a:pt x="1080486" y="413618"/>
                  <a:pt x="1080486" y="431230"/>
                </a:cubicBezTo>
                <a:cubicBezTo>
                  <a:pt x="1080486" y="432718"/>
                  <a:pt x="1080113" y="434888"/>
                  <a:pt x="1079367" y="437741"/>
                </a:cubicBezTo>
                <a:cubicBezTo>
                  <a:pt x="1078621" y="440594"/>
                  <a:pt x="1078124" y="443694"/>
                  <a:pt x="1077875" y="447043"/>
                </a:cubicBezTo>
                <a:cubicBezTo>
                  <a:pt x="1077627" y="450391"/>
                  <a:pt x="1075702" y="453678"/>
                  <a:pt x="1072100" y="456903"/>
                </a:cubicBezTo>
                <a:cubicBezTo>
                  <a:pt x="1068497" y="460127"/>
                  <a:pt x="1065454" y="461740"/>
                  <a:pt x="1062969" y="461740"/>
                </a:cubicBezTo>
                <a:cubicBezTo>
                  <a:pt x="1049796" y="461740"/>
                  <a:pt x="1039979" y="452190"/>
                  <a:pt x="1033518" y="433090"/>
                </a:cubicBezTo>
                <a:cubicBezTo>
                  <a:pt x="1027057" y="413991"/>
                  <a:pt x="1023826" y="401712"/>
                  <a:pt x="1023826" y="396255"/>
                </a:cubicBezTo>
                <a:lnTo>
                  <a:pt x="1024576" y="381744"/>
                </a:lnTo>
                <a:lnTo>
                  <a:pt x="1022338" y="374303"/>
                </a:lnTo>
                <a:lnTo>
                  <a:pt x="1024576" y="341561"/>
                </a:lnTo>
                <a:lnTo>
                  <a:pt x="1023082" y="333747"/>
                </a:lnTo>
                <a:lnTo>
                  <a:pt x="1031657" y="301749"/>
                </a:lnTo>
                <a:lnTo>
                  <a:pt x="1031657" y="290215"/>
                </a:lnTo>
                <a:cubicBezTo>
                  <a:pt x="1031657" y="289719"/>
                  <a:pt x="1033396" y="287735"/>
                  <a:pt x="1036872" y="284262"/>
                </a:cubicBezTo>
                <a:cubicBezTo>
                  <a:pt x="1036872" y="283766"/>
                  <a:pt x="1036376" y="283518"/>
                  <a:pt x="1035384" y="283518"/>
                </a:cubicBezTo>
                <a:cubicBezTo>
                  <a:pt x="1033892" y="283518"/>
                  <a:pt x="1031904" y="285006"/>
                  <a:pt x="1029419" y="287983"/>
                </a:cubicBezTo>
                <a:cubicBezTo>
                  <a:pt x="1026935" y="290959"/>
                  <a:pt x="1023828" y="293812"/>
                  <a:pt x="1020100" y="296540"/>
                </a:cubicBezTo>
                <a:lnTo>
                  <a:pt x="1017118" y="301749"/>
                </a:lnTo>
                <a:cubicBezTo>
                  <a:pt x="1016622" y="301253"/>
                  <a:pt x="1015627" y="300757"/>
                  <a:pt x="1014135" y="300261"/>
                </a:cubicBezTo>
                <a:cubicBezTo>
                  <a:pt x="1012895" y="300757"/>
                  <a:pt x="1008794" y="306586"/>
                  <a:pt x="1001834" y="317748"/>
                </a:cubicBezTo>
                <a:cubicBezTo>
                  <a:pt x="996617" y="318492"/>
                  <a:pt x="992518" y="321469"/>
                  <a:pt x="989535" y="326678"/>
                </a:cubicBezTo>
                <a:cubicBezTo>
                  <a:pt x="986553" y="331887"/>
                  <a:pt x="982453" y="334491"/>
                  <a:pt x="977237" y="334491"/>
                </a:cubicBezTo>
                <a:lnTo>
                  <a:pt x="975742" y="335236"/>
                </a:lnTo>
                <a:cubicBezTo>
                  <a:pt x="974750" y="342429"/>
                  <a:pt x="971272" y="346026"/>
                  <a:pt x="965307" y="346026"/>
                </a:cubicBezTo>
                <a:lnTo>
                  <a:pt x="963819" y="346770"/>
                </a:lnTo>
                <a:cubicBezTo>
                  <a:pt x="960090" y="355203"/>
                  <a:pt x="956238" y="359296"/>
                  <a:pt x="952261" y="359048"/>
                </a:cubicBezTo>
                <a:cubicBezTo>
                  <a:pt x="949777" y="366490"/>
                  <a:pt x="943688" y="371574"/>
                  <a:pt x="933995" y="374303"/>
                </a:cubicBezTo>
                <a:cubicBezTo>
                  <a:pt x="932503" y="377280"/>
                  <a:pt x="930328" y="379512"/>
                  <a:pt x="927472" y="381000"/>
                </a:cubicBezTo>
                <a:lnTo>
                  <a:pt x="926493" y="381652"/>
                </a:lnTo>
                <a:lnTo>
                  <a:pt x="925678" y="383698"/>
                </a:lnTo>
                <a:cubicBezTo>
                  <a:pt x="924717" y="385248"/>
                  <a:pt x="923647" y="386209"/>
                  <a:pt x="922469" y="386581"/>
                </a:cubicBezTo>
                <a:cubicBezTo>
                  <a:pt x="920112" y="387325"/>
                  <a:pt x="916826" y="389806"/>
                  <a:pt x="912609" y="394023"/>
                </a:cubicBezTo>
                <a:cubicBezTo>
                  <a:pt x="908392" y="398240"/>
                  <a:pt x="902440" y="403200"/>
                  <a:pt x="894752" y="408906"/>
                </a:cubicBezTo>
                <a:cubicBezTo>
                  <a:pt x="887065" y="414611"/>
                  <a:pt x="881795" y="419013"/>
                  <a:pt x="878942" y="422114"/>
                </a:cubicBezTo>
                <a:cubicBezTo>
                  <a:pt x="876090" y="425215"/>
                  <a:pt x="874167" y="426765"/>
                  <a:pt x="873175" y="426765"/>
                </a:cubicBezTo>
                <a:cubicBezTo>
                  <a:pt x="872679" y="426765"/>
                  <a:pt x="871687" y="426269"/>
                  <a:pt x="870199" y="425277"/>
                </a:cubicBezTo>
                <a:cubicBezTo>
                  <a:pt x="868710" y="424284"/>
                  <a:pt x="867718" y="423788"/>
                  <a:pt x="867222" y="423788"/>
                </a:cubicBezTo>
                <a:cubicBezTo>
                  <a:pt x="865738" y="423788"/>
                  <a:pt x="864748" y="425525"/>
                  <a:pt x="864252" y="428997"/>
                </a:cubicBezTo>
                <a:lnTo>
                  <a:pt x="862763" y="432718"/>
                </a:lnTo>
                <a:cubicBezTo>
                  <a:pt x="859538" y="434702"/>
                  <a:pt x="857678" y="435695"/>
                  <a:pt x="857182" y="435695"/>
                </a:cubicBezTo>
                <a:lnTo>
                  <a:pt x="854950" y="434950"/>
                </a:lnTo>
                <a:lnTo>
                  <a:pt x="853461" y="434950"/>
                </a:lnTo>
                <a:cubicBezTo>
                  <a:pt x="850485" y="434950"/>
                  <a:pt x="848997" y="436067"/>
                  <a:pt x="848997" y="438299"/>
                </a:cubicBezTo>
                <a:lnTo>
                  <a:pt x="851229" y="442020"/>
                </a:lnTo>
                <a:lnTo>
                  <a:pt x="851229" y="442764"/>
                </a:lnTo>
                <a:cubicBezTo>
                  <a:pt x="851229" y="446237"/>
                  <a:pt x="849244" y="447973"/>
                  <a:pt x="845276" y="447973"/>
                </a:cubicBezTo>
                <a:cubicBezTo>
                  <a:pt x="842547" y="447973"/>
                  <a:pt x="834612" y="452562"/>
                  <a:pt x="821469" y="461740"/>
                </a:cubicBezTo>
                <a:lnTo>
                  <a:pt x="810679" y="463972"/>
                </a:lnTo>
                <a:lnTo>
                  <a:pt x="801755" y="468809"/>
                </a:lnTo>
                <a:cubicBezTo>
                  <a:pt x="798779" y="467073"/>
                  <a:pt x="796918" y="466204"/>
                  <a:pt x="796174" y="466204"/>
                </a:cubicBezTo>
                <a:lnTo>
                  <a:pt x="790221" y="468065"/>
                </a:lnTo>
                <a:lnTo>
                  <a:pt x="779431" y="468809"/>
                </a:lnTo>
                <a:cubicBezTo>
                  <a:pt x="779183" y="468809"/>
                  <a:pt x="774657" y="466328"/>
                  <a:pt x="765853" y="461367"/>
                </a:cubicBezTo>
                <a:cubicBezTo>
                  <a:pt x="757050" y="456407"/>
                  <a:pt x="751780" y="451446"/>
                  <a:pt x="750043" y="446485"/>
                </a:cubicBezTo>
                <a:cubicBezTo>
                  <a:pt x="748307" y="441524"/>
                  <a:pt x="746075" y="436501"/>
                  <a:pt x="743346" y="431416"/>
                </a:cubicBezTo>
                <a:cubicBezTo>
                  <a:pt x="740617" y="426331"/>
                  <a:pt x="739253" y="422796"/>
                  <a:pt x="739253" y="420812"/>
                </a:cubicBezTo>
                <a:cubicBezTo>
                  <a:pt x="739253" y="408906"/>
                  <a:pt x="740245" y="400410"/>
                  <a:pt x="742230" y="395325"/>
                </a:cubicBezTo>
                <a:cubicBezTo>
                  <a:pt x="744214" y="390240"/>
                  <a:pt x="745454" y="386457"/>
                  <a:pt x="745951" y="383977"/>
                </a:cubicBezTo>
                <a:cubicBezTo>
                  <a:pt x="746447" y="381496"/>
                  <a:pt x="747873" y="378830"/>
                  <a:pt x="750229" y="375977"/>
                </a:cubicBezTo>
                <a:cubicBezTo>
                  <a:pt x="752586" y="373125"/>
                  <a:pt x="754508" y="368474"/>
                  <a:pt x="755996" y="362025"/>
                </a:cubicBezTo>
                <a:cubicBezTo>
                  <a:pt x="763190" y="347638"/>
                  <a:pt x="768151" y="338832"/>
                  <a:pt x="770879" y="335608"/>
                </a:cubicBezTo>
                <a:cubicBezTo>
                  <a:pt x="773608" y="332383"/>
                  <a:pt x="775716" y="328414"/>
                  <a:pt x="777204" y="323701"/>
                </a:cubicBezTo>
                <a:lnTo>
                  <a:pt x="782041" y="317004"/>
                </a:lnTo>
                <a:cubicBezTo>
                  <a:pt x="782537" y="316508"/>
                  <a:pt x="783282" y="314586"/>
                  <a:pt x="784274" y="311237"/>
                </a:cubicBezTo>
                <a:cubicBezTo>
                  <a:pt x="785266" y="307888"/>
                  <a:pt x="786506" y="305966"/>
                  <a:pt x="787994" y="305470"/>
                </a:cubicBezTo>
                <a:cubicBezTo>
                  <a:pt x="789979" y="301997"/>
                  <a:pt x="790971" y="299765"/>
                  <a:pt x="790971" y="298773"/>
                </a:cubicBezTo>
                <a:cubicBezTo>
                  <a:pt x="790971" y="291579"/>
                  <a:pt x="787746" y="287983"/>
                  <a:pt x="781297" y="287983"/>
                </a:cubicBezTo>
                <a:cubicBezTo>
                  <a:pt x="780057" y="287983"/>
                  <a:pt x="778693" y="289285"/>
                  <a:pt x="777204" y="291889"/>
                </a:cubicBezTo>
                <a:cubicBezTo>
                  <a:pt x="775716" y="294494"/>
                  <a:pt x="772306" y="297036"/>
                  <a:pt x="766972" y="299517"/>
                </a:cubicBezTo>
                <a:cubicBezTo>
                  <a:pt x="761639" y="301997"/>
                  <a:pt x="758353" y="303858"/>
                  <a:pt x="757113" y="305098"/>
                </a:cubicBezTo>
                <a:cubicBezTo>
                  <a:pt x="755872" y="306338"/>
                  <a:pt x="753205" y="307888"/>
                  <a:pt x="749110" y="309749"/>
                </a:cubicBezTo>
                <a:cubicBezTo>
                  <a:pt x="745015" y="311609"/>
                  <a:pt x="741480" y="314524"/>
                  <a:pt x="738503" y="318492"/>
                </a:cubicBezTo>
                <a:lnTo>
                  <a:pt x="732178" y="321469"/>
                </a:lnTo>
                <a:cubicBezTo>
                  <a:pt x="730190" y="326182"/>
                  <a:pt x="728452" y="328786"/>
                  <a:pt x="726963" y="329282"/>
                </a:cubicBezTo>
                <a:cubicBezTo>
                  <a:pt x="725475" y="329779"/>
                  <a:pt x="720886" y="331019"/>
                  <a:pt x="713197" y="333003"/>
                </a:cubicBezTo>
                <a:cubicBezTo>
                  <a:pt x="712701" y="333251"/>
                  <a:pt x="711459" y="334740"/>
                  <a:pt x="709473" y="337468"/>
                </a:cubicBezTo>
                <a:cubicBezTo>
                  <a:pt x="707487" y="340197"/>
                  <a:pt x="704633" y="341561"/>
                  <a:pt x="700913" y="341561"/>
                </a:cubicBezTo>
                <a:cubicBezTo>
                  <a:pt x="697936" y="344537"/>
                  <a:pt x="694958" y="348010"/>
                  <a:pt x="691977" y="351979"/>
                </a:cubicBezTo>
                <a:cubicBezTo>
                  <a:pt x="690985" y="351979"/>
                  <a:pt x="688380" y="352971"/>
                  <a:pt x="684164" y="354955"/>
                </a:cubicBezTo>
                <a:lnTo>
                  <a:pt x="676716" y="356816"/>
                </a:lnTo>
                <a:cubicBezTo>
                  <a:pt x="674732" y="358304"/>
                  <a:pt x="672562" y="360660"/>
                  <a:pt x="670205" y="363885"/>
                </a:cubicBezTo>
                <a:lnTo>
                  <a:pt x="666099" y="366822"/>
                </a:lnTo>
                <a:lnTo>
                  <a:pt x="665405" y="371699"/>
                </a:lnTo>
                <a:lnTo>
                  <a:pt x="662801" y="376535"/>
                </a:lnTo>
                <a:cubicBezTo>
                  <a:pt x="659080" y="378520"/>
                  <a:pt x="656662" y="380628"/>
                  <a:pt x="655546" y="382861"/>
                </a:cubicBezTo>
                <a:cubicBezTo>
                  <a:pt x="654429" y="385093"/>
                  <a:pt x="651517" y="387822"/>
                  <a:pt x="646808" y="391046"/>
                </a:cubicBezTo>
                <a:lnTo>
                  <a:pt x="643087" y="396255"/>
                </a:lnTo>
                <a:cubicBezTo>
                  <a:pt x="637630" y="397991"/>
                  <a:pt x="633972" y="400844"/>
                  <a:pt x="632114" y="404813"/>
                </a:cubicBezTo>
                <a:cubicBezTo>
                  <a:pt x="630255" y="408782"/>
                  <a:pt x="627652" y="411014"/>
                  <a:pt x="624303" y="411510"/>
                </a:cubicBezTo>
                <a:cubicBezTo>
                  <a:pt x="620955" y="412006"/>
                  <a:pt x="617298" y="414487"/>
                  <a:pt x="613333" y="418951"/>
                </a:cubicBezTo>
                <a:cubicBezTo>
                  <a:pt x="610853" y="420192"/>
                  <a:pt x="607876" y="421308"/>
                  <a:pt x="604403" y="422300"/>
                </a:cubicBezTo>
                <a:lnTo>
                  <a:pt x="603659" y="426021"/>
                </a:lnTo>
                <a:cubicBezTo>
                  <a:pt x="601179" y="428501"/>
                  <a:pt x="597273" y="430486"/>
                  <a:pt x="591942" y="431974"/>
                </a:cubicBezTo>
                <a:cubicBezTo>
                  <a:pt x="586611" y="433462"/>
                  <a:pt x="582644" y="434888"/>
                  <a:pt x="580041" y="436253"/>
                </a:cubicBezTo>
                <a:cubicBezTo>
                  <a:pt x="577439" y="437617"/>
                  <a:pt x="575642" y="438299"/>
                  <a:pt x="574649" y="438299"/>
                </a:cubicBezTo>
                <a:cubicBezTo>
                  <a:pt x="569936" y="438299"/>
                  <a:pt x="565597" y="437369"/>
                  <a:pt x="561630" y="435509"/>
                </a:cubicBezTo>
                <a:cubicBezTo>
                  <a:pt x="557663" y="433648"/>
                  <a:pt x="553571" y="432470"/>
                  <a:pt x="549354" y="431974"/>
                </a:cubicBezTo>
                <a:cubicBezTo>
                  <a:pt x="547866" y="430486"/>
                  <a:pt x="546998" y="428873"/>
                  <a:pt x="546750" y="427137"/>
                </a:cubicBezTo>
                <a:cubicBezTo>
                  <a:pt x="546502" y="425401"/>
                  <a:pt x="545263" y="423106"/>
                  <a:pt x="543032" y="420254"/>
                </a:cubicBezTo>
                <a:cubicBezTo>
                  <a:pt x="540802" y="417401"/>
                  <a:pt x="539686" y="413494"/>
                  <a:pt x="539686" y="408533"/>
                </a:cubicBezTo>
                <a:lnTo>
                  <a:pt x="541175" y="401464"/>
                </a:lnTo>
                <a:cubicBezTo>
                  <a:pt x="541175" y="400472"/>
                  <a:pt x="540555" y="399232"/>
                  <a:pt x="539314" y="397743"/>
                </a:cubicBezTo>
                <a:cubicBezTo>
                  <a:pt x="538074" y="396255"/>
                  <a:pt x="537454" y="395015"/>
                  <a:pt x="537454" y="394023"/>
                </a:cubicBezTo>
                <a:cubicBezTo>
                  <a:pt x="537454" y="393031"/>
                  <a:pt x="537702" y="392286"/>
                  <a:pt x="538198" y="391790"/>
                </a:cubicBezTo>
                <a:cubicBezTo>
                  <a:pt x="538694" y="391294"/>
                  <a:pt x="538942" y="390550"/>
                  <a:pt x="538942" y="389558"/>
                </a:cubicBezTo>
                <a:cubicBezTo>
                  <a:pt x="538942" y="388318"/>
                  <a:pt x="538694" y="386953"/>
                  <a:pt x="538198" y="385465"/>
                </a:cubicBezTo>
                <a:cubicBezTo>
                  <a:pt x="537702" y="383977"/>
                  <a:pt x="537454" y="382737"/>
                  <a:pt x="537454" y="381744"/>
                </a:cubicBezTo>
                <a:lnTo>
                  <a:pt x="539686" y="363513"/>
                </a:lnTo>
                <a:cubicBezTo>
                  <a:pt x="539686" y="362025"/>
                  <a:pt x="539190" y="361281"/>
                  <a:pt x="538198" y="361281"/>
                </a:cubicBezTo>
                <a:cubicBezTo>
                  <a:pt x="537206" y="361281"/>
                  <a:pt x="535408" y="362521"/>
                  <a:pt x="532803" y="365001"/>
                </a:cubicBezTo>
                <a:cubicBezTo>
                  <a:pt x="530199" y="367482"/>
                  <a:pt x="527160" y="368722"/>
                  <a:pt x="523687" y="368722"/>
                </a:cubicBezTo>
                <a:cubicBezTo>
                  <a:pt x="521703" y="370210"/>
                  <a:pt x="520089" y="373311"/>
                  <a:pt x="518845" y="378024"/>
                </a:cubicBezTo>
                <a:cubicBezTo>
                  <a:pt x="516860" y="380504"/>
                  <a:pt x="514380" y="382737"/>
                  <a:pt x="511403" y="384721"/>
                </a:cubicBezTo>
                <a:lnTo>
                  <a:pt x="509915" y="386953"/>
                </a:lnTo>
                <a:cubicBezTo>
                  <a:pt x="509419" y="388690"/>
                  <a:pt x="507559" y="390116"/>
                  <a:pt x="504334" y="391232"/>
                </a:cubicBezTo>
                <a:cubicBezTo>
                  <a:pt x="501109" y="392348"/>
                  <a:pt x="498877" y="393775"/>
                  <a:pt x="497637" y="395511"/>
                </a:cubicBezTo>
                <a:lnTo>
                  <a:pt x="493916" y="399232"/>
                </a:lnTo>
                <a:lnTo>
                  <a:pt x="486847" y="398488"/>
                </a:lnTo>
                <a:cubicBezTo>
                  <a:pt x="486347" y="398984"/>
                  <a:pt x="484980" y="401154"/>
                  <a:pt x="482748" y="404999"/>
                </a:cubicBezTo>
                <a:cubicBezTo>
                  <a:pt x="480516" y="408844"/>
                  <a:pt x="477663" y="412006"/>
                  <a:pt x="474190" y="414487"/>
                </a:cubicBezTo>
                <a:lnTo>
                  <a:pt x="445907" y="437555"/>
                </a:lnTo>
                <a:cubicBezTo>
                  <a:pt x="442931" y="439539"/>
                  <a:pt x="438590" y="442020"/>
                  <a:pt x="432885" y="444996"/>
                </a:cubicBezTo>
                <a:lnTo>
                  <a:pt x="430652" y="447229"/>
                </a:lnTo>
                <a:cubicBezTo>
                  <a:pt x="410805" y="460375"/>
                  <a:pt x="396788" y="466949"/>
                  <a:pt x="388603" y="466949"/>
                </a:cubicBezTo>
                <a:cubicBezTo>
                  <a:pt x="381901" y="466949"/>
                  <a:pt x="374086" y="465088"/>
                  <a:pt x="365156" y="461367"/>
                </a:cubicBezTo>
                <a:cubicBezTo>
                  <a:pt x="356227" y="457647"/>
                  <a:pt x="351390" y="453182"/>
                  <a:pt x="350646" y="447973"/>
                </a:cubicBezTo>
                <a:lnTo>
                  <a:pt x="346925" y="432718"/>
                </a:lnTo>
                <a:cubicBezTo>
                  <a:pt x="344692" y="429245"/>
                  <a:pt x="343576" y="424408"/>
                  <a:pt x="343576" y="418207"/>
                </a:cubicBezTo>
                <a:cubicBezTo>
                  <a:pt x="343576" y="415231"/>
                  <a:pt x="343824" y="413246"/>
                  <a:pt x="344320" y="412254"/>
                </a:cubicBezTo>
                <a:lnTo>
                  <a:pt x="344320" y="410022"/>
                </a:lnTo>
                <a:lnTo>
                  <a:pt x="343576" y="397743"/>
                </a:lnTo>
                <a:cubicBezTo>
                  <a:pt x="343576" y="394767"/>
                  <a:pt x="345933" y="393279"/>
                  <a:pt x="350646" y="393279"/>
                </a:cubicBezTo>
                <a:lnTo>
                  <a:pt x="349901" y="383233"/>
                </a:lnTo>
                <a:cubicBezTo>
                  <a:pt x="349901" y="382240"/>
                  <a:pt x="352072" y="378334"/>
                  <a:pt x="356413" y="371512"/>
                </a:cubicBezTo>
                <a:cubicBezTo>
                  <a:pt x="360753" y="364691"/>
                  <a:pt x="363668" y="360784"/>
                  <a:pt x="365156" y="359792"/>
                </a:cubicBezTo>
                <a:lnTo>
                  <a:pt x="368877" y="354955"/>
                </a:lnTo>
                <a:cubicBezTo>
                  <a:pt x="368629" y="351979"/>
                  <a:pt x="370367" y="348816"/>
                  <a:pt x="374092" y="345468"/>
                </a:cubicBezTo>
                <a:cubicBezTo>
                  <a:pt x="377816" y="342119"/>
                  <a:pt x="380797" y="338708"/>
                  <a:pt x="383033" y="335236"/>
                </a:cubicBezTo>
                <a:cubicBezTo>
                  <a:pt x="385269" y="331763"/>
                  <a:pt x="389492" y="327918"/>
                  <a:pt x="395701" y="323701"/>
                </a:cubicBezTo>
                <a:lnTo>
                  <a:pt x="406875" y="312539"/>
                </a:lnTo>
                <a:cubicBezTo>
                  <a:pt x="415568" y="303858"/>
                  <a:pt x="425005" y="296912"/>
                  <a:pt x="435187" y="291703"/>
                </a:cubicBezTo>
                <a:cubicBezTo>
                  <a:pt x="436675" y="291207"/>
                  <a:pt x="439717" y="288727"/>
                  <a:pt x="444311" y="284262"/>
                </a:cubicBezTo>
                <a:cubicBezTo>
                  <a:pt x="448906" y="279797"/>
                  <a:pt x="454122" y="276511"/>
                  <a:pt x="459959" y="274402"/>
                </a:cubicBezTo>
                <a:cubicBezTo>
                  <a:pt x="465796" y="272294"/>
                  <a:pt x="471507" y="269627"/>
                  <a:pt x="477094" y="266403"/>
                </a:cubicBezTo>
                <a:cubicBezTo>
                  <a:pt x="482681" y="263178"/>
                  <a:pt x="487091" y="261566"/>
                  <a:pt x="490323" y="261566"/>
                </a:cubicBezTo>
                <a:lnTo>
                  <a:pt x="493300" y="261566"/>
                </a:lnTo>
                <a:cubicBezTo>
                  <a:pt x="494292" y="261566"/>
                  <a:pt x="500873" y="258465"/>
                  <a:pt x="513043" y="252264"/>
                </a:cubicBezTo>
                <a:lnTo>
                  <a:pt x="515281" y="252264"/>
                </a:lnTo>
                <a:cubicBezTo>
                  <a:pt x="516273" y="252264"/>
                  <a:pt x="518631" y="253256"/>
                  <a:pt x="522356" y="255240"/>
                </a:cubicBezTo>
                <a:lnTo>
                  <a:pt x="523100" y="255240"/>
                </a:lnTo>
                <a:lnTo>
                  <a:pt x="529065" y="252264"/>
                </a:lnTo>
                <a:cubicBezTo>
                  <a:pt x="530057" y="251768"/>
                  <a:pt x="531297" y="251520"/>
                  <a:pt x="532786" y="251520"/>
                </a:cubicBezTo>
                <a:cubicBezTo>
                  <a:pt x="548184" y="251520"/>
                  <a:pt x="556629" y="262186"/>
                  <a:pt x="558121" y="283518"/>
                </a:cubicBezTo>
                <a:cubicBezTo>
                  <a:pt x="558617" y="287983"/>
                  <a:pt x="559860" y="290215"/>
                  <a:pt x="561848" y="290215"/>
                </a:cubicBezTo>
                <a:cubicBezTo>
                  <a:pt x="564328" y="290215"/>
                  <a:pt x="567866" y="285688"/>
                  <a:pt x="572461" y="276635"/>
                </a:cubicBezTo>
                <a:cubicBezTo>
                  <a:pt x="577055" y="267581"/>
                  <a:pt x="586796" y="263054"/>
                  <a:pt x="601683" y="263054"/>
                </a:cubicBezTo>
                <a:cubicBezTo>
                  <a:pt x="612349" y="263054"/>
                  <a:pt x="617682" y="269875"/>
                  <a:pt x="617682" y="283518"/>
                </a:cubicBezTo>
                <a:cubicBezTo>
                  <a:pt x="617682" y="299641"/>
                  <a:pt x="610488" y="314896"/>
                  <a:pt x="596102" y="329282"/>
                </a:cubicBezTo>
                <a:cubicBezTo>
                  <a:pt x="595109" y="331267"/>
                  <a:pt x="594365" y="333499"/>
                  <a:pt x="593869" y="335980"/>
                </a:cubicBezTo>
                <a:lnTo>
                  <a:pt x="588660" y="351235"/>
                </a:lnTo>
                <a:lnTo>
                  <a:pt x="588660" y="351979"/>
                </a:lnTo>
                <a:cubicBezTo>
                  <a:pt x="588660" y="353467"/>
                  <a:pt x="587606" y="355513"/>
                  <a:pt x="585497" y="358118"/>
                </a:cubicBezTo>
                <a:cubicBezTo>
                  <a:pt x="583389" y="360722"/>
                  <a:pt x="582335" y="363017"/>
                  <a:pt x="582335" y="365001"/>
                </a:cubicBezTo>
                <a:lnTo>
                  <a:pt x="583079" y="374303"/>
                </a:lnTo>
                <a:lnTo>
                  <a:pt x="581591" y="384721"/>
                </a:lnTo>
                <a:cubicBezTo>
                  <a:pt x="581591" y="389434"/>
                  <a:pt x="582457" y="392534"/>
                  <a:pt x="584189" y="394023"/>
                </a:cubicBezTo>
                <a:cubicBezTo>
                  <a:pt x="592104" y="392038"/>
                  <a:pt x="597854" y="388752"/>
                  <a:pt x="601441" y="384163"/>
                </a:cubicBezTo>
                <a:cubicBezTo>
                  <a:pt x="605028" y="379574"/>
                  <a:pt x="607562" y="377032"/>
                  <a:pt x="609043" y="376535"/>
                </a:cubicBezTo>
                <a:lnTo>
                  <a:pt x="612752" y="375047"/>
                </a:lnTo>
                <a:cubicBezTo>
                  <a:pt x="614980" y="371326"/>
                  <a:pt x="617577" y="368226"/>
                  <a:pt x="620542" y="365745"/>
                </a:cubicBezTo>
                <a:lnTo>
                  <a:pt x="626478" y="360536"/>
                </a:lnTo>
                <a:cubicBezTo>
                  <a:pt x="630187" y="360536"/>
                  <a:pt x="632412" y="358862"/>
                  <a:pt x="633155" y="355513"/>
                </a:cubicBezTo>
                <a:cubicBezTo>
                  <a:pt x="633897" y="352165"/>
                  <a:pt x="636556" y="349498"/>
                  <a:pt x="641131" y="347514"/>
                </a:cubicBezTo>
                <a:cubicBezTo>
                  <a:pt x="645706" y="345530"/>
                  <a:pt x="649972" y="341499"/>
                  <a:pt x="653929" y="335422"/>
                </a:cubicBezTo>
                <a:cubicBezTo>
                  <a:pt x="657887" y="329345"/>
                  <a:pt x="661966" y="326306"/>
                  <a:pt x="666167" y="326306"/>
                </a:cubicBezTo>
                <a:cubicBezTo>
                  <a:pt x="666909" y="326306"/>
                  <a:pt x="667713" y="326616"/>
                  <a:pt x="668579" y="327236"/>
                </a:cubicBezTo>
                <a:lnTo>
                  <a:pt x="668755" y="327413"/>
                </a:lnTo>
                <a:lnTo>
                  <a:pt x="675363" y="322492"/>
                </a:lnTo>
                <a:cubicBezTo>
                  <a:pt x="678495" y="320570"/>
                  <a:pt x="681053" y="319485"/>
                  <a:pt x="683039" y="319237"/>
                </a:cubicBezTo>
                <a:cubicBezTo>
                  <a:pt x="687009" y="318741"/>
                  <a:pt x="689491" y="317252"/>
                  <a:pt x="690483" y="314772"/>
                </a:cubicBezTo>
                <a:cubicBezTo>
                  <a:pt x="691475" y="312291"/>
                  <a:pt x="693894" y="310245"/>
                  <a:pt x="697738" y="308633"/>
                </a:cubicBezTo>
                <a:cubicBezTo>
                  <a:pt x="701583" y="307020"/>
                  <a:pt x="706048" y="303424"/>
                  <a:pt x="711133" y="297843"/>
                </a:cubicBezTo>
                <a:cubicBezTo>
                  <a:pt x="716218" y="292261"/>
                  <a:pt x="721737" y="288479"/>
                  <a:pt x="727690" y="286494"/>
                </a:cubicBezTo>
                <a:lnTo>
                  <a:pt x="732155" y="281285"/>
                </a:lnTo>
                <a:lnTo>
                  <a:pt x="737736" y="279797"/>
                </a:lnTo>
                <a:lnTo>
                  <a:pt x="739968" y="274960"/>
                </a:lnTo>
                <a:cubicBezTo>
                  <a:pt x="752123" y="267767"/>
                  <a:pt x="760806" y="260946"/>
                  <a:pt x="766019" y="254496"/>
                </a:cubicBezTo>
                <a:cubicBezTo>
                  <a:pt x="766515" y="253504"/>
                  <a:pt x="767631" y="252512"/>
                  <a:pt x="769368" y="251520"/>
                </a:cubicBezTo>
                <a:cubicBezTo>
                  <a:pt x="771104" y="250528"/>
                  <a:pt x="772964" y="248791"/>
                  <a:pt x="774949" y="246311"/>
                </a:cubicBezTo>
                <a:cubicBezTo>
                  <a:pt x="784126" y="237133"/>
                  <a:pt x="795041" y="232544"/>
                  <a:pt x="807691" y="232544"/>
                </a:cubicBezTo>
                <a:cubicBezTo>
                  <a:pt x="822574" y="232544"/>
                  <a:pt x="830511" y="241598"/>
                  <a:pt x="831503" y="259705"/>
                </a:cubicBezTo>
                <a:lnTo>
                  <a:pt x="833736" y="265286"/>
                </a:lnTo>
                <a:cubicBezTo>
                  <a:pt x="835720" y="268759"/>
                  <a:pt x="838511" y="275828"/>
                  <a:pt x="842108" y="286494"/>
                </a:cubicBezTo>
                <a:cubicBezTo>
                  <a:pt x="845704" y="297160"/>
                  <a:pt x="847503" y="303734"/>
                  <a:pt x="847503" y="306214"/>
                </a:cubicBezTo>
                <a:cubicBezTo>
                  <a:pt x="847503" y="312911"/>
                  <a:pt x="845394" y="319609"/>
                  <a:pt x="841177" y="326306"/>
                </a:cubicBezTo>
                <a:cubicBezTo>
                  <a:pt x="837705" y="328042"/>
                  <a:pt x="829395" y="337344"/>
                  <a:pt x="816249" y="354211"/>
                </a:cubicBezTo>
                <a:lnTo>
                  <a:pt x="812528" y="356816"/>
                </a:lnTo>
                <a:cubicBezTo>
                  <a:pt x="810543" y="361281"/>
                  <a:pt x="807939" y="365745"/>
                  <a:pt x="804714" y="370210"/>
                </a:cubicBezTo>
                <a:cubicBezTo>
                  <a:pt x="799753" y="371947"/>
                  <a:pt x="797273" y="373807"/>
                  <a:pt x="797273" y="375791"/>
                </a:cubicBezTo>
                <a:lnTo>
                  <a:pt x="797273" y="382489"/>
                </a:lnTo>
                <a:cubicBezTo>
                  <a:pt x="797273" y="382985"/>
                  <a:pt x="796715" y="383977"/>
                  <a:pt x="795599" y="385465"/>
                </a:cubicBezTo>
                <a:cubicBezTo>
                  <a:pt x="794482" y="386953"/>
                  <a:pt x="792932" y="389806"/>
                  <a:pt x="790948" y="394023"/>
                </a:cubicBezTo>
                <a:lnTo>
                  <a:pt x="787971" y="398488"/>
                </a:lnTo>
                <a:cubicBezTo>
                  <a:pt x="786979" y="399480"/>
                  <a:pt x="785987" y="401526"/>
                  <a:pt x="784995" y="404627"/>
                </a:cubicBezTo>
                <a:cubicBezTo>
                  <a:pt x="784002" y="407727"/>
                  <a:pt x="782576" y="410518"/>
                  <a:pt x="780716" y="412998"/>
                </a:cubicBezTo>
                <a:cubicBezTo>
                  <a:pt x="778855" y="415479"/>
                  <a:pt x="777925" y="417463"/>
                  <a:pt x="777925" y="418951"/>
                </a:cubicBezTo>
                <a:cubicBezTo>
                  <a:pt x="777925" y="422672"/>
                  <a:pt x="782762" y="424533"/>
                  <a:pt x="792436" y="424533"/>
                </a:cubicBezTo>
                <a:cubicBezTo>
                  <a:pt x="792932" y="424533"/>
                  <a:pt x="794793" y="423788"/>
                  <a:pt x="798017" y="422300"/>
                </a:cubicBezTo>
                <a:lnTo>
                  <a:pt x="803226" y="423788"/>
                </a:lnTo>
                <a:cubicBezTo>
                  <a:pt x="803722" y="423788"/>
                  <a:pt x="804962" y="422982"/>
                  <a:pt x="806947" y="421370"/>
                </a:cubicBezTo>
                <a:cubicBezTo>
                  <a:pt x="808931" y="419758"/>
                  <a:pt x="811970" y="418455"/>
                  <a:pt x="816062" y="417463"/>
                </a:cubicBezTo>
                <a:cubicBezTo>
                  <a:pt x="820155" y="416471"/>
                  <a:pt x="823752" y="414983"/>
                  <a:pt x="826853" y="412998"/>
                </a:cubicBezTo>
                <a:cubicBezTo>
                  <a:pt x="829953" y="411014"/>
                  <a:pt x="833673" y="409278"/>
                  <a:pt x="838012" y="407789"/>
                </a:cubicBezTo>
                <a:cubicBezTo>
                  <a:pt x="842351" y="406301"/>
                  <a:pt x="846504" y="403883"/>
                  <a:pt x="850473" y="400534"/>
                </a:cubicBezTo>
                <a:cubicBezTo>
                  <a:pt x="854442" y="397185"/>
                  <a:pt x="858349" y="394767"/>
                  <a:pt x="862193" y="393279"/>
                </a:cubicBezTo>
                <a:cubicBezTo>
                  <a:pt x="866038" y="391790"/>
                  <a:pt x="869635" y="389496"/>
                  <a:pt x="872983" y="386395"/>
                </a:cubicBezTo>
                <a:cubicBezTo>
                  <a:pt x="876332" y="383295"/>
                  <a:pt x="880115" y="380380"/>
                  <a:pt x="884332" y="377652"/>
                </a:cubicBezTo>
                <a:cubicBezTo>
                  <a:pt x="888548" y="374923"/>
                  <a:pt x="895246" y="368970"/>
                  <a:pt x="904423" y="359792"/>
                </a:cubicBezTo>
                <a:cubicBezTo>
                  <a:pt x="907398" y="357436"/>
                  <a:pt x="909908" y="355606"/>
                  <a:pt x="911953" y="354304"/>
                </a:cubicBezTo>
                <a:lnTo>
                  <a:pt x="915505" y="352563"/>
                </a:lnTo>
                <a:lnTo>
                  <a:pt x="915730" y="351142"/>
                </a:lnTo>
                <a:cubicBezTo>
                  <a:pt x="916723" y="348723"/>
                  <a:pt x="918213" y="347018"/>
                  <a:pt x="920199" y="346026"/>
                </a:cubicBezTo>
                <a:lnTo>
                  <a:pt x="921700" y="344589"/>
                </a:lnTo>
                <a:lnTo>
                  <a:pt x="923207" y="342119"/>
                </a:lnTo>
                <a:cubicBezTo>
                  <a:pt x="925129" y="338832"/>
                  <a:pt x="927191" y="336367"/>
                  <a:pt x="929393" y="334724"/>
                </a:cubicBezTo>
                <a:lnTo>
                  <a:pt x="934473" y="332941"/>
                </a:lnTo>
                <a:lnTo>
                  <a:pt x="936591" y="331143"/>
                </a:lnTo>
                <a:cubicBezTo>
                  <a:pt x="940317" y="329903"/>
                  <a:pt x="942180" y="328290"/>
                  <a:pt x="942180" y="326306"/>
                </a:cubicBezTo>
                <a:cubicBezTo>
                  <a:pt x="942180" y="324570"/>
                  <a:pt x="945409" y="321097"/>
                  <a:pt x="951866" y="315888"/>
                </a:cubicBezTo>
                <a:cubicBezTo>
                  <a:pt x="958323" y="310679"/>
                  <a:pt x="963041" y="306152"/>
                  <a:pt x="966019" y="302307"/>
                </a:cubicBezTo>
                <a:cubicBezTo>
                  <a:pt x="968997" y="298463"/>
                  <a:pt x="971481" y="296540"/>
                  <a:pt x="973469" y="296540"/>
                </a:cubicBezTo>
                <a:lnTo>
                  <a:pt x="974957" y="295052"/>
                </a:lnTo>
                <a:cubicBezTo>
                  <a:pt x="975453" y="288851"/>
                  <a:pt x="977814" y="285750"/>
                  <a:pt x="982038" y="285750"/>
                </a:cubicBezTo>
                <a:lnTo>
                  <a:pt x="985759" y="283518"/>
                </a:lnTo>
                <a:lnTo>
                  <a:pt x="986509" y="280541"/>
                </a:lnTo>
                <a:lnTo>
                  <a:pt x="988742" y="279053"/>
                </a:lnTo>
                <a:lnTo>
                  <a:pt x="991724" y="279053"/>
                </a:lnTo>
                <a:lnTo>
                  <a:pt x="993584" y="277565"/>
                </a:lnTo>
                <a:cubicBezTo>
                  <a:pt x="994080" y="271364"/>
                  <a:pt x="996998" y="266527"/>
                  <a:pt x="1002337" y="263054"/>
                </a:cubicBezTo>
                <a:cubicBezTo>
                  <a:pt x="1007675" y="259581"/>
                  <a:pt x="1017423" y="249845"/>
                  <a:pt x="1031579" y="233846"/>
                </a:cubicBezTo>
                <a:cubicBezTo>
                  <a:pt x="1045735" y="217847"/>
                  <a:pt x="1053682" y="207615"/>
                  <a:pt x="1055421" y="203151"/>
                </a:cubicBezTo>
                <a:cubicBezTo>
                  <a:pt x="1057159" y="198686"/>
                  <a:pt x="1060325" y="192671"/>
                  <a:pt x="1064920" y="185105"/>
                </a:cubicBezTo>
                <a:cubicBezTo>
                  <a:pt x="1069514" y="177540"/>
                  <a:pt x="1072060" y="170408"/>
                  <a:pt x="1072556" y="163711"/>
                </a:cubicBezTo>
                <a:cubicBezTo>
                  <a:pt x="1072060" y="162719"/>
                  <a:pt x="1071316" y="161727"/>
                  <a:pt x="1070324" y="160735"/>
                </a:cubicBezTo>
                <a:lnTo>
                  <a:pt x="1054325" y="168548"/>
                </a:lnTo>
                <a:cubicBezTo>
                  <a:pt x="1054325" y="167804"/>
                  <a:pt x="1051844" y="166688"/>
                  <a:pt x="1046883" y="165199"/>
                </a:cubicBezTo>
                <a:cubicBezTo>
                  <a:pt x="1043162" y="167432"/>
                  <a:pt x="1040434" y="169664"/>
                  <a:pt x="1038698" y="171897"/>
                </a:cubicBezTo>
                <a:cubicBezTo>
                  <a:pt x="1036961" y="174129"/>
                  <a:pt x="1035597" y="175245"/>
                  <a:pt x="1034605" y="175245"/>
                </a:cubicBezTo>
                <a:lnTo>
                  <a:pt x="1029396" y="174501"/>
                </a:lnTo>
                <a:lnTo>
                  <a:pt x="1013025" y="176362"/>
                </a:lnTo>
                <a:cubicBezTo>
                  <a:pt x="998390" y="177602"/>
                  <a:pt x="987352" y="180578"/>
                  <a:pt x="979911" y="185291"/>
                </a:cubicBezTo>
                <a:lnTo>
                  <a:pt x="964656" y="189756"/>
                </a:lnTo>
                <a:lnTo>
                  <a:pt x="961307" y="189756"/>
                </a:lnTo>
                <a:cubicBezTo>
                  <a:pt x="959323" y="189756"/>
                  <a:pt x="956346" y="190996"/>
                  <a:pt x="952378" y="193477"/>
                </a:cubicBezTo>
                <a:lnTo>
                  <a:pt x="943820" y="192733"/>
                </a:lnTo>
                <a:cubicBezTo>
                  <a:pt x="935882" y="196949"/>
                  <a:pt x="930053" y="199058"/>
                  <a:pt x="926332" y="199058"/>
                </a:cubicBezTo>
                <a:cubicBezTo>
                  <a:pt x="925836" y="199058"/>
                  <a:pt x="924348" y="198810"/>
                  <a:pt x="921868" y="198314"/>
                </a:cubicBezTo>
                <a:lnTo>
                  <a:pt x="883917" y="208732"/>
                </a:lnTo>
                <a:cubicBezTo>
                  <a:pt x="880940" y="209724"/>
                  <a:pt x="874243" y="214809"/>
                  <a:pt x="863825" y="223987"/>
                </a:cubicBezTo>
                <a:lnTo>
                  <a:pt x="860848" y="224731"/>
                </a:lnTo>
                <a:cubicBezTo>
                  <a:pt x="858368" y="224731"/>
                  <a:pt x="855453" y="221940"/>
                  <a:pt x="852104" y="216359"/>
                </a:cubicBezTo>
                <a:cubicBezTo>
                  <a:pt x="848756" y="210778"/>
                  <a:pt x="847081" y="205755"/>
                  <a:pt x="847081" y="201290"/>
                </a:cubicBezTo>
                <a:cubicBezTo>
                  <a:pt x="847081" y="176734"/>
                  <a:pt x="868165" y="162471"/>
                  <a:pt x="910333" y="158502"/>
                </a:cubicBezTo>
                <a:lnTo>
                  <a:pt x="925588" y="152549"/>
                </a:lnTo>
                <a:lnTo>
                  <a:pt x="926332" y="152549"/>
                </a:lnTo>
                <a:lnTo>
                  <a:pt x="930425" y="154037"/>
                </a:lnTo>
                <a:lnTo>
                  <a:pt x="931913" y="154037"/>
                </a:lnTo>
                <a:cubicBezTo>
                  <a:pt x="933402" y="154037"/>
                  <a:pt x="935758" y="153107"/>
                  <a:pt x="938983" y="151247"/>
                </a:cubicBezTo>
                <a:cubicBezTo>
                  <a:pt x="942207" y="149386"/>
                  <a:pt x="949401" y="147092"/>
                  <a:pt x="960563" y="144364"/>
                </a:cubicBezTo>
                <a:lnTo>
                  <a:pt x="975818" y="140271"/>
                </a:lnTo>
                <a:lnTo>
                  <a:pt x="980655" y="141015"/>
                </a:lnTo>
                <a:cubicBezTo>
                  <a:pt x="983135" y="141015"/>
                  <a:pt x="985926" y="140023"/>
                  <a:pt x="989026" y="138038"/>
                </a:cubicBezTo>
                <a:cubicBezTo>
                  <a:pt x="992127" y="136054"/>
                  <a:pt x="996840" y="134628"/>
                  <a:pt x="1003165" y="133760"/>
                </a:cubicBezTo>
                <a:cubicBezTo>
                  <a:pt x="1009490" y="132891"/>
                  <a:pt x="1013893" y="131961"/>
                  <a:pt x="1016374" y="130969"/>
                </a:cubicBezTo>
                <a:lnTo>
                  <a:pt x="1022327" y="129481"/>
                </a:lnTo>
                <a:cubicBezTo>
                  <a:pt x="1023319" y="129481"/>
                  <a:pt x="1025365" y="128613"/>
                  <a:pt x="1028466" y="126876"/>
                </a:cubicBezTo>
                <a:cubicBezTo>
                  <a:pt x="1031566" y="125140"/>
                  <a:pt x="1035597" y="124272"/>
                  <a:pt x="1040558" y="124272"/>
                </a:cubicBezTo>
                <a:cubicBezTo>
                  <a:pt x="1041302" y="124272"/>
                  <a:pt x="1043162" y="124768"/>
                  <a:pt x="1046139" y="125760"/>
                </a:cubicBezTo>
                <a:lnTo>
                  <a:pt x="1051348" y="124272"/>
                </a:lnTo>
                <a:lnTo>
                  <a:pt x="1055069" y="120551"/>
                </a:lnTo>
                <a:lnTo>
                  <a:pt x="1055813" y="120551"/>
                </a:lnTo>
                <a:lnTo>
                  <a:pt x="1059162" y="122039"/>
                </a:lnTo>
                <a:lnTo>
                  <a:pt x="1059906" y="122039"/>
                </a:lnTo>
                <a:cubicBezTo>
                  <a:pt x="1065859" y="122039"/>
                  <a:pt x="1071147" y="120861"/>
                  <a:pt x="1075771" y="118505"/>
                </a:cubicBezTo>
                <a:cubicBezTo>
                  <a:pt x="1080395" y="116148"/>
                  <a:pt x="1084274" y="114474"/>
                  <a:pt x="1087407" y="113482"/>
                </a:cubicBezTo>
                <a:cubicBezTo>
                  <a:pt x="1090540" y="112490"/>
                  <a:pt x="1092483" y="111745"/>
                  <a:pt x="1093235" y="111249"/>
                </a:cubicBezTo>
                <a:cubicBezTo>
                  <a:pt x="1093987" y="110753"/>
                  <a:pt x="1094613" y="110505"/>
                  <a:pt x="1095113" y="110505"/>
                </a:cubicBezTo>
                <a:lnTo>
                  <a:pt x="1101130" y="111249"/>
                </a:lnTo>
                <a:cubicBezTo>
                  <a:pt x="1103114" y="111249"/>
                  <a:pt x="1105779" y="107715"/>
                  <a:pt x="1109124" y="100645"/>
                </a:cubicBezTo>
                <a:cubicBezTo>
                  <a:pt x="1112468" y="93576"/>
                  <a:pt x="1116248" y="88429"/>
                  <a:pt x="1120463" y="85204"/>
                </a:cubicBezTo>
                <a:cubicBezTo>
                  <a:pt x="1124678" y="81980"/>
                  <a:pt x="1128892" y="75903"/>
                  <a:pt x="1133105" y="66973"/>
                </a:cubicBezTo>
                <a:cubicBezTo>
                  <a:pt x="1134097" y="65733"/>
                  <a:pt x="1135213" y="63810"/>
                  <a:pt x="1136454" y="61206"/>
                </a:cubicBezTo>
                <a:cubicBezTo>
                  <a:pt x="1137694" y="58601"/>
                  <a:pt x="1138686" y="57299"/>
                  <a:pt x="1139430" y="57299"/>
                </a:cubicBezTo>
                <a:cubicBezTo>
                  <a:pt x="1143147" y="57299"/>
                  <a:pt x="1146121" y="54943"/>
                  <a:pt x="1148354" y="50230"/>
                </a:cubicBezTo>
                <a:cubicBezTo>
                  <a:pt x="1155788" y="41548"/>
                  <a:pt x="1161859" y="37207"/>
                  <a:pt x="1166568" y="37207"/>
                </a:cubicBezTo>
                <a:close/>
                <a:moveTo>
                  <a:pt x="337659" y="0"/>
                </a:moveTo>
                <a:lnTo>
                  <a:pt x="339147" y="0"/>
                </a:lnTo>
                <a:cubicBezTo>
                  <a:pt x="342372" y="1985"/>
                  <a:pt x="347023" y="3101"/>
                  <a:pt x="353100" y="3349"/>
                </a:cubicBezTo>
                <a:cubicBezTo>
                  <a:pt x="359177" y="3597"/>
                  <a:pt x="363208" y="7814"/>
                  <a:pt x="365192" y="15999"/>
                </a:cubicBezTo>
                <a:lnTo>
                  <a:pt x="369657" y="25301"/>
                </a:lnTo>
                <a:cubicBezTo>
                  <a:pt x="371145" y="28278"/>
                  <a:pt x="371890" y="30758"/>
                  <a:pt x="371890" y="32742"/>
                </a:cubicBezTo>
                <a:cubicBezTo>
                  <a:pt x="371890" y="37455"/>
                  <a:pt x="372572" y="40804"/>
                  <a:pt x="373936" y="42788"/>
                </a:cubicBezTo>
                <a:cubicBezTo>
                  <a:pt x="375300" y="44773"/>
                  <a:pt x="375982" y="46261"/>
                  <a:pt x="375982" y="47253"/>
                </a:cubicBezTo>
                <a:cubicBezTo>
                  <a:pt x="375982" y="48741"/>
                  <a:pt x="375300" y="50788"/>
                  <a:pt x="373936" y="53392"/>
                </a:cubicBezTo>
                <a:cubicBezTo>
                  <a:pt x="372572" y="55997"/>
                  <a:pt x="371890" y="59283"/>
                  <a:pt x="371890" y="63252"/>
                </a:cubicBezTo>
                <a:cubicBezTo>
                  <a:pt x="371890" y="64740"/>
                  <a:pt x="370897" y="67345"/>
                  <a:pt x="368913" y="71066"/>
                </a:cubicBezTo>
                <a:lnTo>
                  <a:pt x="365937" y="77763"/>
                </a:lnTo>
                <a:cubicBezTo>
                  <a:pt x="359239" y="100583"/>
                  <a:pt x="352914" y="111993"/>
                  <a:pt x="346961" y="111993"/>
                </a:cubicBezTo>
                <a:cubicBezTo>
                  <a:pt x="332574" y="111993"/>
                  <a:pt x="325381" y="107405"/>
                  <a:pt x="325381" y="98227"/>
                </a:cubicBezTo>
                <a:cubicBezTo>
                  <a:pt x="325381" y="88801"/>
                  <a:pt x="332574" y="77887"/>
                  <a:pt x="346961" y="65485"/>
                </a:cubicBezTo>
                <a:cubicBezTo>
                  <a:pt x="348449" y="64492"/>
                  <a:pt x="350682" y="61206"/>
                  <a:pt x="353658" y="55625"/>
                </a:cubicBezTo>
                <a:cubicBezTo>
                  <a:pt x="356635" y="50044"/>
                  <a:pt x="358123" y="46509"/>
                  <a:pt x="358123" y="45021"/>
                </a:cubicBezTo>
                <a:cubicBezTo>
                  <a:pt x="358123" y="40308"/>
                  <a:pt x="355891" y="37951"/>
                  <a:pt x="351426" y="37951"/>
                </a:cubicBezTo>
                <a:cubicBezTo>
                  <a:pt x="347457" y="37951"/>
                  <a:pt x="343922" y="39006"/>
                  <a:pt x="340822" y="41114"/>
                </a:cubicBezTo>
                <a:cubicBezTo>
                  <a:pt x="337721" y="43222"/>
                  <a:pt x="334000" y="44525"/>
                  <a:pt x="329660" y="45021"/>
                </a:cubicBezTo>
                <a:cubicBezTo>
                  <a:pt x="325319" y="45517"/>
                  <a:pt x="322404" y="46261"/>
                  <a:pt x="320916" y="47253"/>
                </a:cubicBezTo>
                <a:lnTo>
                  <a:pt x="314963" y="50230"/>
                </a:lnTo>
                <a:cubicBezTo>
                  <a:pt x="310746" y="52214"/>
                  <a:pt x="303305" y="56803"/>
                  <a:pt x="292639" y="63996"/>
                </a:cubicBezTo>
                <a:lnTo>
                  <a:pt x="192168" y="143991"/>
                </a:lnTo>
                <a:lnTo>
                  <a:pt x="190680" y="149945"/>
                </a:lnTo>
                <a:cubicBezTo>
                  <a:pt x="190184" y="150689"/>
                  <a:pt x="188137" y="152177"/>
                  <a:pt x="184541" y="154409"/>
                </a:cubicBezTo>
                <a:cubicBezTo>
                  <a:pt x="180944" y="156642"/>
                  <a:pt x="178401" y="160239"/>
                  <a:pt x="176913" y="165199"/>
                </a:cubicBezTo>
                <a:cubicBezTo>
                  <a:pt x="171700" y="174377"/>
                  <a:pt x="166365" y="181074"/>
                  <a:pt x="160908" y="185291"/>
                </a:cubicBezTo>
                <a:lnTo>
                  <a:pt x="147886" y="202779"/>
                </a:lnTo>
                <a:lnTo>
                  <a:pt x="144909" y="209476"/>
                </a:lnTo>
                <a:cubicBezTo>
                  <a:pt x="141437" y="210964"/>
                  <a:pt x="132505" y="221382"/>
                  <a:pt x="118114" y="240730"/>
                </a:cubicBezTo>
                <a:cubicBezTo>
                  <a:pt x="112905" y="246931"/>
                  <a:pt x="108689" y="250776"/>
                  <a:pt x="105464" y="252264"/>
                </a:cubicBezTo>
                <a:cubicBezTo>
                  <a:pt x="104968" y="252264"/>
                  <a:pt x="104720" y="252512"/>
                  <a:pt x="104720" y="253008"/>
                </a:cubicBezTo>
                <a:lnTo>
                  <a:pt x="106208" y="258961"/>
                </a:lnTo>
                <a:lnTo>
                  <a:pt x="106208" y="260449"/>
                </a:lnTo>
                <a:cubicBezTo>
                  <a:pt x="106208" y="263178"/>
                  <a:pt x="98023" y="276200"/>
                  <a:pt x="81652" y="299517"/>
                </a:cubicBezTo>
                <a:lnTo>
                  <a:pt x="80907" y="301005"/>
                </a:lnTo>
                <a:cubicBezTo>
                  <a:pt x="79419" y="310431"/>
                  <a:pt x="77124" y="317624"/>
                  <a:pt x="74021" y="322585"/>
                </a:cubicBezTo>
                <a:cubicBezTo>
                  <a:pt x="70919" y="327546"/>
                  <a:pt x="68995" y="331515"/>
                  <a:pt x="68251" y="334491"/>
                </a:cubicBezTo>
                <a:cubicBezTo>
                  <a:pt x="67507" y="337468"/>
                  <a:pt x="66143" y="340383"/>
                  <a:pt x="64158" y="343235"/>
                </a:cubicBezTo>
                <a:cubicBezTo>
                  <a:pt x="62174" y="346088"/>
                  <a:pt x="60376" y="349808"/>
                  <a:pt x="58763" y="354397"/>
                </a:cubicBezTo>
                <a:cubicBezTo>
                  <a:pt x="57151" y="358986"/>
                  <a:pt x="55601" y="362397"/>
                  <a:pt x="54113" y="364629"/>
                </a:cubicBezTo>
                <a:cubicBezTo>
                  <a:pt x="52624" y="366862"/>
                  <a:pt x="51756" y="369156"/>
                  <a:pt x="51508" y="371512"/>
                </a:cubicBezTo>
                <a:cubicBezTo>
                  <a:pt x="51260" y="373869"/>
                  <a:pt x="49648" y="377528"/>
                  <a:pt x="46671" y="382489"/>
                </a:cubicBezTo>
                <a:cubicBezTo>
                  <a:pt x="48159" y="387201"/>
                  <a:pt x="48904" y="389806"/>
                  <a:pt x="48904" y="390302"/>
                </a:cubicBezTo>
                <a:cubicBezTo>
                  <a:pt x="48904" y="391294"/>
                  <a:pt x="46919" y="399852"/>
                  <a:pt x="42950" y="415975"/>
                </a:cubicBezTo>
                <a:lnTo>
                  <a:pt x="42950" y="417463"/>
                </a:lnTo>
                <a:cubicBezTo>
                  <a:pt x="42950" y="420192"/>
                  <a:pt x="43943" y="423292"/>
                  <a:pt x="45927" y="426765"/>
                </a:cubicBezTo>
                <a:cubicBezTo>
                  <a:pt x="47911" y="430238"/>
                  <a:pt x="49648" y="431974"/>
                  <a:pt x="51136" y="431974"/>
                </a:cubicBezTo>
                <a:cubicBezTo>
                  <a:pt x="53120" y="431974"/>
                  <a:pt x="59567" y="428749"/>
                  <a:pt x="70475" y="422300"/>
                </a:cubicBezTo>
                <a:cubicBezTo>
                  <a:pt x="81383" y="415851"/>
                  <a:pt x="89192" y="409402"/>
                  <a:pt x="93901" y="402952"/>
                </a:cubicBezTo>
                <a:lnTo>
                  <a:pt x="102830" y="398488"/>
                </a:lnTo>
                <a:lnTo>
                  <a:pt x="108406" y="393279"/>
                </a:lnTo>
                <a:cubicBezTo>
                  <a:pt x="113363" y="392782"/>
                  <a:pt x="116585" y="392286"/>
                  <a:pt x="118074" y="391790"/>
                </a:cubicBezTo>
                <a:cubicBezTo>
                  <a:pt x="122539" y="381124"/>
                  <a:pt x="126381" y="375047"/>
                  <a:pt x="129602" y="373559"/>
                </a:cubicBezTo>
                <a:lnTo>
                  <a:pt x="136671" y="373559"/>
                </a:lnTo>
                <a:cubicBezTo>
                  <a:pt x="139148" y="371326"/>
                  <a:pt x="140386" y="367978"/>
                  <a:pt x="140386" y="363513"/>
                </a:cubicBezTo>
                <a:cubicBezTo>
                  <a:pt x="140386" y="362025"/>
                  <a:pt x="143920" y="357560"/>
                  <a:pt x="150987" y="350118"/>
                </a:cubicBezTo>
                <a:cubicBezTo>
                  <a:pt x="158055" y="342677"/>
                  <a:pt x="163386" y="336848"/>
                  <a:pt x="166981" y="332631"/>
                </a:cubicBezTo>
                <a:cubicBezTo>
                  <a:pt x="170575" y="328414"/>
                  <a:pt x="172869" y="326058"/>
                  <a:pt x="173861" y="325562"/>
                </a:cubicBezTo>
                <a:cubicBezTo>
                  <a:pt x="175345" y="321841"/>
                  <a:pt x="178939" y="317314"/>
                  <a:pt x="184642" y="311981"/>
                </a:cubicBezTo>
                <a:cubicBezTo>
                  <a:pt x="190345" y="306648"/>
                  <a:pt x="194127" y="301687"/>
                  <a:pt x="195988" y="297098"/>
                </a:cubicBezTo>
                <a:cubicBezTo>
                  <a:pt x="197848" y="292510"/>
                  <a:pt x="200637" y="290215"/>
                  <a:pt x="204353" y="290215"/>
                </a:cubicBezTo>
                <a:cubicBezTo>
                  <a:pt x="207826" y="290215"/>
                  <a:pt x="209562" y="289471"/>
                  <a:pt x="209562" y="287983"/>
                </a:cubicBezTo>
                <a:cubicBezTo>
                  <a:pt x="209562" y="286990"/>
                  <a:pt x="210306" y="285006"/>
                  <a:pt x="211795" y="282030"/>
                </a:cubicBezTo>
                <a:lnTo>
                  <a:pt x="212533" y="279053"/>
                </a:lnTo>
                <a:cubicBezTo>
                  <a:pt x="216998" y="272604"/>
                  <a:pt x="220843" y="268263"/>
                  <a:pt x="224067" y="266031"/>
                </a:cubicBezTo>
                <a:lnTo>
                  <a:pt x="227038" y="262310"/>
                </a:lnTo>
                <a:cubicBezTo>
                  <a:pt x="229022" y="258093"/>
                  <a:pt x="230883" y="255489"/>
                  <a:pt x="232619" y="254496"/>
                </a:cubicBezTo>
                <a:lnTo>
                  <a:pt x="237078" y="250032"/>
                </a:lnTo>
                <a:cubicBezTo>
                  <a:pt x="237574" y="246807"/>
                  <a:pt x="239186" y="243954"/>
                  <a:pt x="241915" y="241474"/>
                </a:cubicBezTo>
                <a:cubicBezTo>
                  <a:pt x="244643" y="238993"/>
                  <a:pt x="247681" y="234715"/>
                  <a:pt x="251028" y="228637"/>
                </a:cubicBezTo>
                <a:cubicBezTo>
                  <a:pt x="254375" y="222560"/>
                  <a:pt x="258030" y="217413"/>
                  <a:pt x="261995" y="213197"/>
                </a:cubicBezTo>
                <a:cubicBezTo>
                  <a:pt x="267948" y="209476"/>
                  <a:pt x="272722" y="202593"/>
                  <a:pt x="276317" y="192547"/>
                </a:cubicBezTo>
                <a:cubicBezTo>
                  <a:pt x="279912" y="182501"/>
                  <a:pt x="284808" y="175245"/>
                  <a:pt x="291005" y="170781"/>
                </a:cubicBezTo>
                <a:lnTo>
                  <a:pt x="300179" y="155526"/>
                </a:lnTo>
                <a:cubicBezTo>
                  <a:pt x="304644" y="149821"/>
                  <a:pt x="309977" y="146968"/>
                  <a:pt x="316178" y="146968"/>
                </a:cubicBezTo>
                <a:cubicBezTo>
                  <a:pt x="321387" y="146968"/>
                  <a:pt x="328022" y="152363"/>
                  <a:pt x="336084" y="163153"/>
                </a:cubicBezTo>
                <a:cubicBezTo>
                  <a:pt x="344145" y="173943"/>
                  <a:pt x="348176" y="184299"/>
                  <a:pt x="348176" y="194221"/>
                </a:cubicBezTo>
                <a:lnTo>
                  <a:pt x="344827" y="209104"/>
                </a:lnTo>
                <a:cubicBezTo>
                  <a:pt x="342843" y="221506"/>
                  <a:pt x="339990" y="230250"/>
                  <a:pt x="336270" y="235335"/>
                </a:cubicBezTo>
                <a:cubicBezTo>
                  <a:pt x="332549" y="240420"/>
                  <a:pt x="330379" y="244823"/>
                  <a:pt x="329758" y="248543"/>
                </a:cubicBezTo>
                <a:cubicBezTo>
                  <a:pt x="329138" y="252264"/>
                  <a:pt x="327092" y="256357"/>
                  <a:pt x="323619" y="260822"/>
                </a:cubicBezTo>
                <a:cubicBezTo>
                  <a:pt x="320147" y="265286"/>
                  <a:pt x="317170" y="272356"/>
                  <a:pt x="314690" y="282030"/>
                </a:cubicBezTo>
                <a:lnTo>
                  <a:pt x="303900" y="302493"/>
                </a:lnTo>
                <a:lnTo>
                  <a:pt x="300923" y="311051"/>
                </a:lnTo>
                <a:cubicBezTo>
                  <a:pt x="298195" y="320477"/>
                  <a:pt x="296706" y="326058"/>
                  <a:pt x="296458" y="327794"/>
                </a:cubicBezTo>
                <a:cubicBezTo>
                  <a:pt x="296210" y="328786"/>
                  <a:pt x="295776" y="329841"/>
                  <a:pt x="295156" y="330957"/>
                </a:cubicBezTo>
                <a:cubicBezTo>
                  <a:pt x="294536" y="332073"/>
                  <a:pt x="293854" y="333065"/>
                  <a:pt x="293110" y="333933"/>
                </a:cubicBezTo>
                <a:cubicBezTo>
                  <a:pt x="292365" y="334802"/>
                  <a:pt x="291621" y="336166"/>
                  <a:pt x="290877" y="338026"/>
                </a:cubicBezTo>
                <a:cubicBezTo>
                  <a:pt x="290133" y="339886"/>
                  <a:pt x="289699" y="340817"/>
                  <a:pt x="289575" y="340817"/>
                </a:cubicBezTo>
                <a:cubicBezTo>
                  <a:pt x="289451" y="340817"/>
                  <a:pt x="289389" y="340693"/>
                  <a:pt x="289389" y="340445"/>
                </a:cubicBezTo>
                <a:cubicBezTo>
                  <a:pt x="286412" y="346150"/>
                  <a:pt x="284924" y="349498"/>
                  <a:pt x="284924" y="350490"/>
                </a:cubicBezTo>
                <a:cubicBezTo>
                  <a:pt x="284924" y="352971"/>
                  <a:pt x="285668" y="354211"/>
                  <a:pt x="287156" y="354211"/>
                </a:cubicBezTo>
                <a:cubicBezTo>
                  <a:pt x="289141" y="354211"/>
                  <a:pt x="291435" y="352723"/>
                  <a:pt x="294040" y="349746"/>
                </a:cubicBezTo>
                <a:cubicBezTo>
                  <a:pt x="296644" y="346770"/>
                  <a:pt x="299189" y="344661"/>
                  <a:pt x="301673" y="343421"/>
                </a:cubicBezTo>
                <a:cubicBezTo>
                  <a:pt x="304157" y="342181"/>
                  <a:pt x="305773" y="340507"/>
                  <a:pt x="306519" y="338398"/>
                </a:cubicBezTo>
                <a:cubicBezTo>
                  <a:pt x="307265" y="336290"/>
                  <a:pt x="309687" y="333995"/>
                  <a:pt x="313786" y="331515"/>
                </a:cubicBezTo>
                <a:cubicBezTo>
                  <a:pt x="317884" y="329034"/>
                  <a:pt x="320430" y="327794"/>
                  <a:pt x="321422" y="327794"/>
                </a:cubicBezTo>
                <a:lnTo>
                  <a:pt x="324404" y="327794"/>
                </a:lnTo>
                <a:cubicBezTo>
                  <a:pt x="332105" y="322833"/>
                  <a:pt x="336452" y="319361"/>
                  <a:pt x="337444" y="317376"/>
                </a:cubicBezTo>
                <a:cubicBezTo>
                  <a:pt x="338192" y="316384"/>
                  <a:pt x="342169" y="314152"/>
                  <a:pt x="349374" y="310679"/>
                </a:cubicBezTo>
                <a:lnTo>
                  <a:pt x="360547" y="305470"/>
                </a:lnTo>
                <a:cubicBezTo>
                  <a:pt x="365764" y="303734"/>
                  <a:pt x="372099" y="299145"/>
                  <a:pt x="379552" y="291703"/>
                </a:cubicBezTo>
                <a:lnTo>
                  <a:pt x="384023" y="292448"/>
                </a:lnTo>
                <a:cubicBezTo>
                  <a:pt x="388247" y="290463"/>
                  <a:pt x="390856" y="289471"/>
                  <a:pt x="391848" y="289471"/>
                </a:cubicBezTo>
                <a:cubicBezTo>
                  <a:pt x="393340" y="289471"/>
                  <a:pt x="394086" y="292075"/>
                  <a:pt x="394086" y="297284"/>
                </a:cubicBezTo>
                <a:cubicBezTo>
                  <a:pt x="394086" y="300261"/>
                  <a:pt x="392414" y="302617"/>
                  <a:pt x="389069" y="304354"/>
                </a:cubicBezTo>
                <a:cubicBezTo>
                  <a:pt x="385724" y="306090"/>
                  <a:pt x="383804" y="307454"/>
                  <a:pt x="383308" y="308447"/>
                </a:cubicBezTo>
                <a:lnTo>
                  <a:pt x="384052" y="311051"/>
                </a:lnTo>
                <a:lnTo>
                  <a:pt x="384052" y="312539"/>
                </a:lnTo>
                <a:cubicBezTo>
                  <a:pt x="384052" y="316260"/>
                  <a:pt x="382192" y="320911"/>
                  <a:pt x="378474" y="326492"/>
                </a:cubicBezTo>
                <a:cubicBezTo>
                  <a:pt x="374755" y="332073"/>
                  <a:pt x="370666" y="335298"/>
                  <a:pt x="366207" y="336166"/>
                </a:cubicBezTo>
                <a:cubicBezTo>
                  <a:pt x="361748" y="337034"/>
                  <a:pt x="358650" y="339266"/>
                  <a:pt x="356914" y="342863"/>
                </a:cubicBezTo>
                <a:cubicBezTo>
                  <a:pt x="355177" y="346460"/>
                  <a:pt x="353815" y="348506"/>
                  <a:pt x="352827" y="349002"/>
                </a:cubicBezTo>
                <a:cubicBezTo>
                  <a:pt x="352331" y="348506"/>
                  <a:pt x="350594" y="347762"/>
                  <a:pt x="347618" y="346770"/>
                </a:cubicBezTo>
                <a:lnTo>
                  <a:pt x="346135" y="346770"/>
                </a:lnTo>
                <a:cubicBezTo>
                  <a:pt x="344151" y="346770"/>
                  <a:pt x="341858" y="348134"/>
                  <a:pt x="339255" y="350863"/>
                </a:cubicBezTo>
                <a:cubicBezTo>
                  <a:pt x="336652" y="353591"/>
                  <a:pt x="332006" y="357064"/>
                  <a:pt x="325317" y="361281"/>
                </a:cubicBezTo>
                <a:lnTo>
                  <a:pt x="319370" y="366490"/>
                </a:lnTo>
                <a:cubicBezTo>
                  <a:pt x="317881" y="368474"/>
                  <a:pt x="316147" y="369466"/>
                  <a:pt x="314166" y="369466"/>
                </a:cubicBezTo>
                <a:cubicBezTo>
                  <a:pt x="299295" y="379636"/>
                  <a:pt x="291860" y="384969"/>
                  <a:pt x="291860" y="385465"/>
                </a:cubicBezTo>
                <a:cubicBezTo>
                  <a:pt x="278973" y="390674"/>
                  <a:pt x="270671" y="396751"/>
                  <a:pt x="266954" y="403697"/>
                </a:cubicBezTo>
                <a:lnTo>
                  <a:pt x="259891" y="415231"/>
                </a:lnTo>
                <a:cubicBezTo>
                  <a:pt x="258158" y="418703"/>
                  <a:pt x="256424" y="421556"/>
                  <a:pt x="254687" y="423788"/>
                </a:cubicBezTo>
                <a:lnTo>
                  <a:pt x="248740" y="446485"/>
                </a:lnTo>
                <a:cubicBezTo>
                  <a:pt x="246760" y="450701"/>
                  <a:pt x="244157" y="454546"/>
                  <a:pt x="240932" y="458019"/>
                </a:cubicBezTo>
                <a:lnTo>
                  <a:pt x="240932" y="458763"/>
                </a:lnTo>
                <a:lnTo>
                  <a:pt x="242421" y="466949"/>
                </a:lnTo>
                <a:cubicBezTo>
                  <a:pt x="241925" y="468189"/>
                  <a:pt x="240004" y="470855"/>
                  <a:pt x="236659" y="474948"/>
                </a:cubicBezTo>
                <a:cubicBezTo>
                  <a:pt x="233315" y="479041"/>
                  <a:pt x="229908" y="487412"/>
                  <a:pt x="226439" y="500063"/>
                </a:cubicBezTo>
                <a:lnTo>
                  <a:pt x="219748" y="522759"/>
                </a:lnTo>
                <a:lnTo>
                  <a:pt x="216027" y="528712"/>
                </a:lnTo>
                <a:cubicBezTo>
                  <a:pt x="211322" y="534417"/>
                  <a:pt x="208969" y="537766"/>
                  <a:pt x="208969" y="538758"/>
                </a:cubicBezTo>
                <a:cubicBezTo>
                  <a:pt x="208969" y="545703"/>
                  <a:pt x="205623" y="552029"/>
                  <a:pt x="198929" y="557734"/>
                </a:cubicBezTo>
                <a:cubicBezTo>
                  <a:pt x="198433" y="559222"/>
                  <a:pt x="196203" y="564555"/>
                  <a:pt x="192238" y="573733"/>
                </a:cubicBezTo>
                <a:lnTo>
                  <a:pt x="187779" y="588988"/>
                </a:lnTo>
                <a:lnTo>
                  <a:pt x="180686" y="597545"/>
                </a:lnTo>
                <a:lnTo>
                  <a:pt x="179192" y="603498"/>
                </a:lnTo>
                <a:cubicBezTo>
                  <a:pt x="177696" y="605483"/>
                  <a:pt x="175579" y="608273"/>
                  <a:pt x="172841" y="611870"/>
                </a:cubicBezTo>
                <a:cubicBezTo>
                  <a:pt x="170103" y="615467"/>
                  <a:pt x="167800" y="620179"/>
                  <a:pt x="165934" y="626009"/>
                </a:cubicBezTo>
                <a:cubicBezTo>
                  <a:pt x="164068" y="631838"/>
                  <a:pt x="160708" y="637047"/>
                  <a:pt x="155853" y="641635"/>
                </a:cubicBezTo>
                <a:cubicBezTo>
                  <a:pt x="150999" y="646224"/>
                  <a:pt x="148572" y="649759"/>
                  <a:pt x="148572" y="652239"/>
                </a:cubicBezTo>
                <a:cubicBezTo>
                  <a:pt x="148572" y="653480"/>
                  <a:pt x="144402" y="659557"/>
                  <a:pt x="136061" y="670471"/>
                </a:cubicBezTo>
                <a:cubicBezTo>
                  <a:pt x="127720" y="681385"/>
                  <a:pt x="123053" y="688826"/>
                  <a:pt x="122059" y="692795"/>
                </a:cubicBezTo>
                <a:cubicBezTo>
                  <a:pt x="121065" y="696764"/>
                  <a:pt x="117954" y="698996"/>
                  <a:pt x="112725" y="699492"/>
                </a:cubicBezTo>
                <a:cubicBezTo>
                  <a:pt x="112225" y="699989"/>
                  <a:pt x="111602" y="702159"/>
                  <a:pt x="110856" y="706004"/>
                </a:cubicBezTo>
                <a:cubicBezTo>
                  <a:pt x="110110" y="709848"/>
                  <a:pt x="108181" y="712143"/>
                  <a:pt x="105069" y="712887"/>
                </a:cubicBezTo>
                <a:cubicBezTo>
                  <a:pt x="101956" y="713631"/>
                  <a:pt x="99529" y="715802"/>
                  <a:pt x="97787" y="719398"/>
                </a:cubicBezTo>
                <a:cubicBezTo>
                  <a:pt x="96045" y="722995"/>
                  <a:pt x="93058" y="724793"/>
                  <a:pt x="88826" y="724793"/>
                </a:cubicBezTo>
                <a:cubicBezTo>
                  <a:pt x="83845" y="724793"/>
                  <a:pt x="80733" y="725909"/>
                  <a:pt x="79489" y="728142"/>
                </a:cubicBezTo>
                <a:cubicBezTo>
                  <a:pt x="78245" y="730374"/>
                  <a:pt x="76627" y="731490"/>
                  <a:pt x="74635" y="731490"/>
                </a:cubicBezTo>
                <a:cubicBezTo>
                  <a:pt x="59201" y="731490"/>
                  <a:pt x="49748" y="724421"/>
                  <a:pt x="46276" y="710282"/>
                </a:cubicBezTo>
                <a:cubicBezTo>
                  <a:pt x="45780" y="707802"/>
                  <a:pt x="44601" y="705508"/>
                  <a:pt x="42741" y="703399"/>
                </a:cubicBezTo>
                <a:cubicBezTo>
                  <a:pt x="40881" y="701291"/>
                  <a:pt x="39827" y="698872"/>
                  <a:pt x="39578" y="696144"/>
                </a:cubicBezTo>
                <a:cubicBezTo>
                  <a:pt x="39330" y="693415"/>
                  <a:pt x="37966" y="689447"/>
                  <a:pt x="35486" y="684238"/>
                </a:cubicBezTo>
                <a:lnTo>
                  <a:pt x="35486" y="683493"/>
                </a:lnTo>
                <a:lnTo>
                  <a:pt x="36974" y="679029"/>
                </a:lnTo>
                <a:cubicBezTo>
                  <a:pt x="37470" y="679029"/>
                  <a:pt x="37718" y="678533"/>
                  <a:pt x="37718" y="677540"/>
                </a:cubicBezTo>
                <a:lnTo>
                  <a:pt x="35486" y="669727"/>
                </a:lnTo>
                <a:cubicBezTo>
                  <a:pt x="37966" y="662782"/>
                  <a:pt x="39206" y="658193"/>
                  <a:pt x="39206" y="655960"/>
                </a:cubicBezTo>
                <a:lnTo>
                  <a:pt x="38462" y="647031"/>
                </a:lnTo>
                <a:cubicBezTo>
                  <a:pt x="37718" y="641574"/>
                  <a:pt x="42059" y="629295"/>
                  <a:pt x="51485" y="610196"/>
                </a:cubicBezTo>
                <a:cubicBezTo>
                  <a:pt x="57690" y="601266"/>
                  <a:pt x="63275" y="587871"/>
                  <a:pt x="68240" y="570012"/>
                </a:cubicBezTo>
                <a:cubicBezTo>
                  <a:pt x="70228" y="567035"/>
                  <a:pt x="72338" y="564431"/>
                  <a:pt x="74571" y="562198"/>
                </a:cubicBezTo>
                <a:lnTo>
                  <a:pt x="82018" y="548804"/>
                </a:lnTo>
                <a:lnTo>
                  <a:pt x="84994" y="545455"/>
                </a:lnTo>
                <a:cubicBezTo>
                  <a:pt x="84498" y="544463"/>
                  <a:pt x="84250" y="543223"/>
                  <a:pt x="84250" y="541735"/>
                </a:cubicBezTo>
                <a:cubicBezTo>
                  <a:pt x="84250" y="538758"/>
                  <a:pt x="86671" y="535720"/>
                  <a:pt x="91511" y="532619"/>
                </a:cubicBezTo>
                <a:cubicBezTo>
                  <a:pt x="96352" y="529518"/>
                  <a:pt x="99269" y="526976"/>
                  <a:pt x="100261" y="524991"/>
                </a:cubicBezTo>
                <a:lnTo>
                  <a:pt x="105104" y="519038"/>
                </a:lnTo>
                <a:lnTo>
                  <a:pt x="109574" y="511225"/>
                </a:lnTo>
                <a:cubicBezTo>
                  <a:pt x="110566" y="504280"/>
                  <a:pt x="113545" y="500807"/>
                  <a:pt x="118510" y="500807"/>
                </a:cubicBezTo>
                <a:cubicBezTo>
                  <a:pt x="119006" y="500807"/>
                  <a:pt x="119874" y="501055"/>
                  <a:pt x="121114" y="501551"/>
                </a:cubicBezTo>
                <a:cubicBezTo>
                  <a:pt x="122606" y="499319"/>
                  <a:pt x="123352" y="497210"/>
                  <a:pt x="123352" y="495226"/>
                </a:cubicBezTo>
                <a:lnTo>
                  <a:pt x="123352" y="493738"/>
                </a:lnTo>
                <a:lnTo>
                  <a:pt x="122603" y="490017"/>
                </a:lnTo>
                <a:cubicBezTo>
                  <a:pt x="122603" y="489273"/>
                  <a:pt x="124837" y="486544"/>
                  <a:pt x="129306" y="481831"/>
                </a:cubicBezTo>
                <a:lnTo>
                  <a:pt x="143084" y="468065"/>
                </a:lnTo>
                <a:lnTo>
                  <a:pt x="146810" y="461740"/>
                </a:lnTo>
                <a:lnTo>
                  <a:pt x="169896" y="442020"/>
                </a:lnTo>
                <a:cubicBezTo>
                  <a:pt x="171384" y="440532"/>
                  <a:pt x="173619" y="437679"/>
                  <a:pt x="176599" y="433462"/>
                </a:cubicBezTo>
                <a:lnTo>
                  <a:pt x="211597" y="398488"/>
                </a:lnTo>
                <a:lnTo>
                  <a:pt x="214579" y="396999"/>
                </a:lnTo>
                <a:cubicBezTo>
                  <a:pt x="216812" y="396007"/>
                  <a:pt x="217928" y="395263"/>
                  <a:pt x="217928" y="394767"/>
                </a:cubicBezTo>
                <a:cubicBezTo>
                  <a:pt x="217928" y="389558"/>
                  <a:pt x="219541" y="384287"/>
                  <a:pt x="222768" y="378954"/>
                </a:cubicBezTo>
                <a:cubicBezTo>
                  <a:pt x="225994" y="373621"/>
                  <a:pt x="228354" y="368722"/>
                  <a:pt x="229846" y="364257"/>
                </a:cubicBezTo>
                <a:lnTo>
                  <a:pt x="229846" y="359792"/>
                </a:lnTo>
                <a:cubicBezTo>
                  <a:pt x="230838" y="358552"/>
                  <a:pt x="231954" y="356692"/>
                  <a:pt x="233195" y="354211"/>
                </a:cubicBezTo>
                <a:lnTo>
                  <a:pt x="236921" y="351235"/>
                </a:lnTo>
                <a:cubicBezTo>
                  <a:pt x="237417" y="348506"/>
                  <a:pt x="238409" y="346522"/>
                  <a:pt x="239898" y="345282"/>
                </a:cubicBezTo>
                <a:lnTo>
                  <a:pt x="239154" y="337468"/>
                </a:lnTo>
                <a:cubicBezTo>
                  <a:pt x="244862" y="330027"/>
                  <a:pt x="247717" y="325686"/>
                  <a:pt x="247717" y="324446"/>
                </a:cubicBezTo>
                <a:cubicBezTo>
                  <a:pt x="247717" y="320229"/>
                  <a:pt x="250197" y="313904"/>
                  <a:pt x="255158" y="305470"/>
                </a:cubicBezTo>
                <a:lnTo>
                  <a:pt x="255158" y="302493"/>
                </a:lnTo>
                <a:cubicBezTo>
                  <a:pt x="255158" y="297284"/>
                  <a:pt x="257639" y="292696"/>
                  <a:pt x="262600" y="288727"/>
                </a:cubicBezTo>
                <a:cubicBezTo>
                  <a:pt x="263344" y="288727"/>
                  <a:pt x="264584" y="286246"/>
                  <a:pt x="266320" y="281285"/>
                </a:cubicBezTo>
                <a:cubicBezTo>
                  <a:pt x="268057" y="276324"/>
                  <a:pt x="268925" y="273720"/>
                  <a:pt x="268925" y="273472"/>
                </a:cubicBezTo>
                <a:lnTo>
                  <a:pt x="268181" y="269007"/>
                </a:lnTo>
                <a:cubicBezTo>
                  <a:pt x="261236" y="278681"/>
                  <a:pt x="254042" y="285254"/>
                  <a:pt x="246601" y="288727"/>
                </a:cubicBezTo>
                <a:cubicBezTo>
                  <a:pt x="233706" y="301625"/>
                  <a:pt x="225895" y="310431"/>
                  <a:pt x="223166" y="315144"/>
                </a:cubicBezTo>
                <a:cubicBezTo>
                  <a:pt x="221186" y="318368"/>
                  <a:pt x="219699" y="319981"/>
                  <a:pt x="218707" y="319981"/>
                </a:cubicBezTo>
                <a:lnTo>
                  <a:pt x="213870" y="319981"/>
                </a:lnTo>
                <a:cubicBezTo>
                  <a:pt x="212878" y="319981"/>
                  <a:pt x="211142" y="321159"/>
                  <a:pt x="208661" y="323515"/>
                </a:cubicBezTo>
                <a:cubicBezTo>
                  <a:pt x="206181" y="325872"/>
                  <a:pt x="204941" y="327546"/>
                  <a:pt x="204941" y="328538"/>
                </a:cubicBezTo>
                <a:lnTo>
                  <a:pt x="207173" y="335980"/>
                </a:lnTo>
                <a:cubicBezTo>
                  <a:pt x="205933" y="337220"/>
                  <a:pt x="204446" y="339080"/>
                  <a:pt x="202714" y="341561"/>
                </a:cubicBezTo>
                <a:lnTo>
                  <a:pt x="201970" y="342305"/>
                </a:lnTo>
                <a:lnTo>
                  <a:pt x="197877" y="341561"/>
                </a:lnTo>
                <a:lnTo>
                  <a:pt x="196389" y="343793"/>
                </a:lnTo>
                <a:lnTo>
                  <a:pt x="197133" y="349002"/>
                </a:lnTo>
                <a:cubicBezTo>
                  <a:pt x="196885" y="349250"/>
                  <a:pt x="196327" y="350118"/>
                  <a:pt x="195459" y="351607"/>
                </a:cubicBezTo>
                <a:cubicBezTo>
                  <a:pt x="194590" y="353095"/>
                  <a:pt x="190934" y="355824"/>
                  <a:pt x="184488" y="359792"/>
                </a:cubicBezTo>
                <a:cubicBezTo>
                  <a:pt x="181264" y="365993"/>
                  <a:pt x="178287" y="369404"/>
                  <a:pt x="175559" y="370024"/>
                </a:cubicBezTo>
                <a:cubicBezTo>
                  <a:pt x="172830" y="370644"/>
                  <a:pt x="171466" y="372071"/>
                  <a:pt x="171466" y="374303"/>
                </a:cubicBezTo>
                <a:cubicBezTo>
                  <a:pt x="171466" y="380504"/>
                  <a:pt x="167127" y="385837"/>
                  <a:pt x="158449" y="390302"/>
                </a:cubicBezTo>
                <a:cubicBezTo>
                  <a:pt x="157457" y="390798"/>
                  <a:pt x="156341" y="391914"/>
                  <a:pt x="155101" y="393651"/>
                </a:cubicBezTo>
                <a:cubicBezTo>
                  <a:pt x="153860" y="395387"/>
                  <a:pt x="151878" y="397743"/>
                  <a:pt x="149153" y="400720"/>
                </a:cubicBezTo>
                <a:lnTo>
                  <a:pt x="146921" y="404813"/>
                </a:lnTo>
                <a:cubicBezTo>
                  <a:pt x="146425" y="404813"/>
                  <a:pt x="145681" y="405061"/>
                  <a:pt x="144688" y="405557"/>
                </a:cubicBezTo>
                <a:lnTo>
                  <a:pt x="140224" y="406301"/>
                </a:lnTo>
                <a:cubicBezTo>
                  <a:pt x="138983" y="406797"/>
                  <a:pt x="137371" y="410022"/>
                  <a:pt x="135387" y="415975"/>
                </a:cubicBezTo>
                <a:lnTo>
                  <a:pt x="133898" y="417463"/>
                </a:lnTo>
                <a:lnTo>
                  <a:pt x="129439" y="418207"/>
                </a:lnTo>
                <a:cubicBezTo>
                  <a:pt x="128695" y="418703"/>
                  <a:pt x="127703" y="421060"/>
                  <a:pt x="126463" y="425277"/>
                </a:cubicBezTo>
                <a:lnTo>
                  <a:pt x="101168" y="450205"/>
                </a:lnTo>
                <a:lnTo>
                  <a:pt x="84430" y="455786"/>
                </a:lnTo>
                <a:cubicBezTo>
                  <a:pt x="77985" y="457771"/>
                  <a:pt x="72282" y="458763"/>
                  <a:pt x="67321" y="458763"/>
                </a:cubicBezTo>
                <a:cubicBezTo>
                  <a:pt x="59635" y="458763"/>
                  <a:pt x="53684" y="456531"/>
                  <a:pt x="49467" y="452066"/>
                </a:cubicBezTo>
                <a:cubicBezTo>
                  <a:pt x="48971" y="452066"/>
                  <a:pt x="48475" y="451694"/>
                  <a:pt x="47979" y="450949"/>
                </a:cubicBezTo>
                <a:lnTo>
                  <a:pt x="38683" y="452066"/>
                </a:lnTo>
                <a:cubicBezTo>
                  <a:pt x="36947" y="452066"/>
                  <a:pt x="32978" y="449213"/>
                  <a:pt x="26777" y="443508"/>
                </a:cubicBezTo>
                <a:lnTo>
                  <a:pt x="19713" y="439787"/>
                </a:lnTo>
                <a:cubicBezTo>
                  <a:pt x="19713" y="439539"/>
                  <a:pt x="16552" y="435695"/>
                  <a:pt x="10229" y="428253"/>
                </a:cubicBezTo>
                <a:cubicBezTo>
                  <a:pt x="3905" y="420812"/>
                  <a:pt x="744" y="415727"/>
                  <a:pt x="744" y="412998"/>
                </a:cubicBezTo>
                <a:lnTo>
                  <a:pt x="0" y="399976"/>
                </a:lnTo>
                <a:lnTo>
                  <a:pt x="744" y="393279"/>
                </a:lnTo>
                <a:lnTo>
                  <a:pt x="0" y="378024"/>
                </a:lnTo>
                <a:cubicBezTo>
                  <a:pt x="0" y="375543"/>
                  <a:pt x="993" y="372009"/>
                  <a:pt x="2979" y="367420"/>
                </a:cubicBezTo>
                <a:cubicBezTo>
                  <a:pt x="4965" y="362831"/>
                  <a:pt x="6083" y="359730"/>
                  <a:pt x="6331" y="358118"/>
                </a:cubicBezTo>
                <a:cubicBezTo>
                  <a:pt x="6579" y="356506"/>
                  <a:pt x="7573" y="354707"/>
                  <a:pt x="9313" y="352723"/>
                </a:cubicBezTo>
                <a:lnTo>
                  <a:pt x="10057" y="347514"/>
                </a:lnTo>
                <a:cubicBezTo>
                  <a:pt x="10057" y="344537"/>
                  <a:pt x="10926" y="342243"/>
                  <a:pt x="12664" y="340631"/>
                </a:cubicBezTo>
                <a:cubicBezTo>
                  <a:pt x="14403" y="339018"/>
                  <a:pt x="15768" y="337468"/>
                  <a:pt x="16760" y="335980"/>
                </a:cubicBezTo>
                <a:lnTo>
                  <a:pt x="18254" y="334491"/>
                </a:lnTo>
                <a:lnTo>
                  <a:pt x="24213" y="335236"/>
                </a:lnTo>
                <a:lnTo>
                  <a:pt x="21981" y="329282"/>
                </a:lnTo>
                <a:cubicBezTo>
                  <a:pt x="21981" y="328786"/>
                  <a:pt x="22229" y="328538"/>
                  <a:pt x="22725" y="328538"/>
                </a:cubicBezTo>
                <a:lnTo>
                  <a:pt x="26074" y="328538"/>
                </a:lnTo>
                <a:lnTo>
                  <a:pt x="24213" y="323701"/>
                </a:lnTo>
                <a:lnTo>
                  <a:pt x="21981" y="323701"/>
                </a:lnTo>
                <a:cubicBezTo>
                  <a:pt x="19992" y="323701"/>
                  <a:pt x="18998" y="322461"/>
                  <a:pt x="18998" y="319981"/>
                </a:cubicBezTo>
                <a:cubicBezTo>
                  <a:pt x="18998" y="316508"/>
                  <a:pt x="21109" y="312167"/>
                  <a:pt x="25329" y="306958"/>
                </a:cubicBezTo>
                <a:lnTo>
                  <a:pt x="25329" y="303238"/>
                </a:lnTo>
                <a:cubicBezTo>
                  <a:pt x="25329" y="299021"/>
                  <a:pt x="30048" y="291703"/>
                  <a:pt x="39485" y="281285"/>
                </a:cubicBezTo>
                <a:lnTo>
                  <a:pt x="45072" y="282030"/>
                </a:lnTo>
                <a:lnTo>
                  <a:pt x="44328" y="274216"/>
                </a:lnTo>
                <a:lnTo>
                  <a:pt x="46566" y="269007"/>
                </a:lnTo>
                <a:cubicBezTo>
                  <a:pt x="47807" y="266031"/>
                  <a:pt x="48799" y="263178"/>
                  <a:pt x="49543" y="260449"/>
                </a:cubicBezTo>
                <a:lnTo>
                  <a:pt x="54014" y="259705"/>
                </a:lnTo>
                <a:lnTo>
                  <a:pt x="54758" y="255240"/>
                </a:lnTo>
                <a:lnTo>
                  <a:pt x="54758" y="251520"/>
                </a:lnTo>
                <a:cubicBezTo>
                  <a:pt x="54758" y="245815"/>
                  <a:pt x="57366" y="242714"/>
                  <a:pt x="62583" y="242218"/>
                </a:cubicBezTo>
                <a:cubicBezTo>
                  <a:pt x="61591" y="239241"/>
                  <a:pt x="61095" y="237257"/>
                  <a:pt x="61095" y="236265"/>
                </a:cubicBezTo>
                <a:cubicBezTo>
                  <a:pt x="61095" y="234777"/>
                  <a:pt x="62087" y="233040"/>
                  <a:pt x="64071" y="231056"/>
                </a:cubicBezTo>
                <a:lnTo>
                  <a:pt x="66309" y="226219"/>
                </a:lnTo>
                <a:cubicBezTo>
                  <a:pt x="67798" y="223242"/>
                  <a:pt x="69970" y="220328"/>
                  <a:pt x="72826" y="217475"/>
                </a:cubicBezTo>
                <a:cubicBezTo>
                  <a:pt x="75683" y="214623"/>
                  <a:pt x="77856" y="211336"/>
                  <a:pt x="79346" y="207615"/>
                </a:cubicBezTo>
                <a:cubicBezTo>
                  <a:pt x="80837" y="203895"/>
                  <a:pt x="82576" y="200794"/>
                  <a:pt x="84564" y="198314"/>
                </a:cubicBezTo>
                <a:lnTo>
                  <a:pt x="85308" y="194965"/>
                </a:lnTo>
                <a:cubicBezTo>
                  <a:pt x="88537" y="189260"/>
                  <a:pt x="92757" y="183679"/>
                  <a:pt x="97970" y="178222"/>
                </a:cubicBezTo>
                <a:lnTo>
                  <a:pt x="110266" y="165199"/>
                </a:lnTo>
                <a:cubicBezTo>
                  <a:pt x="112006" y="164703"/>
                  <a:pt x="113869" y="161789"/>
                  <a:pt x="115856" y="156456"/>
                </a:cubicBezTo>
                <a:cubicBezTo>
                  <a:pt x="117842" y="151123"/>
                  <a:pt x="120450" y="148456"/>
                  <a:pt x="123678" y="148456"/>
                </a:cubicBezTo>
                <a:lnTo>
                  <a:pt x="125166" y="148456"/>
                </a:lnTo>
                <a:cubicBezTo>
                  <a:pt x="126158" y="149449"/>
                  <a:pt x="126905" y="149945"/>
                  <a:pt x="127405" y="149945"/>
                </a:cubicBezTo>
                <a:cubicBezTo>
                  <a:pt x="127901" y="149945"/>
                  <a:pt x="128149" y="149697"/>
                  <a:pt x="128149" y="149200"/>
                </a:cubicBezTo>
                <a:lnTo>
                  <a:pt x="127405" y="143247"/>
                </a:lnTo>
                <a:cubicBezTo>
                  <a:pt x="132369" y="138286"/>
                  <a:pt x="134852" y="134938"/>
                  <a:pt x="134852" y="133201"/>
                </a:cubicBezTo>
                <a:cubicBezTo>
                  <a:pt x="134852" y="129233"/>
                  <a:pt x="141061" y="123156"/>
                  <a:pt x="153479" y="114970"/>
                </a:cubicBezTo>
                <a:cubicBezTo>
                  <a:pt x="154967" y="114474"/>
                  <a:pt x="156270" y="112862"/>
                  <a:pt x="157388" y="110133"/>
                </a:cubicBezTo>
                <a:cubicBezTo>
                  <a:pt x="158506" y="107405"/>
                  <a:pt x="162542" y="103436"/>
                  <a:pt x="169495" y="98227"/>
                </a:cubicBezTo>
                <a:lnTo>
                  <a:pt x="172477" y="95250"/>
                </a:lnTo>
                <a:cubicBezTo>
                  <a:pt x="176698" y="91778"/>
                  <a:pt x="179927" y="89297"/>
                  <a:pt x="182163" y="87809"/>
                </a:cubicBezTo>
                <a:cubicBezTo>
                  <a:pt x="185639" y="78879"/>
                  <a:pt x="193090" y="73298"/>
                  <a:pt x="204516" y="71066"/>
                </a:cubicBezTo>
                <a:lnTo>
                  <a:pt x="206749" y="69205"/>
                </a:lnTo>
                <a:cubicBezTo>
                  <a:pt x="207741" y="64244"/>
                  <a:pt x="210845" y="61516"/>
                  <a:pt x="216062" y="61020"/>
                </a:cubicBezTo>
                <a:cubicBezTo>
                  <a:pt x="223496" y="52338"/>
                  <a:pt x="231797" y="47997"/>
                  <a:pt x="240967" y="47997"/>
                </a:cubicBezTo>
                <a:cubicBezTo>
                  <a:pt x="240471" y="46509"/>
                  <a:pt x="240223" y="45021"/>
                  <a:pt x="240223" y="43532"/>
                </a:cubicBezTo>
                <a:cubicBezTo>
                  <a:pt x="240223" y="40308"/>
                  <a:pt x="241958" y="38696"/>
                  <a:pt x="245426" y="38696"/>
                </a:cubicBezTo>
                <a:cubicBezTo>
                  <a:pt x="245922" y="38696"/>
                  <a:pt x="247783" y="39316"/>
                  <a:pt x="251007" y="40556"/>
                </a:cubicBezTo>
                <a:cubicBezTo>
                  <a:pt x="253980" y="34851"/>
                  <a:pt x="257139" y="31254"/>
                  <a:pt x="260484" y="29766"/>
                </a:cubicBezTo>
                <a:cubicBezTo>
                  <a:pt x="263828" y="28278"/>
                  <a:pt x="266121" y="26913"/>
                  <a:pt x="267361" y="25673"/>
                </a:cubicBezTo>
                <a:cubicBezTo>
                  <a:pt x="268601" y="24433"/>
                  <a:pt x="270212" y="23441"/>
                  <a:pt x="272192" y="22697"/>
                </a:cubicBezTo>
                <a:cubicBezTo>
                  <a:pt x="272688" y="22200"/>
                  <a:pt x="274362" y="21704"/>
                  <a:pt x="277212" y="21208"/>
                </a:cubicBezTo>
                <a:cubicBezTo>
                  <a:pt x="280063" y="20712"/>
                  <a:pt x="283471" y="18480"/>
                  <a:pt x="287435" y="14511"/>
                </a:cubicBezTo>
                <a:cubicBezTo>
                  <a:pt x="288428" y="14511"/>
                  <a:pt x="291030" y="13271"/>
                  <a:pt x="295243" y="10790"/>
                </a:cubicBezTo>
                <a:lnTo>
                  <a:pt x="297476" y="10790"/>
                </a:lnTo>
                <a:lnTo>
                  <a:pt x="298964" y="11534"/>
                </a:lnTo>
                <a:cubicBezTo>
                  <a:pt x="304173" y="6822"/>
                  <a:pt x="308514" y="4465"/>
                  <a:pt x="311986" y="4465"/>
                </a:cubicBezTo>
                <a:lnTo>
                  <a:pt x="322404" y="744"/>
                </a:lnTo>
                <a:cubicBezTo>
                  <a:pt x="323893" y="744"/>
                  <a:pt x="325443" y="1116"/>
                  <a:pt x="327055" y="1861"/>
                </a:cubicBezTo>
                <a:cubicBezTo>
                  <a:pt x="328667" y="2605"/>
                  <a:pt x="329722" y="2977"/>
                  <a:pt x="330218" y="2977"/>
                </a:cubicBezTo>
                <a:cubicBezTo>
                  <a:pt x="331210" y="2977"/>
                  <a:pt x="333690" y="1985"/>
                  <a:pt x="3376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CFC12A-F47D-4DFD-B86E-747F62FAFC9B}"/>
              </a:ext>
            </a:extLst>
          </p:cNvPr>
          <p:cNvGrpSpPr/>
          <p:nvPr userDrawn="1"/>
        </p:nvGrpSpPr>
        <p:grpSpPr>
          <a:xfrm>
            <a:off x="10027115" y="6409849"/>
            <a:ext cx="1794606" cy="276999"/>
            <a:chOff x="10027115" y="6409849"/>
            <a:chExt cx="1794606" cy="276999"/>
          </a:xfrm>
        </p:grpSpPr>
        <p:sp>
          <p:nvSpPr>
            <p:cNvPr id="19" name="Freeform 62">
              <a:extLst>
                <a:ext uri="{FF2B5EF4-FFF2-40B4-BE49-F238E27FC236}">
                  <a16:creationId xmlns:a16="http://schemas.microsoft.com/office/drawing/2014/main" id="{8E40242A-1A67-46F8-B50B-3965D2EDE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7115" y="6480935"/>
              <a:ext cx="121482" cy="119439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>
                <a:lumMod val="95000"/>
                <a:alpha val="8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F618DC-4CEC-463E-BCCC-6ED5BAA93732}"/>
                </a:ext>
              </a:extLst>
            </p:cNvPr>
            <p:cNvSpPr txBox="1"/>
            <p:nvPr/>
          </p:nvSpPr>
          <p:spPr>
            <a:xfrm>
              <a:off x="10100737" y="6409849"/>
              <a:ext cx="17209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  <a:cs typeface="Segoe UI" panose="020B0502040204020203" pitchFamily="34" charset="0"/>
                </a:rPr>
                <a:t>2019 All Rights Reserved</a:t>
              </a:r>
              <a:endParaRPr lang="id-ID" sz="1200" b="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32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1DCC-D00A-2447-BC1F-F99E6E2A38BD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‹N°›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086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bg>
      <p:bgPr>
        <a:gradFill>
          <a:gsLst>
            <a:gs pos="0">
              <a:schemeClr val="accent1"/>
            </a:gs>
            <a:gs pos="85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>
            <a:extLst>
              <a:ext uri="{FF2B5EF4-FFF2-40B4-BE49-F238E27FC236}">
                <a16:creationId xmlns:a16="http://schemas.microsoft.com/office/drawing/2014/main" id="{F76C3A54-B6CA-4B38-9163-09C41BA53E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0560" y="340429"/>
            <a:ext cx="482890" cy="486927"/>
            <a:chOff x="3544" y="339"/>
            <a:chExt cx="2392" cy="2412"/>
          </a:xfrm>
        </p:grpSpPr>
        <p:sp>
          <p:nvSpPr>
            <p:cNvPr id="3" name="Freeform 60">
              <a:extLst>
                <a:ext uri="{FF2B5EF4-FFF2-40B4-BE49-F238E27FC236}">
                  <a16:creationId xmlns:a16="http://schemas.microsoft.com/office/drawing/2014/main" id="{1E599479-70D7-4571-97B2-6DD6EBCB6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873"/>
              <a:ext cx="676" cy="1742"/>
            </a:xfrm>
            <a:custGeom>
              <a:avLst/>
              <a:gdLst>
                <a:gd name="T0" fmla="*/ 198 w 395"/>
                <a:gd name="T1" fmla="*/ 881 h 1015"/>
                <a:gd name="T2" fmla="*/ 348 w 395"/>
                <a:gd name="T3" fmla="*/ 1015 h 1015"/>
                <a:gd name="T4" fmla="*/ 227 w 395"/>
                <a:gd name="T5" fmla="*/ 344 h 1015"/>
                <a:gd name="T6" fmla="*/ 230 w 395"/>
                <a:gd name="T7" fmla="*/ 0 h 1015"/>
                <a:gd name="T8" fmla="*/ 198 w 395"/>
                <a:gd name="T9" fmla="*/ 881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1015">
                  <a:moveTo>
                    <a:pt x="198" y="881"/>
                  </a:moveTo>
                  <a:cubicBezTo>
                    <a:pt x="237" y="936"/>
                    <a:pt x="288" y="981"/>
                    <a:pt x="348" y="1015"/>
                  </a:cubicBezTo>
                  <a:cubicBezTo>
                    <a:pt x="395" y="701"/>
                    <a:pt x="285" y="519"/>
                    <a:pt x="227" y="344"/>
                  </a:cubicBezTo>
                  <a:cubicBezTo>
                    <a:pt x="191" y="236"/>
                    <a:pt x="175" y="131"/>
                    <a:pt x="230" y="0"/>
                  </a:cubicBezTo>
                  <a:cubicBezTo>
                    <a:pt x="67" y="303"/>
                    <a:pt x="0" y="628"/>
                    <a:pt x="198" y="8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8A216861-9BFA-44FB-B1AE-7A3F0BB52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873"/>
              <a:ext cx="393" cy="1512"/>
            </a:xfrm>
            <a:custGeom>
              <a:avLst/>
              <a:gdLst>
                <a:gd name="T0" fmla="*/ 126 w 230"/>
                <a:gd name="T1" fmla="*/ 592 h 881"/>
                <a:gd name="T2" fmla="*/ 227 w 230"/>
                <a:gd name="T3" fmla="*/ 344 h 881"/>
                <a:gd name="T4" fmla="*/ 230 w 230"/>
                <a:gd name="T5" fmla="*/ 0 h 881"/>
                <a:gd name="T6" fmla="*/ 198 w 230"/>
                <a:gd name="T7" fmla="*/ 881 h 881"/>
                <a:gd name="T8" fmla="*/ 126 w 230"/>
                <a:gd name="T9" fmla="*/ 592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881">
                  <a:moveTo>
                    <a:pt x="126" y="592"/>
                  </a:moveTo>
                  <a:cubicBezTo>
                    <a:pt x="135" y="494"/>
                    <a:pt x="175" y="415"/>
                    <a:pt x="227" y="344"/>
                  </a:cubicBezTo>
                  <a:cubicBezTo>
                    <a:pt x="191" y="236"/>
                    <a:pt x="175" y="131"/>
                    <a:pt x="230" y="0"/>
                  </a:cubicBezTo>
                  <a:cubicBezTo>
                    <a:pt x="67" y="303"/>
                    <a:pt x="0" y="628"/>
                    <a:pt x="198" y="881"/>
                  </a:cubicBezTo>
                  <a:cubicBezTo>
                    <a:pt x="144" y="803"/>
                    <a:pt x="116" y="706"/>
                    <a:pt x="126" y="59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62">
              <a:extLst>
                <a:ext uri="{FF2B5EF4-FFF2-40B4-BE49-F238E27FC236}">
                  <a16:creationId xmlns:a16="http://schemas.microsoft.com/office/drawing/2014/main" id="{9F419F3E-13FC-4810-87EC-C6A625278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772"/>
              <a:ext cx="1872" cy="1979"/>
            </a:xfrm>
            <a:custGeom>
              <a:avLst/>
              <a:gdLst>
                <a:gd name="T0" fmla="*/ 543 w 1094"/>
                <a:gd name="T1" fmla="*/ 1089 h 1153"/>
                <a:gd name="T2" fmla="*/ 875 w 1094"/>
                <a:gd name="T3" fmla="*/ 0 h 1153"/>
                <a:gd name="T4" fmla="*/ 749 w 1094"/>
                <a:gd name="T5" fmla="*/ 304 h 1153"/>
                <a:gd name="T6" fmla="*/ 230 w 1094"/>
                <a:gd name="T7" fmla="*/ 1138 h 1153"/>
                <a:gd name="T8" fmla="*/ 543 w 1094"/>
                <a:gd name="T9" fmla="*/ 1089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153">
                  <a:moveTo>
                    <a:pt x="543" y="1089"/>
                  </a:moveTo>
                  <a:cubicBezTo>
                    <a:pt x="882" y="954"/>
                    <a:pt x="1094" y="573"/>
                    <a:pt x="875" y="0"/>
                  </a:cubicBezTo>
                  <a:cubicBezTo>
                    <a:pt x="899" y="121"/>
                    <a:pt x="841" y="217"/>
                    <a:pt x="749" y="304"/>
                  </a:cubicBezTo>
                  <a:cubicBezTo>
                    <a:pt x="499" y="542"/>
                    <a:pt x="0" y="715"/>
                    <a:pt x="230" y="1138"/>
                  </a:cubicBezTo>
                  <a:cubicBezTo>
                    <a:pt x="335" y="1153"/>
                    <a:pt x="445" y="1138"/>
                    <a:pt x="543" y="10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3">
              <a:extLst>
                <a:ext uri="{FF2B5EF4-FFF2-40B4-BE49-F238E27FC236}">
                  <a16:creationId xmlns:a16="http://schemas.microsoft.com/office/drawing/2014/main" id="{98FAB08B-0E52-49CD-B2CE-C1C17F04A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" y="772"/>
              <a:ext cx="943" cy="1869"/>
            </a:xfrm>
            <a:custGeom>
              <a:avLst/>
              <a:gdLst>
                <a:gd name="T0" fmla="*/ 206 w 551"/>
                <a:gd name="T1" fmla="*/ 304 h 1089"/>
                <a:gd name="T2" fmla="*/ 194 w 551"/>
                <a:gd name="T3" fmla="*/ 910 h 1089"/>
                <a:gd name="T4" fmla="*/ 0 w 551"/>
                <a:gd name="T5" fmla="*/ 1089 h 1089"/>
                <a:gd name="T6" fmla="*/ 332 w 551"/>
                <a:gd name="T7" fmla="*/ 0 h 1089"/>
                <a:gd name="T8" fmla="*/ 206 w 551"/>
                <a:gd name="T9" fmla="*/ 304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1089">
                  <a:moveTo>
                    <a:pt x="206" y="304"/>
                  </a:moveTo>
                  <a:cubicBezTo>
                    <a:pt x="289" y="511"/>
                    <a:pt x="301" y="736"/>
                    <a:pt x="194" y="910"/>
                  </a:cubicBezTo>
                  <a:cubicBezTo>
                    <a:pt x="143" y="992"/>
                    <a:pt x="75" y="1051"/>
                    <a:pt x="0" y="1089"/>
                  </a:cubicBezTo>
                  <a:cubicBezTo>
                    <a:pt x="339" y="954"/>
                    <a:pt x="551" y="573"/>
                    <a:pt x="332" y="0"/>
                  </a:cubicBezTo>
                  <a:cubicBezTo>
                    <a:pt x="356" y="121"/>
                    <a:pt x="298" y="217"/>
                    <a:pt x="206" y="3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AD162B61-BA57-443F-9F80-3458FA191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" y="772"/>
              <a:ext cx="378" cy="522"/>
            </a:xfrm>
            <a:custGeom>
              <a:avLst/>
              <a:gdLst>
                <a:gd name="T0" fmla="*/ 71 w 221"/>
                <a:gd name="T1" fmla="*/ 304 h 304"/>
                <a:gd name="T2" fmla="*/ 197 w 221"/>
                <a:gd name="T3" fmla="*/ 0 h 304"/>
                <a:gd name="T4" fmla="*/ 0 w 221"/>
                <a:gd name="T5" fmla="*/ 160 h 304"/>
                <a:gd name="T6" fmla="*/ 71 w 221"/>
                <a:gd name="T7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304">
                  <a:moveTo>
                    <a:pt x="71" y="304"/>
                  </a:moveTo>
                  <a:cubicBezTo>
                    <a:pt x="163" y="217"/>
                    <a:pt x="221" y="121"/>
                    <a:pt x="197" y="0"/>
                  </a:cubicBezTo>
                  <a:cubicBezTo>
                    <a:pt x="138" y="72"/>
                    <a:pt x="72" y="123"/>
                    <a:pt x="0" y="160"/>
                  </a:cubicBezTo>
                  <a:cubicBezTo>
                    <a:pt x="27" y="207"/>
                    <a:pt x="51" y="255"/>
                    <a:pt x="71" y="3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54458970-BB07-4928-8F26-1BF0EAFF1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" y="772"/>
              <a:ext cx="1824" cy="1953"/>
            </a:xfrm>
            <a:custGeom>
              <a:avLst/>
              <a:gdLst>
                <a:gd name="T0" fmla="*/ 315 w 1066"/>
                <a:gd name="T1" fmla="*/ 1138 h 1138"/>
                <a:gd name="T2" fmla="*/ 960 w 1066"/>
                <a:gd name="T3" fmla="*/ 0 h 1138"/>
                <a:gd name="T4" fmla="*/ 315 w 1066"/>
                <a:gd name="T5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6" h="1138">
                  <a:moveTo>
                    <a:pt x="315" y="1138"/>
                  </a:moveTo>
                  <a:cubicBezTo>
                    <a:pt x="23" y="573"/>
                    <a:pt x="1066" y="458"/>
                    <a:pt x="960" y="0"/>
                  </a:cubicBezTo>
                  <a:cubicBezTo>
                    <a:pt x="1051" y="449"/>
                    <a:pt x="0" y="560"/>
                    <a:pt x="315" y="113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A5347E15-6F9B-4E66-BE26-417358A98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" y="873"/>
              <a:ext cx="606" cy="1742"/>
            </a:xfrm>
            <a:custGeom>
              <a:avLst/>
              <a:gdLst>
                <a:gd name="T0" fmla="*/ 277 w 354"/>
                <a:gd name="T1" fmla="*/ 1015 h 1015"/>
                <a:gd name="T2" fmla="*/ 159 w 354"/>
                <a:gd name="T3" fmla="*/ 0 h 1015"/>
                <a:gd name="T4" fmla="*/ 277 w 354"/>
                <a:gd name="T5" fmla="*/ 1015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4" h="1015">
                  <a:moveTo>
                    <a:pt x="277" y="1015"/>
                  </a:moveTo>
                  <a:cubicBezTo>
                    <a:pt x="354" y="506"/>
                    <a:pt x="16" y="342"/>
                    <a:pt x="159" y="0"/>
                  </a:cubicBezTo>
                  <a:cubicBezTo>
                    <a:pt x="0" y="344"/>
                    <a:pt x="324" y="510"/>
                    <a:pt x="277" y="101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E19584BF-365B-4594-9A22-3FC6D4C4E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873"/>
              <a:ext cx="385" cy="591"/>
            </a:xfrm>
            <a:custGeom>
              <a:avLst/>
              <a:gdLst>
                <a:gd name="T0" fmla="*/ 52 w 225"/>
                <a:gd name="T1" fmla="*/ 344 h 344"/>
                <a:gd name="T2" fmla="*/ 225 w 225"/>
                <a:gd name="T3" fmla="*/ 140 h 344"/>
                <a:gd name="T4" fmla="*/ 55 w 225"/>
                <a:gd name="T5" fmla="*/ 0 h 344"/>
                <a:gd name="T6" fmla="*/ 52 w 225"/>
                <a:gd name="T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344">
                  <a:moveTo>
                    <a:pt x="52" y="344"/>
                  </a:moveTo>
                  <a:cubicBezTo>
                    <a:pt x="105" y="273"/>
                    <a:pt x="169" y="208"/>
                    <a:pt x="225" y="140"/>
                  </a:cubicBezTo>
                  <a:cubicBezTo>
                    <a:pt x="152" y="106"/>
                    <a:pt x="84" y="70"/>
                    <a:pt x="55" y="0"/>
                  </a:cubicBezTo>
                  <a:cubicBezTo>
                    <a:pt x="0" y="131"/>
                    <a:pt x="16" y="236"/>
                    <a:pt x="52" y="3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FC498965-99DD-4713-9A0B-DE5AD400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1070"/>
              <a:ext cx="296" cy="394"/>
            </a:xfrm>
            <a:custGeom>
              <a:avLst/>
              <a:gdLst>
                <a:gd name="T0" fmla="*/ 0 w 173"/>
                <a:gd name="T1" fmla="*/ 229 h 229"/>
                <a:gd name="T2" fmla="*/ 173 w 173"/>
                <a:gd name="T3" fmla="*/ 25 h 229"/>
                <a:gd name="T4" fmla="*/ 123 w 173"/>
                <a:gd name="T5" fmla="*/ 0 h 229"/>
                <a:gd name="T6" fmla="*/ 0 w 173"/>
                <a:gd name="T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29">
                  <a:moveTo>
                    <a:pt x="0" y="229"/>
                  </a:moveTo>
                  <a:cubicBezTo>
                    <a:pt x="53" y="158"/>
                    <a:pt x="117" y="93"/>
                    <a:pt x="173" y="25"/>
                  </a:cubicBezTo>
                  <a:cubicBezTo>
                    <a:pt x="156" y="17"/>
                    <a:pt x="140" y="9"/>
                    <a:pt x="123" y="0"/>
                  </a:cubicBezTo>
                  <a:cubicBezTo>
                    <a:pt x="83" y="77"/>
                    <a:pt x="35" y="151"/>
                    <a:pt x="0" y="2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7D80D470-62C5-4044-B019-851CF67D1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339"/>
              <a:ext cx="1413" cy="2386"/>
            </a:xfrm>
            <a:custGeom>
              <a:avLst/>
              <a:gdLst>
                <a:gd name="T0" fmla="*/ 307 w 826"/>
                <a:gd name="T1" fmla="*/ 1390 h 1390"/>
                <a:gd name="T2" fmla="*/ 826 w 826"/>
                <a:gd name="T3" fmla="*/ 556 h 1390"/>
                <a:gd name="T4" fmla="*/ 291 w 826"/>
                <a:gd name="T5" fmla="*/ 0 h 1390"/>
                <a:gd name="T6" fmla="*/ 0 w 826"/>
                <a:gd name="T7" fmla="*/ 655 h 1390"/>
                <a:gd name="T8" fmla="*/ 121 w 826"/>
                <a:gd name="T9" fmla="*/ 1326 h 1390"/>
                <a:gd name="T10" fmla="*/ 307 w 826"/>
                <a:gd name="T11" fmla="*/ 139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1390">
                  <a:moveTo>
                    <a:pt x="307" y="1390"/>
                  </a:moveTo>
                  <a:cubicBezTo>
                    <a:pt x="77" y="967"/>
                    <a:pt x="576" y="794"/>
                    <a:pt x="826" y="556"/>
                  </a:cubicBezTo>
                  <a:cubicBezTo>
                    <a:pt x="724" y="303"/>
                    <a:pt x="516" y="77"/>
                    <a:pt x="291" y="0"/>
                  </a:cubicBezTo>
                  <a:cubicBezTo>
                    <a:pt x="373" y="323"/>
                    <a:pt x="142" y="461"/>
                    <a:pt x="0" y="655"/>
                  </a:cubicBezTo>
                  <a:cubicBezTo>
                    <a:pt x="58" y="830"/>
                    <a:pt x="168" y="1012"/>
                    <a:pt x="121" y="1326"/>
                  </a:cubicBezTo>
                  <a:cubicBezTo>
                    <a:pt x="177" y="1358"/>
                    <a:pt x="241" y="1380"/>
                    <a:pt x="307" y="139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0">
              <a:extLst>
                <a:ext uri="{FF2B5EF4-FFF2-40B4-BE49-F238E27FC236}">
                  <a16:creationId xmlns:a16="http://schemas.microsoft.com/office/drawing/2014/main" id="{AB6F1D1F-9575-4B53-B859-60B5FC863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1204"/>
              <a:ext cx="1370" cy="1521"/>
            </a:xfrm>
            <a:custGeom>
              <a:avLst/>
              <a:gdLst>
                <a:gd name="T0" fmla="*/ 282 w 801"/>
                <a:gd name="T1" fmla="*/ 886 h 886"/>
                <a:gd name="T2" fmla="*/ 801 w 801"/>
                <a:gd name="T3" fmla="*/ 52 h 886"/>
                <a:gd name="T4" fmla="*/ 778 w 801"/>
                <a:gd name="T5" fmla="*/ 0 h 886"/>
                <a:gd name="T6" fmla="*/ 282 w 801"/>
                <a:gd name="T7" fmla="*/ 886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1" h="886">
                  <a:moveTo>
                    <a:pt x="282" y="886"/>
                  </a:moveTo>
                  <a:cubicBezTo>
                    <a:pt x="52" y="463"/>
                    <a:pt x="551" y="290"/>
                    <a:pt x="801" y="52"/>
                  </a:cubicBezTo>
                  <a:cubicBezTo>
                    <a:pt x="794" y="35"/>
                    <a:pt x="787" y="18"/>
                    <a:pt x="778" y="0"/>
                  </a:cubicBezTo>
                  <a:cubicBezTo>
                    <a:pt x="537" y="275"/>
                    <a:pt x="0" y="433"/>
                    <a:pt x="282" y="8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1">
              <a:extLst>
                <a:ext uri="{FF2B5EF4-FFF2-40B4-BE49-F238E27FC236}">
                  <a16:creationId xmlns:a16="http://schemas.microsoft.com/office/drawing/2014/main" id="{A7B60C7B-6325-4D8D-9AAD-EDBAEF906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339"/>
              <a:ext cx="1292" cy="1212"/>
            </a:xfrm>
            <a:custGeom>
              <a:avLst/>
              <a:gdLst>
                <a:gd name="T0" fmla="*/ 18 w 755"/>
                <a:gd name="T1" fmla="*/ 706 h 706"/>
                <a:gd name="T2" fmla="*/ 755 w 755"/>
                <a:gd name="T3" fmla="*/ 412 h 706"/>
                <a:gd name="T4" fmla="*/ 291 w 755"/>
                <a:gd name="T5" fmla="*/ 0 h 706"/>
                <a:gd name="T6" fmla="*/ 0 w 755"/>
                <a:gd name="T7" fmla="*/ 655 h 706"/>
                <a:gd name="T8" fmla="*/ 18 w 755"/>
                <a:gd name="T9" fmla="*/ 70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5" h="706">
                  <a:moveTo>
                    <a:pt x="18" y="706"/>
                  </a:moveTo>
                  <a:cubicBezTo>
                    <a:pt x="215" y="519"/>
                    <a:pt x="512" y="541"/>
                    <a:pt x="755" y="412"/>
                  </a:cubicBezTo>
                  <a:cubicBezTo>
                    <a:pt x="642" y="221"/>
                    <a:pt x="472" y="62"/>
                    <a:pt x="291" y="0"/>
                  </a:cubicBezTo>
                  <a:cubicBezTo>
                    <a:pt x="373" y="323"/>
                    <a:pt x="142" y="461"/>
                    <a:pt x="0" y="655"/>
                  </a:cubicBezTo>
                  <a:cubicBezTo>
                    <a:pt x="5" y="672"/>
                    <a:pt x="12" y="689"/>
                    <a:pt x="18" y="7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2">
              <a:extLst>
                <a:ext uri="{FF2B5EF4-FFF2-40B4-BE49-F238E27FC236}">
                  <a16:creationId xmlns:a16="http://schemas.microsoft.com/office/drawing/2014/main" id="{463F40BC-5BC8-4271-88CF-3C929C4AA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1113"/>
              <a:ext cx="585" cy="438"/>
            </a:xfrm>
            <a:custGeom>
              <a:avLst/>
              <a:gdLst>
                <a:gd name="T0" fmla="*/ 18 w 342"/>
                <a:gd name="T1" fmla="*/ 255 h 255"/>
                <a:gd name="T2" fmla="*/ 342 w 342"/>
                <a:gd name="T3" fmla="*/ 94 h 255"/>
                <a:gd name="T4" fmla="*/ 173 w 342"/>
                <a:gd name="T5" fmla="*/ 0 h 255"/>
                <a:gd name="T6" fmla="*/ 0 w 342"/>
                <a:gd name="T7" fmla="*/ 204 h 255"/>
                <a:gd name="T8" fmla="*/ 18 w 342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55">
                  <a:moveTo>
                    <a:pt x="18" y="255"/>
                  </a:moveTo>
                  <a:cubicBezTo>
                    <a:pt x="110" y="168"/>
                    <a:pt x="223" y="126"/>
                    <a:pt x="342" y="94"/>
                  </a:cubicBezTo>
                  <a:cubicBezTo>
                    <a:pt x="294" y="52"/>
                    <a:pt x="232" y="27"/>
                    <a:pt x="173" y="0"/>
                  </a:cubicBezTo>
                  <a:cubicBezTo>
                    <a:pt x="117" y="68"/>
                    <a:pt x="53" y="133"/>
                    <a:pt x="0" y="204"/>
                  </a:cubicBezTo>
                  <a:cubicBezTo>
                    <a:pt x="5" y="221"/>
                    <a:pt x="12" y="238"/>
                    <a:pt x="18" y="2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3">
              <a:extLst>
                <a:ext uri="{FF2B5EF4-FFF2-40B4-BE49-F238E27FC236}">
                  <a16:creationId xmlns:a16="http://schemas.microsoft.com/office/drawing/2014/main" id="{5250440D-78A0-4182-9C53-48159585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1374"/>
              <a:ext cx="339" cy="1241"/>
            </a:xfrm>
            <a:custGeom>
              <a:avLst/>
              <a:gdLst>
                <a:gd name="T0" fmla="*/ 121 w 198"/>
                <a:gd name="T1" fmla="*/ 723 h 723"/>
                <a:gd name="T2" fmla="*/ 41 w 198"/>
                <a:gd name="T3" fmla="*/ 0 h 723"/>
                <a:gd name="T4" fmla="*/ 0 w 198"/>
                <a:gd name="T5" fmla="*/ 52 h 723"/>
                <a:gd name="T6" fmla="*/ 121 w 198"/>
                <a:gd name="T7" fmla="*/ 723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723">
                  <a:moveTo>
                    <a:pt x="121" y="723"/>
                  </a:moveTo>
                  <a:cubicBezTo>
                    <a:pt x="198" y="387"/>
                    <a:pt x="78" y="192"/>
                    <a:pt x="41" y="0"/>
                  </a:cubicBezTo>
                  <a:cubicBezTo>
                    <a:pt x="27" y="17"/>
                    <a:pt x="13" y="35"/>
                    <a:pt x="0" y="52"/>
                  </a:cubicBezTo>
                  <a:cubicBezTo>
                    <a:pt x="58" y="227"/>
                    <a:pt x="168" y="409"/>
                    <a:pt x="121" y="72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1D3B35D-F8D1-4D26-9BA6-1A929B53642F}"/>
              </a:ext>
            </a:extLst>
          </p:cNvPr>
          <p:cNvSpPr/>
          <p:nvPr userDrawn="1"/>
        </p:nvSpPr>
        <p:spPr>
          <a:xfrm>
            <a:off x="1073264" y="474133"/>
            <a:ext cx="758893" cy="235196"/>
          </a:xfrm>
          <a:custGeom>
            <a:avLst/>
            <a:gdLst/>
            <a:ahLst/>
            <a:cxnLst/>
            <a:rect l="l" t="t" r="r" b="b"/>
            <a:pathLst>
              <a:path w="2360254" h="731490">
                <a:moveTo>
                  <a:pt x="198732" y="449461"/>
                </a:moveTo>
                <a:lnTo>
                  <a:pt x="197243" y="450205"/>
                </a:lnTo>
                <a:cubicBezTo>
                  <a:pt x="197243" y="454918"/>
                  <a:pt x="194081" y="458887"/>
                  <a:pt x="187756" y="462112"/>
                </a:cubicBezTo>
                <a:cubicBezTo>
                  <a:pt x="181430" y="465336"/>
                  <a:pt x="177400" y="468499"/>
                  <a:pt x="175663" y="471599"/>
                </a:cubicBezTo>
                <a:cubicBezTo>
                  <a:pt x="173927" y="474700"/>
                  <a:pt x="171384" y="476622"/>
                  <a:pt x="168036" y="477366"/>
                </a:cubicBezTo>
                <a:cubicBezTo>
                  <a:pt x="164687" y="478111"/>
                  <a:pt x="162765" y="482327"/>
                  <a:pt x="162269" y="490017"/>
                </a:cubicBezTo>
                <a:cubicBezTo>
                  <a:pt x="161277" y="491505"/>
                  <a:pt x="157618" y="493241"/>
                  <a:pt x="151293" y="495226"/>
                </a:cubicBezTo>
                <a:cubicBezTo>
                  <a:pt x="144967" y="497210"/>
                  <a:pt x="141433" y="501551"/>
                  <a:pt x="140689" y="508248"/>
                </a:cubicBezTo>
                <a:cubicBezTo>
                  <a:pt x="139944" y="514946"/>
                  <a:pt x="138208" y="518790"/>
                  <a:pt x="135480" y="519782"/>
                </a:cubicBezTo>
                <a:lnTo>
                  <a:pt x="126550" y="521271"/>
                </a:lnTo>
                <a:cubicBezTo>
                  <a:pt x="124566" y="522263"/>
                  <a:pt x="123015" y="524247"/>
                  <a:pt x="121899" y="527224"/>
                </a:cubicBezTo>
                <a:cubicBezTo>
                  <a:pt x="120783" y="530200"/>
                  <a:pt x="116248" y="537146"/>
                  <a:pt x="108295" y="548060"/>
                </a:cubicBezTo>
                <a:lnTo>
                  <a:pt x="102703" y="561454"/>
                </a:lnTo>
                <a:lnTo>
                  <a:pt x="98970" y="565547"/>
                </a:lnTo>
                <a:cubicBezTo>
                  <a:pt x="94742" y="572244"/>
                  <a:pt x="91508" y="581546"/>
                  <a:pt x="89267" y="593452"/>
                </a:cubicBezTo>
                <a:lnTo>
                  <a:pt x="82925" y="604242"/>
                </a:lnTo>
                <a:cubicBezTo>
                  <a:pt x="79444" y="607715"/>
                  <a:pt x="77704" y="611064"/>
                  <a:pt x="77704" y="614288"/>
                </a:cubicBezTo>
                <a:cubicBezTo>
                  <a:pt x="77704" y="617265"/>
                  <a:pt x="75348" y="623342"/>
                  <a:pt x="70635" y="632520"/>
                </a:cubicBezTo>
                <a:lnTo>
                  <a:pt x="70635" y="638473"/>
                </a:lnTo>
                <a:cubicBezTo>
                  <a:pt x="68154" y="642690"/>
                  <a:pt x="66914" y="645294"/>
                  <a:pt x="66914" y="646286"/>
                </a:cubicBezTo>
                <a:lnTo>
                  <a:pt x="67658" y="654472"/>
                </a:lnTo>
                <a:lnTo>
                  <a:pt x="65426" y="659309"/>
                </a:lnTo>
                <a:lnTo>
                  <a:pt x="67658" y="668239"/>
                </a:lnTo>
                <a:lnTo>
                  <a:pt x="66170" y="684238"/>
                </a:lnTo>
                <a:cubicBezTo>
                  <a:pt x="66170" y="689943"/>
                  <a:pt x="67410" y="692795"/>
                  <a:pt x="69891" y="692795"/>
                </a:cubicBezTo>
                <a:cubicBezTo>
                  <a:pt x="77340" y="688578"/>
                  <a:pt x="83303" y="683307"/>
                  <a:pt x="87779" y="676982"/>
                </a:cubicBezTo>
                <a:cubicBezTo>
                  <a:pt x="92256" y="670657"/>
                  <a:pt x="95489" y="666502"/>
                  <a:pt x="97479" y="664518"/>
                </a:cubicBezTo>
                <a:cubicBezTo>
                  <a:pt x="99469" y="662533"/>
                  <a:pt x="101769" y="658379"/>
                  <a:pt x="104380" y="652053"/>
                </a:cubicBezTo>
                <a:cubicBezTo>
                  <a:pt x="106990" y="645728"/>
                  <a:pt x="108793" y="642566"/>
                  <a:pt x="109789" y="642566"/>
                </a:cubicBezTo>
                <a:lnTo>
                  <a:pt x="113522" y="642566"/>
                </a:lnTo>
                <a:cubicBezTo>
                  <a:pt x="115510" y="642566"/>
                  <a:pt x="116504" y="638969"/>
                  <a:pt x="116504" y="631776"/>
                </a:cubicBezTo>
                <a:cubicBezTo>
                  <a:pt x="116504" y="631031"/>
                  <a:pt x="117682" y="626567"/>
                  <a:pt x="120039" y="618381"/>
                </a:cubicBezTo>
                <a:cubicBezTo>
                  <a:pt x="122395" y="610196"/>
                  <a:pt x="124814" y="605731"/>
                  <a:pt x="127294" y="604987"/>
                </a:cubicBezTo>
                <a:cubicBezTo>
                  <a:pt x="127790" y="603994"/>
                  <a:pt x="128286" y="602010"/>
                  <a:pt x="128782" y="599033"/>
                </a:cubicBezTo>
                <a:lnTo>
                  <a:pt x="133991" y="592336"/>
                </a:lnTo>
                <a:cubicBezTo>
                  <a:pt x="135232" y="590600"/>
                  <a:pt x="136596" y="587995"/>
                  <a:pt x="138084" y="584523"/>
                </a:cubicBezTo>
                <a:lnTo>
                  <a:pt x="140317" y="575221"/>
                </a:lnTo>
                <a:cubicBezTo>
                  <a:pt x="145277" y="560338"/>
                  <a:pt x="151355" y="551781"/>
                  <a:pt x="158548" y="549548"/>
                </a:cubicBezTo>
                <a:cubicBezTo>
                  <a:pt x="159540" y="549052"/>
                  <a:pt x="160036" y="547936"/>
                  <a:pt x="160036" y="546199"/>
                </a:cubicBezTo>
                <a:lnTo>
                  <a:pt x="163385" y="535037"/>
                </a:lnTo>
                <a:cubicBezTo>
                  <a:pt x="165369" y="525116"/>
                  <a:pt x="169586" y="519038"/>
                  <a:pt x="176035" y="516806"/>
                </a:cubicBezTo>
                <a:lnTo>
                  <a:pt x="176035" y="516062"/>
                </a:lnTo>
                <a:cubicBezTo>
                  <a:pt x="176035" y="514822"/>
                  <a:pt x="175787" y="513209"/>
                  <a:pt x="175291" y="511225"/>
                </a:cubicBezTo>
                <a:lnTo>
                  <a:pt x="175291" y="508992"/>
                </a:lnTo>
                <a:cubicBezTo>
                  <a:pt x="175291" y="507504"/>
                  <a:pt x="175911" y="505768"/>
                  <a:pt x="177152" y="503783"/>
                </a:cubicBezTo>
                <a:cubicBezTo>
                  <a:pt x="178392" y="501799"/>
                  <a:pt x="179508" y="498885"/>
                  <a:pt x="180500" y="495040"/>
                </a:cubicBezTo>
                <a:cubicBezTo>
                  <a:pt x="181492" y="491195"/>
                  <a:pt x="184097" y="486916"/>
                  <a:pt x="188314" y="482203"/>
                </a:cubicBezTo>
                <a:lnTo>
                  <a:pt x="188314" y="477739"/>
                </a:lnTo>
                <a:cubicBezTo>
                  <a:pt x="188314" y="472282"/>
                  <a:pt x="190360" y="468499"/>
                  <a:pt x="194453" y="466390"/>
                </a:cubicBezTo>
                <a:cubicBezTo>
                  <a:pt x="198546" y="464282"/>
                  <a:pt x="200592" y="461491"/>
                  <a:pt x="200592" y="458019"/>
                </a:cubicBezTo>
                <a:close/>
                <a:moveTo>
                  <a:pt x="1792484" y="345255"/>
                </a:moveTo>
                <a:lnTo>
                  <a:pt x="1791130" y="348258"/>
                </a:lnTo>
                <a:lnTo>
                  <a:pt x="1791480" y="351138"/>
                </a:lnTo>
                <a:close/>
                <a:moveTo>
                  <a:pt x="2198177" y="306958"/>
                </a:moveTo>
                <a:cubicBezTo>
                  <a:pt x="2194208" y="306958"/>
                  <a:pt x="2190798" y="307764"/>
                  <a:pt x="2187945" y="309377"/>
                </a:cubicBezTo>
                <a:cubicBezTo>
                  <a:pt x="2185093" y="310989"/>
                  <a:pt x="2179634" y="312787"/>
                  <a:pt x="2171571" y="314772"/>
                </a:cubicBezTo>
                <a:cubicBezTo>
                  <a:pt x="2163507" y="316756"/>
                  <a:pt x="2156250" y="320167"/>
                  <a:pt x="2149799" y="325004"/>
                </a:cubicBezTo>
                <a:cubicBezTo>
                  <a:pt x="2143348" y="329841"/>
                  <a:pt x="2138634" y="332259"/>
                  <a:pt x="2135657" y="332259"/>
                </a:cubicBezTo>
                <a:cubicBezTo>
                  <a:pt x="2133921" y="335980"/>
                  <a:pt x="2128092" y="341313"/>
                  <a:pt x="2118170" y="348258"/>
                </a:cubicBezTo>
                <a:cubicBezTo>
                  <a:pt x="2112213" y="350242"/>
                  <a:pt x="2108367" y="354583"/>
                  <a:pt x="2106630" y="361281"/>
                </a:cubicBezTo>
                <a:cubicBezTo>
                  <a:pt x="2100181" y="366490"/>
                  <a:pt x="2096956" y="369466"/>
                  <a:pt x="2096956" y="370210"/>
                </a:cubicBezTo>
                <a:lnTo>
                  <a:pt x="2094352" y="376535"/>
                </a:lnTo>
                <a:cubicBezTo>
                  <a:pt x="2092368" y="378272"/>
                  <a:pt x="2089887" y="379698"/>
                  <a:pt x="2086910" y="380814"/>
                </a:cubicBezTo>
                <a:cubicBezTo>
                  <a:pt x="2083934" y="381930"/>
                  <a:pt x="2082198" y="384535"/>
                  <a:pt x="2081701" y="388628"/>
                </a:cubicBezTo>
                <a:cubicBezTo>
                  <a:pt x="2081205" y="392720"/>
                  <a:pt x="2079531" y="396441"/>
                  <a:pt x="2076678" y="399790"/>
                </a:cubicBezTo>
                <a:cubicBezTo>
                  <a:pt x="2073826" y="403138"/>
                  <a:pt x="2072400" y="405805"/>
                  <a:pt x="2072400" y="407789"/>
                </a:cubicBezTo>
                <a:cubicBezTo>
                  <a:pt x="2072400" y="419944"/>
                  <a:pt x="2074756" y="426021"/>
                  <a:pt x="2079469" y="426021"/>
                </a:cubicBezTo>
                <a:cubicBezTo>
                  <a:pt x="2081453" y="426021"/>
                  <a:pt x="2085608" y="424719"/>
                  <a:pt x="2091933" y="422114"/>
                </a:cubicBezTo>
                <a:cubicBezTo>
                  <a:pt x="2098259" y="419510"/>
                  <a:pt x="2101917" y="417711"/>
                  <a:pt x="2102909" y="416719"/>
                </a:cubicBezTo>
                <a:cubicBezTo>
                  <a:pt x="2103902" y="415727"/>
                  <a:pt x="2105886" y="414735"/>
                  <a:pt x="2108863" y="413742"/>
                </a:cubicBezTo>
                <a:lnTo>
                  <a:pt x="2115938" y="410022"/>
                </a:lnTo>
                <a:cubicBezTo>
                  <a:pt x="2116930" y="409030"/>
                  <a:pt x="2118046" y="408409"/>
                  <a:pt x="2119286" y="408161"/>
                </a:cubicBezTo>
                <a:cubicBezTo>
                  <a:pt x="2120527" y="407913"/>
                  <a:pt x="2121767" y="407107"/>
                  <a:pt x="2123007" y="405743"/>
                </a:cubicBezTo>
                <a:cubicBezTo>
                  <a:pt x="2124247" y="404379"/>
                  <a:pt x="2126480" y="402890"/>
                  <a:pt x="2129704" y="401278"/>
                </a:cubicBezTo>
                <a:cubicBezTo>
                  <a:pt x="2132929" y="399666"/>
                  <a:pt x="2135409" y="397495"/>
                  <a:pt x="2137146" y="394767"/>
                </a:cubicBezTo>
                <a:cubicBezTo>
                  <a:pt x="2141362" y="392286"/>
                  <a:pt x="2148186" y="388442"/>
                  <a:pt x="2157615" y="383233"/>
                </a:cubicBezTo>
                <a:lnTo>
                  <a:pt x="2165429" y="377280"/>
                </a:lnTo>
                <a:cubicBezTo>
                  <a:pt x="2170886" y="374799"/>
                  <a:pt x="2174235" y="372691"/>
                  <a:pt x="2175475" y="370954"/>
                </a:cubicBezTo>
                <a:cubicBezTo>
                  <a:pt x="2176715" y="369218"/>
                  <a:pt x="2179195" y="367482"/>
                  <a:pt x="2182916" y="365745"/>
                </a:cubicBezTo>
                <a:cubicBezTo>
                  <a:pt x="2183912" y="360288"/>
                  <a:pt x="2186953" y="356134"/>
                  <a:pt x="2192037" y="353281"/>
                </a:cubicBezTo>
                <a:cubicBezTo>
                  <a:pt x="2197123" y="350429"/>
                  <a:pt x="2200161" y="347514"/>
                  <a:pt x="2201153" y="344537"/>
                </a:cubicBezTo>
                <a:cubicBezTo>
                  <a:pt x="2205866" y="341065"/>
                  <a:pt x="2212627" y="334864"/>
                  <a:pt x="2221434" y="325934"/>
                </a:cubicBezTo>
                <a:cubicBezTo>
                  <a:pt x="2230242" y="317004"/>
                  <a:pt x="2234646" y="311547"/>
                  <a:pt x="2234646" y="309563"/>
                </a:cubicBezTo>
                <a:cubicBezTo>
                  <a:pt x="2234646" y="308819"/>
                  <a:pt x="2234150" y="308447"/>
                  <a:pt x="2233157" y="308447"/>
                </a:cubicBezTo>
                <a:lnTo>
                  <a:pt x="2232413" y="308447"/>
                </a:lnTo>
                <a:lnTo>
                  <a:pt x="2229436" y="310307"/>
                </a:lnTo>
                <a:lnTo>
                  <a:pt x="2222739" y="309563"/>
                </a:lnTo>
                <a:lnTo>
                  <a:pt x="2215664" y="310307"/>
                </a:lnTo>
                <a:lnTo>
                  <a:pt x="2210455" y="307702"/>
                </a:lnTo>
                <a:lnTo>
                  <a:pt x="2205618" y="308447"/>
                </a:lnTo>
                <a:close/>
                <a:moveTo>
                  <a:pt x="512252" y="306958"/>
                </a:moveTo>
                <a:cubicBezTo>
                  <a:pt x="508283" y="306958"/>
                  <a:pt x="504873" y="307764"/>
                  <a:pt x="502020" y="309377"/>
                </a:cubicBezTo>
                <a:cubicBezTo>
                  <a:pt x="499168" y="310989"/>
                  <a:pt x="493710" y="312787"/>
                  <a:pt x="485646" y="314772"/>
                </a:cubicBezTo>
                <a:cubicBezTo>
                  <a:pt x="477583" y="316756"/>
                  <a:pt x="470325" y="320167"/>
                  <a:pt x="463874" y="325004"/>
                </a:cubicBezTo>
                <a:cubicBezTo>
                  <a:pt x="457423" y="329841"/>
                  <a:pt x="452709" y="332259"/>
                  <a:pt x="449733" y="332259"/>
                </a:cubicBezTo>
                <a:cubicBezTo>
                  <a:pt x="447996" y="335980"/>
                  <a:pt x="442167" y="341313"/>
                  <a:pt x="432245" y="348258"/>
                </a:cubicBezTo>
                <a:cubicBezTo>
                  <a:pt x="426288" y="350242"/>
                  <a:pt x="422442" y="354583"/>
                  <a:pt x="420705" y="361281"/>
                </a:cubicBezTo>
                <a:cubicBezTo>
                  <a:pt x="414256" y="366490"/>
                  <a:pt x="411031" y="369466"/>
                  <a:pt x="411031" y="370210"/>
                </a:cubicBezTo>
                <a:lnTo>
                  <a:pt x="408427" y="376535"/>
                </a:lnTo>
                <a:cubicBezTo>
                  <a:pt x="406443" y="378272"/>
                  <a:pt x="403962" y="379698"/>
                  <a:pt x="400986" y="380814"/>
                </a:cubicBezTo>
                <a:cubicBezTo>
                  <a:pt x="398009" y="381930"/>
                  <a:pt x="396273" y="384535"/>
                  <a:pt x="395777" y="388628"/>
                </a:cubicBezTo>
                <a:cubicBezTo>
                  <a:pt x="395280" y="392720"/>
                  <a:pt x="393606" y="396441"/>
                  <a:pt x="390754" y="399790"/>
                </a:cubicBezTo>
                <a:cubicBezTo>
                  <a:pt x="387901" y="403138"/>
                  <a:pt x="386475" y="405805"/>
                  <a:pt x="386475" y="407789"/>
                </a:cubicBezTo>
                <a:cubicBezTo>
                  <a:pt x="386475" y="419944"/>
                  <a:pt x="388831" y="426021"/>
                  <a:pt x="393544" y="426021"/>
                </a:cubicBezTo>
                <a:cubicBezTo>
                  <a:pt x="395528" y="426021"/>
                  <a:pt x="399683" y="424719"/>
                  <a:pt x="406008" y="422114"/>
                </a:cubicBezTo>
                <a:cubicBezTo>
                  <a:pt x="412334" y="419510"/>
                  <a:pt x="415992" y="417711"/>
                  <a:pt x="416985" y="416719"/>
                </a:cubicBezTo>
                <a:cubicBezTo>
                  <a:pt x="417977" y="415727"/>
                  <a:pt x="419961" y="414735"/>
                  <a:pt x="422938" y="413742"/>
                </a:cubicBezTo>
                <a:lnTo>
                  <a:pt x="430013" y="410022"/>
                </a:lnTo>
                <a:cubicBezTo>
                  <a:pt x="431005" y="409030"/>
                  <a:pt x="432121" y="408409"/>
                  <a:pt x="433361" y="408161"/>
                </a:cubicBezTo>
                <a:cubicBezTo>
                  <a:pt x="434602" y="407913"/>
                  <a:pt x="435842" y="407107"/>
                  <a:pt x="437082" y="405743"/>
                </a:cubicBezTo>
                <a:cubicBezTo>
                  <a:pt x="438322" y="404379"/>
                  <a:pt x="440555" y="402890"/>
                  <a:pt x="443779" y="401278"/>
                </a:cubicBezTo>
                <a:cubicBezTo>
                  <a:pt x="447004" y="399666"/>
                  <a:pt x="449485" y="397495"/>
                  <a:pt x="451221" y="394767"/>
                </a:cubicBezTo>
                <a:cubicBezTo>
                  <a:pt x="455438" y="392286"/>
                  <a:pt x="462261" y="388442"/>
                  <a:pt x="471691" y="383233"/>
                </a:cubicBezTo>
                <a:lnTo>
                  <a:pt x="479504" y="377280"/>
                </a:lnTo>
                <a:cubicBezTo>
                  <a:pt x="484961" y="374799"/>
                  <a:pt x="488310" y="372691"/>
                  <a:pt x="489550" y="370954"/>
                </a:cubicBezTo>
                <a:cubicBezTo>
                  <a:pt x="490790" y="369218"/>
                  <a:pt x="493271" y="367482"/>
                  <a:pt x="496991" y="365745"/>
                </a:cubicBezTo>
                <a:cubicBezTo>
                  <a:pt x="497987" y="360288"/>
                  <a:pt x="501028" y="356134"/>
                  <a:pt x="506113" y="353281"/>
                </a:cubicBezTo>
                <a:cubicBezTo>
                  <a:pt x="511198" y="350429"/>
                  <a:pt x="514236" y="347514"/>
                  <a:pt x="515229" y="344537"/>
                </a:cubicBezTo>
                <a:cubicBezTo>
                  <a:pt x="519941" y="341065"/>
                  <a:pt x="526702" y="334864"/>
                  <a:pt x="535509" y="325934"/>
                </a:cubicBezTo>
                <a:cubicBezTo>
                  <a:pt x="544317" y="317004"/>
                  <a:pt x="548721" y="311547"/>
                  <a:pt x="548721" y="309563"/>
                </a:cubicBezTo>
                <a:cubicBezTo>
                  <a:pt x="548721" y="308819"/>
                  <a:pt x="548225" y="308447"/>
                  <a:pt x="547232" y="308447"/>
                </a:cubicBezTo>
                <a:lnTo>
                  <a:pt x="546488" y="308447"/>
                </a:lnTo>
                <a:lnTo>
                  <a:pt x="543512" y="310307"/>
                </a:lnTo>
                <a:lnTo>
                  <a:pt x="536814" y="309563"/>
                </a:lnTo>
                <a:lnTo>
                  <a:pt x="529739" y="310307"/>
                </a:lnTo>
                <a:lnTo>
                  <a:pt x="524530" y="307702"/>
                </a:lnTo>
                <a:lnTo>
                  <a:pt x="519693" y="308447"/>
                </a:lnTo>
                <a:close/>
                <a:moveTo>
                  <a:pt x="1308668" y="278309"/>
                </a:moveTo>
                <a:cubicBezTo>
                  <a:pt x="1306684" y="278309"/>
                  <a:pt x="1303707" y="279549"/>
                  <a:pt x="1299739" y="282030"/>
                </a:cubicBezTo>
                <a:lnTo>
                  <a:pt x="1291181" y="282030"/>
                </a:lnTo>
                <a:cubicBezTo>
                  <a:pt x="1290189" y="282030"/>
                  <a:pt x="1287460" y="283518"/>
                  <a:pt x="1282995" y="286494"/>
                </a:cubicBezTo>
                <a:lnTo>
                  <a:pt x="1276670" y="287983"/>
                </a:lnTo>
                <a:lnTo>
                  <a:pt x="1272205" y="290215"/>
                </a:lnTo>
                <a:cubicBezTo>
                  <a:pt x="1271213" y="290711"/>
                  <a:pt x="1268299" y="292882"/>
                  <a:pt x="1263462" y="296726"/>
                </a:cubicBezTo>
                <a:cubicBezTo>
                  <a:pt x="1258625" y="300571"/>
                  <a:pt x="1253912" y="303672"/>
                  <a:pt x="1249323" y="306028"/>
                </a:cubicBezTo>
                <a:cubicBezTo>
                  <a:pt x="1244734" y="308385"/>
                  <a:pt x="1240021" y="314524"/>
                  <a:pt x="1235184" y="324446"/>
                </a:cubicBezTo>
                <a:cubicBezTo>
                  <a:pt x="1230348" y="334367"/>
                  <a:pt x="1227929" y="340073"/>
                  <a:pt x="1227929" y="341561"/>
                </a:cubicBezTo>
                <a:cubicBezTo>
                  <a:pt x="1227929" y="343049"/>
                  <a:pt x="1228673" y="343793"/>
                  <a:pt x="1230161" y="343793"/>
                </a:cubicBezTo>
                <a:lnTo>
                  <a:pt x="1242812" y="338212"/>
                </a:lnTo>
                <a:cubicBezTo>
                  <a:pt x="1247525" y="335980"/>
                  <a:pt x="1251928" y="333127"/>
                  <a:pt x="1256020" y="329655"/>
                </a:cubicBezTo>
                <a:cubicBezTo>
                  <a:pt x="1260113" y="326182"/>
                  <a:pt x="1266004" y="321965"/>
                  <a:pt x="1273694" y="317004"/>
                </a:cubicBezTo>
                <a:lnTo>
                  <a:pt x="1276670" y="314028"/>
                </a:lnTo>
                <a:cubicBezTo>
                  <a:pt x="1277166" y="313035"/>
                  <a:pt x="1279461" y="311237"/>
                  <a:pt x="1283554" y="308633"/>
                </a:cubicBezTo>
                <a:cubicBezTo>
                  <a:pt x="1287646" y="306028"/>
                  <a:pt x="1290685" y="303486"/>
                  <a:pt x="1292669" y="301005"/>
                </a:cubicBezTo>
                <a:lnTo>
                  <a:pt x="1296390" y="299517"/>
                </a:lnTo>
                <a:cubicBezTo>
                  <a:pt x="1300607" y="292820"/>
                  <a:pt x="1304886" y="288727"/>
                  <a:pt x="1309226" y="287239"/>
                </a:cubicBezTo>
                <a:cubicBezTo>
                  <a:pt x="1313567" y="285750"/>
                  <a:pt x="1315738" y="284262"/>
                  <a:pt x="1315738" y="282774"/>
                </a:cubicBezTo>
                <a:cubicBezTo>
                  <a:pt x="1315738" y="279797"/>
                  <a:pt x="1313381" y="278309"/>
                  <a:pt x="1308668" y="278309"/>
                </a:cubicBezTo>
                <a:close/>
                <a:moveTo>
                  <a:pt x="2218710" y="251520"/>
                </a:moveTo>
                <a:cubicBezTo>
                  <a:pt x="2234109" y="251520"/>
                  <a:pt x="2242554" y="262186"/>
                  <a:pt x="2244046" y="283518"/>
                </a:cubicBezTo>
                <a:cubicBezTo>
                  <a:pt x="2244543" y="287983"/>
                  <a:pt x="2245785" y="290215"/>
                  <a:pt x="2247773" y="290215"/>
                </a:cubicBezTo>
                <a:cubicBezTo>
                  <a:pt x="2250253" y="290215"/>
                  <a:pt x="2253791" y="285688"/>
                  <a:pt x="2258386" y="276635"/>
                </a:cubicBezTo>
                <a:cubicBezTo>
                  <a:pt x="2262980" y="267581"/>
                  <a:pt x="2272721" y="263054"/>
                  <a:pt x="2287608" y="263054"/>
                </a:cubicBezTo>
                <a:cubicBezTo>
                  <a:pt x="2298274" y="263054"/>
                  <a:pt x="2303607" y="269875"/>
                  <a:pt x="2303607" y="283518"/>
                </a:cubicBezTo>
                <a:cubicBezTo>
                  <a:pt x="2303607" y="299641"/>
                  <a:pt x="2296413" y="314896"/>
                  <a:pt x="2282027" y="329282"/>
                </a:cubicBezTo>
                <a:cubicBezTo>
                  <a:pt x="2281034" y="331267"/>
                  <a:pt x="2280290" y="333499"/>
                  <a:pt x="2279794" y="335980"/>
                </a:cubicBezTo>
                <a:lnTo>
                  <a:pt x="2274585" y="351235"/>
                </a:lnTo>
                <a:lnTo>
                  <a:pt x="2274585" y="351979"/>
                </a:lnTo>
                <a:cubicBezTo>
                  <a:pt x="2274585" y="353467"/>
                  <a:pt x="2273531" y="355513"/>
                  <a:pt x="2271423" y="358118"/>
                </a:cubicBezTo>
                <a:cubicBezTo>
                  <a:pt x="2269314" y="360722"/>
                  <a:pt x="2268260" y="363017"/>
                  <a:pt x="2268260" y="365001"/>
                </a:cubicBezTo>
                <a:lnTo>
                  <a:pt x="2269004" y="374303"/>
                </a:lnTo>
                <a:lnTo>
                  <a:pt x="2267516" y="384721"/>
                </a:lnTo>
                <a:cubicBezTo>
                  <a:pt x="2267516" y="389434"/>
                  <a:pt x="2268382" y="392534"/>
                  <a:pt x="2270115" y="394023"/>
                </a:cubicBezTo>
                <a:cubicBezTo>
                  <a:pt x="2278029" y="392038"/>
                  <a:pt x="2283779" y="388752"/>
                  <a:pt x="2287366" y="384163"/>
                </a:cubicBezTo>
                <a:cubicBezTo>
                  <a:pt x="2290953" y="379574"/>
                  <a:pt x="2293487" y="377032"/>
                  <a:pt x="2294968" y="376535"/>
                </a:cubicBezTo>
                <a:lnTo>
                  <a:pt x="2298677" y="375047"/>
                </a:lnTo>
                <a:cubicBezTo>
                  <a:pt x="2300905" y="371326"/>
                  <a:pt x="2303502" y="368226"/>
                  <a:pt x="2306467" y="365745"/>
                </a:cubicBezTo>
                <a:lnTo>
                  <a:pt x="2312402" y="360536"/>
                </a:lnTo>
                <a:cubicBezTo>
                  <a:pt x="2316111" y="360536"/>
                  <a:pt x="2318337" y="358862"/>
                  <a:pt x="2319080" y="355513"/>
                </a:cubicBezTo>
                <a:cubicBezTo>
                  <a:pt x="2319822" y="352165"/>
                  <a:pt x="2322480" y="349498"/>
                  <a:pt x="2327056" y="347514"/>
                </a:cubicBezTo>
                <a:cubicBezTo>
                  <a:pt x="2331631" y="345530"/>
                  <a:pt x="2335897" y="341499"/>
                  <a:pt x="2339854" y="335422"/>
                </a:cubicBezTo>
                <a:cubicBezTo>
                  <a:pt x="2343811" y="329345"/>
                  <a:pt x="2347891" y="326306"/>
                  <a:pt x="2352092" y="326306"/>
                </a:cubicBezTo>
                <a:cubicBezTo>
                  <a:pt x="2353577" y="326306"/>
                  <a:pt x="2355308" y="327546"/>
                  <a:pt x="2357286" y="330027"/>
                </a:cubicBezTo>
                <a:cubicBezTo>
                  <a:pt x="2359265" y="332507"/>
                  <a:pt x="2360254" y="334491"/>
                  <a:pt x="2360254" y="335980"/>
                </a:cubicBezTo>
                <a:cubicBezTo>
                  <a:pt x="2360254" y="344165"/>
                  <a:pt x="2357774" y="352599"/>
                  <a:pt x="2352813" y="361281"/>
                </a:cubicBezTo>
                <a:lnTo>
                  <a:pt x="2351330" y="371699"/>
                </a:lnTo>
                <a:lnTo>
                  <a:pt x="2348726" y="376535"/>
                </a:lnTo>
                <a:cubicBezTo>
                  <a:pt x="2345005" y="378520"/>
                  <a:pt x="2342587" y="380628"/>
                  <a:pt x="2341470" y="382861"/>
                </a:cubicBezTo>
                <a:cubicBezTo>
                  <a:pt x="2340354" y="385093"/>
                  <a:pt x="2337442" y="387822"/>
                  <a:pt x="2332733" y="391046"/>
                </a:cubicBezTo>
                <a:lnTo>
                  <a:pt x="2329012" y="396255"/>
                </a:lnTo>
                <a:cubicBezTo>
                  <a:pt x="2323555" y="397991"/>
                  <a:pt x="2319897" y="400844"/>
                  <a:pt x="2318039" y="404813"/>
                </a:cubicBezTo>
                <a:cubicBezTo>
                  <a:pt x="2316180" y="408782"/>
                  <a:pt x="2313577" y="411014"/>
                  <a:pt x="2310228" y="411510"/>
                </a:cubicBezTo>
                <a:cubicBezTo>
                  <a:pt x="2306879" y="412006"/>
                  <a:pt x="2303223" y="414487"/>
                  <a:pt x="2299258" y="418951"/>
                </a:cubicBezTo>
                <a:cubicBezTo>
                  <a:pt x="2296778" y="420192"/>
                  <a:pt x="2293801" y="421308"/>
                  <a:pt x="2290328" y="422300"/>
                </a:cubicBezTo>
                <a:lnTo>
                  <a:pt x="2289584" y="426021"/>
                </a:lnTo>
                <a:cubicBezTo>
                  <a:pt x="2287104" y="428501"/>
                  <a:pt x="2283198" y="430486"/>
                  <a:pt x="2277867" y="431974"/>
                </a:cubicBezTo>
                <a:cubicBezTo>
                  <a:pt x="2272536" y="433462"/>
                  <a:pt x="2268569" y="434888"/>
                  <a:pt x="2265967" y="436253"/>
                </a:cubicBezTo>
                <a:cubicBezTo>
                  <a:pt x="2263364" y="437617"/>
                  <a:pt x="2261566" y="438299"/>
                  <a:pt x="2260574" y="438299"/>
                </a:cubicBezTo>
                <a:cubicBezTo>
                  <a:pt x="2255862" y="438299"/>
                  <a:pt x="2251522" y="437369"/>
                  <a:pt x="2247555" y="435509"/>
                </a:cubicBezTo>
                <a:cubicBezTo>
                  <a:pt x="2243588" y="433648"/>
                  <a:pt x="2239496" y="432470"/>
                  <a:pt x="2235279" y="431974"/>
                </a:cubicBezTo>
                <a:cubicBezTo>
                  <a:pt x="2233791" y="430486"/>
                  <a:pt x="2232923" y="428873"/>
                  <a:pt x="2232675" y="427137"/>
                </a:cubicBezTo>
                <a:cubicBezTo>
                  <a:pt x="2232427" y="425401"/>
                  <a:pt x="2231188" y="423106"/>
                  <a:pt x="2228957" y="420254"/>
                </a:cubicBezTo>
                <a:cubicBezTo>
                  <a:pt x="2226727" y="417401"/>
                  <a:pt x="2225611" y="413494"/>
                  <a:pt x="2225611" y="408533"/>
                </a:cubicBezTo>
                <a:lnTo>
                  <a:pt x="2227100" y="401464"/>
                </a:lnTo>
                <a:cubicBezTo>
                  <a:pt x="2227100" y="400472"/>
                  <a:pt x="2226480" y="399232"/>
                  <a:pt x="2225239" y="397743"/>
                </a:cubicBezTo>
                <a:cubicBezTo>
                  <a:pt x="2223999" y="396255"/>
                  <a:pt x="2223379" y="395015"/>
                  <a:pt x="2223379" y="394023"/>
                </a:cubicBezTo>
                <a:cubicBezTo>
                  <a:pt x="2223379" y="393031"/>
                  <a:pt x="2223627" y="392286"/>
                  <a:pt x="2224123" y="391790"/>
                </a:cubicBezTo>
                <a:cubicBezTo>
                  <a:pt x="2224619" y="391294"/>
                  <a:pt x="2224867" y="390550"/>
                  <a:pt x="2224867" y="389558"/>
                </a:cubicBezTo>
                <a:cubicBezTo>
                  <a:pt x="2224867" y="388318"/>
                  <a:pt x="2224619" y="386953"/>
                  <a:pt x="2224123" y="385465"/>
                </a:cubicBezTo>
                <a:cubicBezTo>
                  <a:pt x="2223627" y="383977"/>
                  <a:pt x="2223379" y="382737"/>
                  <a:pt x="2223379" y="381744"/>
                </a:cubicBezTo>
                <a:lnTo>
                  <a:pt x="2225611" y="363513"/>
                </a:lnTo>
                <a:cubicBezTo>
                  <a:pt x="2225611" y="362025"/>
                  <a:pt x="2225115" y="361281"/>
                  <a:pt x="2224123" y="361281"/>
                </a:cubicBezTo>
                <a:cubicBezTo>
                  <a:pt x="2223131" y="361281"/>
                  <a:pt x="2221332" y="362521"/>
                  <a:pt x="2218728" y="365001"/>
                </a:cubicBezTo>
                <a:cubicBezTo>
                  <a:pt x="2216123" y="367482"/>
                  <a:pt x="2213085" y="368722"/>
                  <a:pt x="2209612" y="368722"/>
                </a:cubicBezTo>
                <a:cubicBezTo>
                  <a:pt x="2207628" y="370210"/>
                  <a:pt x="2206013" y="373311"/>
                  <a:pt x="2204769" y="378024"/>
                </a:cubicBezTo>
                <a:cubicBezTo>
                  <a:pt x="2202785" y="380504"/>
                  <a:pt x="2200305" y="382737"/>
                  <a:pt x="2197328" y="384721"/>
                </a:cubicBezTo>
                <a:lnTo>
                  <a:pt x="2195840" y="386953"/>
                </a:lnTo>
                <a:cubicBezTo>
                  <a:pt x="2195344" y="388690"/>
                  <a:pt x="2193483" y="390116"/>
                  <a:pt x="2190259" y="391232"/>
                </a:cubicBezTo>
                <a:cubicBezTo>
                  <a:pt x="2187034" y="392348"/>
                  <a:pt x="2184802" y="393775"/>
                  <a:pt x="2183562" y="395511"/>
                </a:cubicBezTo>
                <a:lnTo>
                  <a:pt x="2179841" y="399232"/>
                </a:lnTo>
                <a:lnTo>
                  <a:pt x="2172771" y="398488"/>
                </a:lnTo>
                <a:cubicBezTo>
                  <a:pt x="2172271" y="398984"/>
                  <a:pt x="2170905" y="401154"/>
                  <a:pt x="2168673" y="404999"/>
                </a:cubicBezTo>
                <a:cubicBezTo>
                  <a:pt x="2166440" y="408844"/>
                  <a:pt x="2163588" y="412006"/>
                  <a:pt x="2160115" y="414487"/>
                </a:cubicBezTo>
                <a:lnTo>
                  <a:pt x="2131832" y="437555"/>
                </a:lnTo>
                <a:cubicBezTo>
                  <a:pt x="2128855" y="439539"/>
                  <a:pt x="2124515" y="442020"/>
                  <a:pt x="2118810" y="444996"/>
                </a:cubicBezTo>
                <a:lnTo>
                  <a:pt x="2116577" y="447229"/>
                </a:lnTo>
                <a:cubicBezTo>
                  <a:pt x="2096730" y="460375"/>
                  <a:pt x="2082713" y="466949"/>
                  <a:pt x="2074527" y="466949"/>
                </a:cubicBezTo>
                <a:cubicBezTo>
                  <a:pt x="2067826" y="466949"/>
                  <a:pt x="2060011" y="465088"/>
                  <a:pt x="2051081" y="461367"/>
                </a:cubicBezTo>
                <a:cubicBezTo>
                  <a:pt x="2042152" y="457647"/>
                  <a:pt x="2037315" y="453182"/>
                  <a:pt x="2036570" y="447973"/>
                </a:cubicBezTo>
                <a:lnTo>
                  <a:pt x="2032850" y="432718"/>
                </a:lnTo>
                <a:cubicBezTo>
                  <a:pt x="2030617" y="429245"/>
                  <a:pt x="2029501" y="424408"/>
                  <a:pt x="2029501" y="418207"/>
                </a:cubicBezTo>
                <a:cubicBezTo>
                  <a:pt x="2029501" y="415231"/>
                  <a:pt x="2029749" y="413246"/>
                  <a:pt x="2030245" y="412254"/>
                </a:cubicBezTo>
                <a:lnTo>
                  <a:pt x="2030245" y="410022"/>
                </a:lnTo>
                <a:lnTo>
                  <a:pt x="2029501" y="397743"/>
                </a:lnTo>
                <a:cubicBezTo>
                  <a:pt x="2029501" y="394767"/>
                  <a:pt x="2031858" y="393279"/>
                  <a:pt x="2036570" y="393279"/>
                </a:cubicBezTo>
                <a:lnTo>
                  <a:pt x="2035826" y="383233"/>
                </a:lnTo>
                <a:cubicBezTo>
                  <a:pt x="2035826" y="382240"/>
                  <a:pt x="2037997" y="378334"/>
                  <a:pt x="2042338" y="371512"/>
                </a:cubicBezTo>
                <a:cubicBezTo>
                  <a:pt x="2046678" y="364691"/>
                  <a:pt x="2049593" y="360784"/>
                  <a:pt x="2051081" y="359792"/>
                </a:cubicBezTo>
                <a:lnTo>
                  <a:pt x="2054802" y="354955"/>
                </a:lnTo>
                <a:cubicBezTo>
                  <a:pt x="2054554" y="351979"/>
                  <a:pt x="2056292" y="348816"/>
                  <a:pt x="2060017" y="345468"/>
                </a:cubicBezTo>
                <a:cubicBezTo>
                  <a:pt x="2063741" y="342119"/>
                  <a:pt x="2066722" y="338708"/>
                  <a:pt x="2068958" y="335236"/>
                </a:cubicBezTo>
                <a:cubicBezTo>
                  <a:pt x="2071194" y="331763"/>
                  <a:pt x="2075417" y="327918"/>
                  <a:pt x="2081626" y="323701"/>
                </a:cubicBezTo>
                <a:lnTo>
                  <a:pt x="2092800" y="312539"/>
                </a:lnTo>
                <a:cubicBezTo>
                  <a:pt x="2101493" y="303858"/>
                  <a:pt x="2110930" y="296912"/>
                  <a:pt x="2121112" y="291703"/>
                </a:cubicBezTo>
                <a:cubicBezTo>
                  <a:pt x="2122600" y="291207"/>
                  <a:pt x="2125642" y="288727"/>
                  <a:pt x="2130236" y="284262"/>
                </a:cubicBezTo>
                <a:cubicBezTo>
                  <a:pt x="2134831" y="279797"/>
                  <a:pt x="2140047" y="276511"/>
                  <a:pt x="2145884" y="274402"/>
                </a:cubicBezTo>
                <a:cubicBezTo>
                  <a:pt x="2151720" y="272294"/>
                  <a:pt x="2157432" y="269627"/>
                  <a:pt x="2163019" y="266403"/>
                </a:cubicBezTo>
                <a:cubicBezTo>
                  <a:pt x="2168606" y="263178"/>
                  <a:pt x="2173016" y="261566"/>
                  <a:pt x="2176248" y="261566"/>
                </a:cubicBezTo>
                <a:lnTo>
                  <a:pt x="2179225" y="261566"/>
                </a:lnTo>
                <a:cubicBezTo>
                  <a:pt x="2180217" y="261566"/>
                  <a:pt x="2186798" y="258465"/>
                  <a:pt x="2198968" y="252264"/>
                </a:cubicBezTo>
                <a:lnTo>
                  <a:pt x="2201206" y="252264"/>
                </a:lnTo>
                <a:cubicBezTo>
                  <a:pt x="2202198" y="252264"/>
                  <a:pt x="2204556" y="253256"/>
                  <a:pt x="2208281" y="255240"/>
                </a:cubicBezTo>
                <a:lnTo>
                  <a:pt x="2209025" y="255240"/>
                </a:lnTo>
                <a:lnTo>
                  <a:pt x="2214990" y="252264"/>
                </a:lnTo>
                <a:cubicBezTo>
                  <a:pt x="2215982" y="251768"/>
                  <a:pt x="2217222" y="251520"/>
                  <a:pt x="2218710" y="251520"/>
                </a:cubicBezTo>
                <a:close/>
                <a:moveTo>
                  <a:pt x="1321435" y="247055"/>
                </a:moveTo>
                <a:cubicBezTo>
                  <a:pt x="1322427" y="247055"/>
                  <a:pt x="1324473" y="247799"/>
                  <a:pt x="1327571" y="249287"/>
                </a:cubicBezTo>
                <a:cubicBezTo>
                  <a:pt x="1330670" y="250776"/>
                  <a:pt x="1334450" y="251520"/>
                  <a:pt x="1338911" y="251520"/>
                </a:cubicBezTo>
                <a:cubicBezTo>
                  <a:pt x="1344364" y="251520"/>
                  <a:pt x="1349384" y="254000"/>
                  <a:pt x="1353971" y="258961"/>
                </a:cubicBezTo>
                <a:cubicBezTo>
                  <a:pt x="1358558" y="263922"/>
                  <a:pt x="1360851" y="268511"/>
                  <a:pt x="1360851" y="272728"/>
                </a:cubicBezTo>
                <a:cubicBezTo>
                  <a:pt x="1360851" y="280417"/>
                  <a:pt x="1356890" y="288231"/>
                  <a:pt x="1348968" y="296168"/>
                </a:cubicBezTo>
                <a:cubicBezTo>
                  <a:pt x="1341046" y="304106"/>
                  <a:pt x="1334733" y="308571"/>
                  <a:pt x="1330027" y="309563"/>
                </a:cubicBezTo>
                <a:cubicBezTo>
                  <a:pt x="1325818" y="313780"/>
                  <a:pt x="1322600" y="316446"/>
                  <a:pt x="1320371" y="317562"/>
                </a:cubicBezTo>
                <a:cubicBezTo>
                  <a:pt x="1318143" y="318678"/>
                  <a:pt x="1315852" y="320415"/>
                  <a:pt x="1313499" y="322771"/>
                </a:cubicBezTo>
                <a:cubicBezTo>
                  <a:pt x="1311147" y="325128"/>
                  <a:pt x="1309228" y="326306"/>
                  <a:pt x="1307744" y="326306"/>
                </a:cubicBezTo>
                <a:cubicBezTo>
                  <a:pt x="1306752" y="326306"/>
                  <a:pt x="1306009" y="325996"/>
                  <a:pt x="1305514" y="325376"/>
                </a:cubicBezTo>
                <a:cubicBezTo>
                  <a:pt x="1305020" y="324756"/>
                  <a:pt x="1304277" y="324446"/>
                  <a:pt x="1303285" y="324446"/>
                </a:cubicBezTo>
                <a:cubicBezTo>
                  <a:pt x="1299324" y="324446"/>
                  <a:pt x="1294993" y="329282"/>
                  <a:pt x="1290292" y="338956"/>
                </a:cubicBezTo>
                <a:lnTo>
                  <a:pt x="1283606" y="338212"/>
                </a:lnTo>
                <a:cubicBezTo>
                  <a:pt x="1279397" y="340941"/>
                  <a:pt x="1276673" y="343917"/>
                  <a:pt x="1275435" y="347142"/>
                </a:cubicBezTo>
                <a:cubicBezTo>
                  <a:pt x="1274197" y="350366"/>
                  <a:pt x="1271597" y="351979"/>
                  <a:pt x="1267636" y="351979"/>
                </a:cubicBezTo>
                <a:cubicBezTo>
                  <a:pt x="1258474" y="361157"/>
                  <a:pt x="1252284" y="365745"/>
                  <a:pt x="1249067" y="365745"/>
                </a:cubicBezTo>
                <a:cubicBezTo>
                  <a:pt x="1248571" y="365745"/>
                  <a:pt x="1246837" y="365249"/>
                  <a:pt x="1243864" y="364257"/>
                </a:cubicBezTo>
                <a:cubicBezTo>
                  <a:pt x="1241884" y="366738"/>
                  <a:pt x="1240893" y="369342"/>
                  <a:pt x="1240893" y="372071"/>
                </a:cubicBezTo>
                <a:cubicBezTo>
                  <a:pt x="1240893" y="375047"/>
                  <a:pt x="1238913" y="376783"/>
                  <a:pt x="1234952" y="377280"/>
                </a:cubicBezTo>
                <a:lnTo>
                  <a:pt x="1230127" y="381744"/>
                </a:lnTo>
                <a:lnTo>
                  <a:pt x="1226412" y="381000"/>
                </a:lnTo>
                <a:lnTo>
                  <a:pt x="1218982" y="388814"/>
                </a:lnTo>
                <a:cubicBezTo>
                  <a:pt x="1215269" y="388814"/>
                  <a:pt x="1211432" y="390054"/>
                  <a:pt x="1207471" y="392534"/>
                </a:cubicBezTo>
                <a:cubicBezTo>
                  <a:pt x="1206975" y="395511"/>
                  <a:pt x="1206231" y="399294"/>
                  <a:pt x="1205239" y="403883"/>
                </a:cubicBezTo>
                <a:cubicBezTo>
                  <a:pt x="1204247" y="408471"/>
                  <a:pt x="1203750" y="411014"/>
                  <a:pt x="1203750" y="411510"/>
                </a:cubicBezTo>
                <a:cubicBezTo>
                  <a:pt x="1203750" y="418703"/>
                  <a:pt x="1210324" y="422300"/>
                  <a:pt x="1223470" y="422300"/>
                </a:cubicBezTo>
                <a:lnTo>
                  <a:pt x="1241335" y="419696"/>
                </a:lnTo>
                <a:cubicBezTo>
                  <a:pt x="1246048" y="419696"/>
                  <a:pt x="1250451" y="418455"/>
                  <a:pt x="1254544" y="415975"/>
                </a:cubicBezTo>
                <a:cubicBezTo>
                  <a:pt x="1258636" y="413494"/>
                  <a:pt x="1263041" y="412254"/>
                  <a:pt x="1267758" y="412254"/>
                </a:cubicBezTo>
                <a:cubicBezTo>
                  <a:pt x="1269246" y="412254"/>
                  <a:pt x="1271479" y="411758"/>
                  <a:pt x="1274455" y="410766"/>
                </a:cubicBezTo>
                <a:lnTo>
                  <a:pt x="1278176" y="412254"/>
                </a:lnTo>
                <a:cubicBezTo>
                  <a:pt x="1279912" y="408533"/>
                  <a:pt x="1283137" y="405185"/>
                  <a:pt x="1287850" y="402208"/>
                </a:cubicBezTo>
                <a:cubicBezTo>
                  <a:pt x="1292563" y="399232"/>
                  <a:pt x="1296285" y="397743"/>
                  <a:pt x="1299018" y="397743"/>
                </a:cubicBezTo>
                <a:lnTo>
                  <a:pt x="1302738" y="395511"/>
                </a:lnTo>
                <a:cubicBezTo>
                  <a:pt x="1303731" y="392534"/>
                  <a:pt x="1305219" y="390550"/>
                  <a:pt x="1307203" y="389558"/>
                </a:cubicBezTo>
                <a:lnTo>
                  <a:pt x="1310180" y="386953"/>
                </a:lnTo>
                <a:cubicBezTo>
                  <a:pt x="1312164" y="384969"/>
                  <a:pt x="1314025" y="383977"/>
                  <a:pt x="1315761" y="383977"/>
                </a:cubicBezTo>
                <a:lnTo>
                  <a:pt x="1320970" y="383977"/>
                </a:lnTo>
                <a:lnTo>
                  <a:pt x="1322458" y="383233"/>
                </a:lnTo>
                <a:cubicBezTo>
                  <a:pt x="1325435" y="376783"/>
                  <a:pt x="1329591" y="373001"/>
                  <a:pt x="1334925" y="371885"/>
                </a:cubicBezTo>
                <a:cubicBezTo>
                  <a:pt x="1340260" y="370768"/>
                  <a:pt x="1343610" y="368970"/>
                  <a:pt x="1344974" y="366490"/>
                </a:cubicBezTo>
                <a:cubicBezTo>
                  <a:pt x="1346339" y="364009"/>
                  <a:pt x="1348757" y="362521"/>
                  <a:pt x="1352230" y="362025"/>
                </a:cubicBezTo>
                <a:cubicBezTo>
                  <a:pt x="1355702" y="361529"/>
                  <a:pt x="1358617" y="359854"/>
                  <a:pt x="1360973" y="357002"/>
                </a:cubicBezTo>
                <a:cubicBezTo>
                  <a:pt x="1363330" y="354149"/>
                  <a:pt x="1366245" y="351483"/>
                  <a:pt x="1369720" y="349002"/>
                </a:cubicBezTo>
                <a:cubicBezTo>
                  <a:pt x="1373194" y="346522"/>
                  <a:pt x="1375614" y="344661"/>
                  <a:pt x="1376978" y="343421"/>
                </a:cubicBezTo>
                <a:cubicBezTo>
                  <a:pt x="1378342" y="342181"/>
                  <a:pt x="1379521" y="341561"/>
                  <a:pt x="1380513" y="341561"/>
                </a:cubicBezTo>
                <a:cubicBezTo>
                  <a:pt x="1382001" y="341561"/>
                  <a:pt x="1382745" y="342677"/>
                  <a:pt x="1382745" y="344909"/>
                </a:cubicBezTo>
                <a:cubicBezTo>
                  <a:pt x="1382745" y="347142"/>
                  <a:pt x="1383241" y="348258"/>
                  <a:pt x="1384233" y="348258"/>
                </a:cubicBezTo>
                <a:cubicBezTo>
                  <a:pt x="1385226" y="348258"/>
                  <a:pt x="1385722" y="347762"/>
                  <a:pt x="1385722" y="346770"/>
                </a:cubicBezTo>
                <a:cubicBezTo>
                  <a:pt x="1385722" y="345778"/>
                  <a:pt x="1385474" y="344537"/>
                  <a:pt x="1384978" y="343049"/>
                </a:cubicBezTo>
                <a:lnTo>
                  <a:pt x="1384978" y="340445"/>
                </a:lnTo>
                <a:cubicBezTo>
                  <a:pt x="1384978" y="336724"/>
                  <a:pt x="1386962" y="334243"/>
                  <a:pt x="1390931" y="333003"/>
                </a:cubicBezTo>
                <a:lnTo>
                  <a:pt x="1406792" y="322781"/>
                </a:lnTo>
                <a:lnTo>
                  <a:pt x="1407791" y="321710"/>
                </a:lnTo>
                <a:lnTo>
                  <a:pt x="1409120" y="316027"/>
                </a:lnTo>
                <a:cubicBezTo>
                  <a:pt x="1409834" y="314508"/>
                  <a:pt x="1410780" y="313532"/>
                  <a:pt x="1411959" y="313097"/>
                </a:cubicBezTo>
                <a:cubicBezTo>
                  <a:pt x="1414315" y="312229"/>
                  <a:pt x="1416113" y="311237"/>
                  <a:pt x="1417354" y="310121"/>
                </a:cubicBezTo>
                <a:cubicBezTo>
                  <a:pt x="1418594" y="309005"/>
                  <a:pt x="1419958" y="308447"/>
                  <a:pt x="1421446" y="308447"/>
                </a:cubicBezTo>
                <a:cubicBezTo>
                  <a:pt x="1423059" y="308447"/>
                  <a:pt x="1424268" y="308912"/>
                  <a:pt x="1425074" y="309842"/>
                </a:cubicBezTo>
                <a:lnTo>
                  <a:pt x="1425088" y="309889"/>
                </a:lnTo>
                <a:lnTo>
                  <a:pt x="1430931" y="306214"/>
                </a:lnTo>
                <a:cubicBezTo>
                  <a:pt x="1436632" y="301997"/>
                  <a:pt x="1442333" y="299765"/>
                  <a:pt x="1448034" y="299517"/>
                </a:cubicBezTo>
                <a:lnTo>
                  <a:pt x="1450633" y="295796"/>
                </a:lnTo>
                <a:cubicBezTo>
                  <a:pt x="1459059" y="292572"/>
                  <a:pt x="1464759" y="287487"/>
                  <a:pt x="1467734" y="280541"/>
                </a:cubicBezTo>
                <a:cubicBezTo>
                  <a:pt x="1470708" y="273596"/>
                  <a:pt x="1474798" y="270123"/>
                  <a:pt x="1480003" y="270123"/>
                </a:cubicBezTo>
                <a:cubicBezTo>
                  <a:pt x="1493634" y="270123"/>
                  <a:pt x="1504042" y="275146"/>
                  <a:pt x="1511228" y="285192"/>
                </a:cubicBezTo>
                <a:cubicBezTo>
                  <a:pt x="1518414" y="295238"/>
                  <a:pt x="1522006" y="303238"/>
                  <a:pt x="1522006" y="309191"/>
                </a:cubicBezTo>
                <a:lnTo>
                  <a:pt x="1522751" y="319237"/>
                </a:lnTo>
                <a:cubicBezTo>
                  <a:pt x="1522751" y="322709"/>
                  <a:pt x="1522008" y="327546"/>
                  <a:pt x="1520524" y="333747"/>
                </a:cubicBezTo>
                <a:cubicBezTo>
                  <a:pt x="1517547" y="338212"/>
                  <a:pt x="1516059" y="341561"/>
                  <a:pt x="1516059" y="343793"/>
                </a:cubicBezTo>
                <a:cubicBezTo>
                  <a:pt x="1516059" y="345778"/>
                  <a:pt x="1517299" y="346770"/>
                  <a:pt x="1519780" y="346770"/>
                </a:cubicBezTo>
                <a:cubicBezTo>
                  <a:pt x="1521264" y="346770"/>
                  <a:pt x="1523246" y="345716"/>
                  <a:pt x="1525724" y="343607"/>
                </a:cubicBezTo>
                <a:cubicBezTo>
                  <a:pt x="1528203" y="341499"/>
                  <a:pt x="1530991" y="339576"/>
                  <a:pt x="1534090" y="337840"/>
                </a:cubicBezTo>
                <a:cubicBezTo>
                  <a:pt x="1537189" y="336104"/>
                  <a:pt x="1538986" y="334616"/>
                  <a:pt x="1539482" y="333375"/>
                </a:cubicBezTo>
                <a:cubicBezTo>
                  <a:pt x="1541959" y="327422"/>
                  <a:pt x="1546295" y="323329"/>
                  <a:pt x="1552490" y="321097"/>
                </a:cubicBezTo>
                <a:cubicBezTo>
                  <a:pt x="1558685" y="318865"/>
                  <a:pt x="1562527" y="317004"/>
                  <a:pt x="1564016" y="315516"/>
                </a:cubicBezTo>
                <a:lnTo>
                  <a:pt x="1567730" y="312539"/>
                </a:lnTo>
                <a:lnTo>
                  <a:pt x="1570707" y="306958"/>
                </a:lnTo>
                <a:cubicBezTo>
                  <a:pt x="1577397" y="303982"/>
                  <a:pt x="1581856" y="301253"/>
                  <a:pt x="1584087" y="298773"/>
                </a:cubicBezTo>
                <a:cubicBezTo>
                  <a:pt x="1586318" y="296292"/>
                  <a:pt x="1589292" y="294680"/>
                  <a:pt x="1593011" y="293936"/>
                </a:cubicBezTo>
                <a:cubicBezTo>
                  <a:pt x="1596730" y="293192"/>
                  <a:pt x="1600944" y="290959"/>
                  <a:pt x="1605653" y="287239"/>
                </a:cubicBezTo>
                <a:lnTo>
                  <a:pt x="1611228" y="285750"/>
                </a:lnTo>
                <a:lnTo>
                  <a:pt x="1616431" y="282774"/>
                </a:lnTo>
                <a:cubicBezTo>
                  <a:pt x="1616927" y="282278"/>
                  <a:pt x="1618414" y="281657"/>
                  <a:pt x="1620893" y="280913"/>
                </a:cubicBezTo>
                <a:cubicBezTo>
                  <a:pt x="1623371" y="280169"/>
                  <a:pt x="1627026" y="278867"/>
                  <a:pt x="1631857" y="277007"/>
                </a:cubicBezTo>
                <a:cubicBezTo>
                  <a:pt x="1636688" y="275146"/>
                  <a:pt x="1639972" y="274216"/>
                  <a:pt x="1641708" y="274216"/>
                </a:cubicBezTo>
                <a:cubicBezTo>
                  <a:pt x="1654347" y="274216"/>
                  <a:pt x="1664322" y="279301"/>
                  <a:pt x="1671634" y="289471"/>
                </a:cubicBezTo>
                <a:cubicBezTo>
                  <a:pt x="1678946" y="299641"/>
                  <a:pt x="1682601" y="307826"/>
                  <a:pt x="1682601" y="314028"/>
                </a:cubicBezTo>
                <a:lnTo>
                  <a:pt x="1681857" y="320725"/>
                </a:lnTo>
                <a:lnTo>
                  <a:pt x="1683345" y="330771"/>
                </a:lnTo>
                <a:lnTo>
                  <a:pt x="1683345" y="332259"/>
                </a:lnTo>
                <a:lnTo>
                  <a:pt x="1680369" y="352723"/>
                </a:lnTo>
                <a:lnTo>
                  <a:pt x="1681113" y="359792"/>
                </a:lnTo>
                <a:cubicBezTo>
                  <a:pt x="1681113" y="371450"/>
                  <a:pt x="1678633" y="379512"/>
                  <a:pt x="1673672" y="383977"/>
                </a:cubicBezTo>
                <a:cubicBezTo>
                  <a:pt x="1672431" y="384473"/>
                  <a:pt x="1671811" y="385713"/>
                  <a:pt x="1671811" y="387698"/>
                </a:cubicBezTo>
                <a:lnTo>
                  <a:pt x="1671811" y="391046"/>
                </a:lnTo>
                <a:lnTo>
                  <a:pt x="1679253" y="406673"/>
                </a:lnTo>
                <a:cubicBezTo>
                  <a:pt x="1681489" y="412130"/>
                  <a:pt x="1683227" y="414859"/>
                  <a:pt x="1684467" y="414859"/>
                </a:cubicBezTo>
                <a:lnTo>
                  <a:pt x="1696403" y="411510"/>
                </a:lnTo>
                <a:cubicBezTo>
                  <a:pt x="1699883" y="410518"/>
                  <a:pt x="1702744" y="407913"/>
                  <a:pt x="1704984" y="403697"/>
                </a:cubicBezTo>
                <a:cubicBezTo>
                  <a:pt x="1706972" y="402704"/>
                  <a:pt x="1710452" y="399728"/>
                  <a:pt x="1715425" y="394767"/>
                </a:cubicBezTo>
                <a:cubicBezTo>
                  <a:pt x="1716917" y="390798"/>
                  <a:pt x="1719279" y="388814"/>
                  <a:pt x="1722512" y="388814"/>
                </a:cubicBezTo>
                <a:lnTo>
                  <a:pt x="1724000" y="388814"/>
                </a:lnTo>
                <a:lnTo>
                  <a:pt x="1727732" y="390302"/>
                </a:lnTo>
                <a:cubicBezTo>
                  <a:pt x="1728228" y="390302"/>
                  <a:pt x="1728725" y="390054"/>
                  <a:pt x="1729221" y="389558"/>
                </a:cubicBezTo>
                <a:cubicBezTo>
                  <a:pt x="1729221" y="385341"/>
                  <a:pt x="1731211" y="381744"/>
                  <a:pt x="1735191" y="378768"/>
                </a:cubicBezTo>
                <a:cubicBezTo>
                  <a:pt x="1736435" y="374055"/>
                  <a:pt x="1739233" y="370458"/>
                  <a:pt x="1743583" y="367978"/>
                </a:cubicBezTo>
                <a:cubicBezTo>
                  <a:pt x="1747934" y="365497"/>
                  <a:pt x="1754833" y="361405"/>
                  <a:pt x="1764282" y="355699"/>
                </a:cubicBezTo>
                <a:lnTo>
                  <a:pt x="1773602" y="347514"/>
                </a:lnTo>
                <a:lnTo>
                  <a:pt x="1778078" y="345282"/>
                </a:lnTo>
                <a:lnTo>
                  <a:pt x="1781060" y="341561"/>
                </a:lnTo>
                <a:cubicBezTo>
                  <a:pt x="1783797" y="338336"/>
                  <a:pt x="1786407" y="336724"/>
                  <a:pt x="1788891" y="336724"/>
                </a:cubicBezTo>
                <a:cubicBezTo>
                  <a:pt x="1790755" y="336724"/>
                  <a:pt x="1792154" y="337065"/>
                  <a:pt x="1793086" y="337747"/>
                </a:cubicBezTo>
                <a:lnTo>
                  <a:pt x="1793579" y="338830"/>
                </a:lnTo>
                <a:lnTo>
                  <a:pt x="1794192" y="335236"/>
                </a:lnTo>
                <a:lnTo>
                  <a:pt x="1793442" y="333003"/>
                </a:lnTo>
                <a:lnTo>
                  <a:pt x="1799407" y="327794"/>
                </a:lnTo>
                <a:lnTo>
                  <a:pt x="1801639" y="327794"/>
                </a:lnTo>
                <a:cubicBezTo>
                  <a:pt x="1803376" y="327794"/>
                  <a:pt x="1805982" y="325934"/>
                  <a:pt x="1809459" y="322213"/>
                </a:cubicBezTo>
                <a:lnTo>
                  <a:pt x="1813185" y="320725"/>
                </a:lnTo>
                <a:cubicBezTo>
                  <a:pt x="1818150" y="313283"/>
                  <a:pt x="1822495" y="308943"/>
                  <a:pt x="1826219" y="307702"/>
                </a:cubicBezTo>
                <a:lnTo>
                  <a:pt x="1832184" y="303238"/>
                </a:lnTo>
                <a:cubicBezTo>
                  <a:pt x="1833176" y="302245"/>
                  <a:pt x="1834603" y="301377"/>
                  <a:pt x="1836466" y="300633"/>
                </a:cubicBezTo>
                <a:cubicBezTo>
                  <a:pt x="1838328" y="299889"/>
                  <a:pt x="1841308" y="297470"/>
                  <a:pt x="1845404" y="293378"/>
                </a:cubicBezTo>
                <a:cubicBezTo>
                  <a:pt x="1849501" y="289285"/>
                  <a:pt x="1852791" y="287239"/>
                  <a:pt x="1855276" y="287239"/>
                </a:cubicBezTo>
                <a:cubicBezTo>
                  <a:pt x="1857760" y="287239"/>
                  <a:pt x="1859746" y="287487"/>
                  <a:pt x="1861235" y="287983"/>
                </a:cubicBezTo>
                <a:cubicBezTo>
                  <a:pt x="1862723" y="285006"/>
                  <a:pt x="1865702" y="282092"/>
                  <a:pt x="1870173" y="279239"/>
                </a:cubicBezTo>
                <a:cubicBezTo>
                  <a:pt x="1874644" y="276386"/>
                  <a:pt x="1878245" y="272976"/>
                  <a:pt x="1880978" y="269007"/>
                </a:cubicBezTo>
                <a:lnTo>
                  <a:pt x="1885820" y="266775"/>
                </a:lnTo>
                <a:cubicBezTo>
                  <a:pt x="1889793" y="264790"/>
                  <a:pt x="1893331" y="262248"/>
                  <a:pt x="1896433" y="259147"/>
                </a:cubicBezTo>
                <a:cubicBezTo>
                  <a:pt x="1899536" y="256047"/>
                  <a:pt x="1903571" y="254496"/>
                  <a:pt x="1908540" y="254496"/>
                </a:cubicBezTo>
                <a:cubicBezTo>
                  <a:pt x="1915741" y="254496"/>
                  <a:pt x="1923248" y="258155"/>
                  <a:pt x="1931062" y="265472"/>
                </a:cubicBezTo>
                <a:cubicBezTo>
                  <a:pt x="1938875" y="272790"/>
                  <a:pt x="1942782" y="279797"/>
                  <a:pt x="1942782" y="286494"/>
                </a:cubicBezTo>
                <a:lnTo>
                  <a:pt x="1936457" y="315516"/>
                </a:lnTo>
                <a:cubicBezTo>
                  <a:pt x="1932240" y="336848"/>
                  <a:pt x="1927527" y="348010"/>
                  <a:pt x="1922318" y="349002"/>
                </a:cubicBezTo>
                <a:lnTo>
                  <a:pt x="1920830" y="356816"/>
                </a:lnTo>
                <a:cubicBezTo>
                  <a:pt x="1917357" y="359296"/>
                  <a:pt x="1915621" y="361281"/>
                  <a:pt x="1915621" y="362769"/>
                </a:cubicBezTo>
                <a:lnTo>
                  <a:pt x="1917853" y="371699"/>
                </a:lnTo>
                <a:cubicBezTo>
                  <a:pt x="1917853" y="372939"/>
                  <a:pt x="1916489" y="374799"/>
                  <a:pt x="1913761" y="377280"/>
                </a:cubicBezTo>
                <a:cubicBezTo>
                  <a:pt x="1913264" y="377280"/>
                  <a:pt x="1913016" y="378024"/>
                  <a:pt x="1913016" y="379512"/>
                </a:cubicBezTo>
                <a:lnTo>
                  <a:pt x="1913016" y="394767"/>
                </a:lnTo>
                <a:cubicBezTo>
                  <a:pt x="1913016" y="397495"/>
                  <a:pt x="1911280" y="399728"/>
                  <a:pt x="1907807" y="401464"/>
                </a:cubicBezTo>
                <a:cubicBezTo>
                  <a:pt x="1908304" y="401960"/>
                  <a:pt x="1909048" y="402456"/>
                  <a:pt x="1910040" y="402952"/>
                </a:cubicBezTo>
                <a:cubicBezTo>
                  <a:pt x="1911528" y="401464"/>
                  <a:pt x="1914877" y="400720"/>
                  <a:pt x="1920086" y="400720"/>
                </a:cubicBezTo>
                <a:lnTo>
                  <a:pt x="1926033" y="401464"/>
                </a:lnTo>
                <a:lnTo>
                  <a:pt x="1934207" y="393279"/>
                </a:lnTo>
                <a:cubicBezTo>
                  <a:pt x="1935939" y="392782"/>
                  <a:pt x="1938354" y="391604"/>
                  <a:pt x="1941451" y="389744"/>
                </a:cubicBezTo>
                <a:cubicBezTo>
                  <a:pt x="1944547" y="387884"/>
                  <a:pt x="1949813" y="385465"/>
                  <a:pt x="1957246" y="382489"/>
                </a:cubicBezTo>
                <a:lnTo>
                  <a:pt x="2005924" y="345282"/>
                </a:lnTo>
                <a:cubicBezTo>
                  <a:pt x="2012609" y="338584"/>
                  <a:pt x="2017686" y="335236"/>
                  <a:pt x="2021155" y="335236"/>
                </a:cubicBezTo>
                <a:cubicBezTo>
                  <a:pt x="2024872" y="335236"/>
                  <a:pt x="2026730" y="337592"/>
                  <a:pt x="2026730" y="342305"/>
                </a:cubicBezTo>
                <a:cubicBezTo>
                  <a:pt x="2026730" y="347762"/>
                  <a:pt x="2025676" y="352289"/>
                  <a:pt x="2023568" y="355886"/>
                </a:cubicBezTo>
                <a:cubicBezTo>
                  <a:pt x="2021459" y="359482"/>
                  <a:pt x="2019537" y="363823"/>
                  <a:pt x="2017801" y="368908"/>
                </a:cubicBezTo>
                <a:cubicBezTo>
                  <a:pt x="2016064" y="373993"/>
                  <a:pt x="2014019" y="377528"/>
                  <a:pt x="2011664" y="379512"/>
                </a:cubicBezTo>
                <a:cubicBezTo>
                  <a:pt x="2009310" y="381496"/>
                  <a:pt x="2007389" y="383667"/>
                  <a:pt x="2005900" y="386023"/>
                </a:cubicBezTo>
                <a:cubicBezTo>
                  <a:pt x="2004412" y="388380"/>
                  <a:pt x="2000381" y="391790"/>
                  <a:pt x="1993808" y="396255"/>
                </a:cubicBezTo>
                <a:cubicBezTo>
                  <a:pt x="1987235" y="400720"/>
                  <a:pt x="1981655" y="405247"/>
                  <a:pt x="1977068" y="409836"/>
                </a:cubicBezTo>
                <a:cubicBezTo>
                  <a:pt x="1972481" y="414425"/>
                  <a:pt x="1968699" y="417711"/>
                  <a:pt x="1965722" y="419696"/>
                </a:cubicBezTo>
                <a:lnTo>
                  <a:pt x="1949729" y="431230"/>
                </a:lnTo>
                <a:lnTo>
                  <a:pt x="1947497" y="434950"/>
                </a:lnTo>
                <a:cubicBezTo>
                  <a:pt x="1947001" y="435447"/>
                  <a:pt x="1944706" y="436501"/>
                  <a:pt x="1940614" y="438113"/>
                </a:cubicBezTo>
                <a:cubicBezTo>
                  <a:pt x="1936521" y="439725"/>
                  <a:pt x="1932862" y="441772"/>
                  <a:pt x="1929637" y="444252"/>
                </a:cubicBezTo>
                <a:lnTo>
                  <a:pt x="1922946" y="447973"/>
                </a:lnTo>
                <a:cubicBezTo>
                  <a:pt x="1921458" y="448965"/>
                  <a:pt x="1919039" y="449585"/>
                  <a:pt x="1915691" y="449833"/>
                </a:cubicBezTo>
                <a:cubicBezTo>
                  <a:pt x="1912342" y="450081"/>
                  <a:pt x="1909427" y="451508"/>
                  <a:pt x="1906947" y="454112"/>
                </a:cubicBezTo>
                <a:cubicBezTo>
                  <a:pt x="1904467" y="456717"/>
                  <a:pt x="1902482" y="458019"/>
                  <a:pt x="1900994" y="458019"/>
                </a:cubicBezTo>
                <a:lnTo>
                  <a:pt x="1895413" y="457275"/>
                </a:lnTo>
                <a:lnTo>
                  <a:pt x="1887977" y="459507"/>
                </a:lnTo>
                <a:cubicBezTo>
                  <a:pt x="1883760" y="459507"/>
                  <a:pt x="1878613" y="456965"/>
                  <a:pt x="1872536" y="451880"/>
                </a:cubicBezTo>
                <a:cubicBezTo>
                  <a:pt x="1866459" y="446795"/>
                  <a:pt x="1863421" y="441400"/>
                  <a:pt x="1863421" y="435695"/>
                </a:cubicBezTo>
                <a:lnTo>
                  <a:pt x="1863421" y="433462"/>
                </a:lnTo>
                <a:lnTo>
                  <a:pt x="1864165" y="428253"/>
                </a:lnTo>
                <a:cubicBezTo>
                  <a:pt x="1864165" y="427261"/>
                  <a:pt x="1863421" y="424719"/>
                  <a:pt x="1861932" y="420626"/>
                </a:cubicBezTo>
                <a:cubicBezTo>
                  <a:pt x="1860444" y="416533"/>
                  <a:pt x="1859700" y="414239"/>
                  <a:pt x="1859700" y="413742"/>
                </a:cubicBezTo>
                <a:lnTo>
                  <a:pt x="1860444" y="408533"/>
                </a:lnTo>
                <a:lnTo>
                  <a:pt x="1859700" y="406301"/>
                </a:lnTo>
                <a:cubicBezTo>
                  <a:pt x="1859700" y="399604"/>
                  <a:pt x="1860196" y="395387"/>
                  <a:pt x="1861188" y="393651"/>
                </a:cubicBezTo>
                <a:cubicBezTo>
                  <a:pt x="1862180" y="391914"/>
                  <a:pt x="1862924" y="389496"/>
                  <a:pt x="1863421" y="386395"/>
                </a:cubicBezTo>
                <a:cubicBezTo>
                  <a:pt x="1863917" y="383295"/>
                  <a:pt x="1864413" y="380752"/>
                  <a:pt x="1864909" y="378768"/>
                </a:cubicBezTo>
                <a:lnTo>
                  <a:pt x="1866769" y="369466"/>
                </a:lnTo>
                <a:cubicBezTo>
                  <a:pt x="1867761" y="366490"/>
                  <a:pt x="1869002" y="364505"/>
                  <a:pt x="1870490" y="363513"/>
                </a:cubicBezTo>
                <a:cubicBezTo>
                  <a:pt x="1870986" y="361529"/>
                  <a:pt x="1871978" y="358180"/>
                  <a:pt x="1873466" y="353467"/>
                </a:cubicBezTo>
                <a:lnTo>
                  <a:pt x="1874955" y="346770"/>
                </a:lnTo>
                <a:lnTo>
                  <a:pt x="1878675" y="341561"/>
                </a:lnTo>
                <a:cubicBezTo>
                  <a:pt x="1880660" y="339576"/>
                  <a:pt x="1881838" y="336910"/>
                  <a:pt x="1882210" y="333561"/>
                </a:cubicBezTo>
                <a:cubicBezTo>
                  <a:pt x="1882582" y="330213"/>
                  <a:pt x="1883884" y="326678"/>
                  <a:pt x="1886117" y="322957"/>
                </a:cubicBezTo>
                <a:cubicBezTo>
                  <a:pt x="1888349" y="319237"/>
                  <a:pt x="1889465" y="317004"/>
                  <a:pt x="1889465" y="316260"/>
                </a:cubicBezTo>
                <a:cubicBezTo>
                  <a:pt x="1889465" y="313283"/>
                  <a:pt x="1887977" y="311795"/>
                  <a:pt x="1885001" y="311795"/>
                </a:cubicBezTo>
                <a:cubicBezTo>
                  <a:pt x="1884009" y="311795"/>
                  <a:pt x="1880908" y="313780"/>
                  <a:pt x="1875699" y="317748"/>
                </a:cubicBezTo>
                <a:lnTo>
                  <a:pt x="1868996" y="315516"/>
                </a:lnTo>
                <a:cubicBezTo>
                  <a:pt x="1868500" y="315516"/>
                  <a:pt x="1867135" y="316756"/>
                  <a:pt x="1864903" y="319237"/>
                </a:cubicBezTo>
                <a:cubicBezTo>
                  <a:pt x="1864903" y="320229"/>
                  <a:pt x="1863787" y="320973"/>
                  <a:pt x="1861554" y="321469"/>
                </a:cubicBezTo>
                <a:cubicBezTo>
                  <a:pt x="1859322" y="321965"/>
                  <a:pt x="1857214" y="323825"/>
                  <a:pt x="1855229" y="327050"/>
                </a:cubicBezTo>
                <a:lnTo>
                  <a:pt x="1852247" y="327794"/>
                </a:lnTo>
                <a:lnTo>
                  <a:pt x="1847410" y="325562"/>
                </a:lnTo>
                <a:lnTo>
                  <a:pt x="1845922" y="325562"/>
                </a:lnTo>
                <a:cubicBezTo>
                  <a:pt x="1843441" y="325562"/>
                  <a:pt x="1841953" y="328290"/>
                  <a:pt x="1841457" y="333747"/>
                </a:cubicBezTo>
                <a:cubicBezTo>
                  <a:pt x="1838728" y="337716"/>
                  <a:pt x="1835130" y="340321"/>
                  <a:pt x="1830661" y="341561"/>
                </a:cubicBezTo>
                <a:lnTo>
                  <a:pt x="1822475" y="343793"/>
                </a:lnTo>
                <a:cubicBezTo>
                  <a:pt x="1819747" y="344785"/>
                  <a:pt x="1817761" y="347018"/>
                  <a:pt x="1816519" y="350490"/>
                </a:cubicBezTo>
                <a:cubicBezTo>
                  <a:pt x="1815277" y="353963"/>
                  <a:pt x="1812796" y="357126"/>
                  <a:pt x="1809075" y="359978"/>
                </a:cubicBezTo>
                <a:cubicBezTo>
                  <a:pt x="1805354" y="362831"/>
                  <a:pt x="1802874" y="364257"/>
                  <a:pt x="1801634" y="364257"/>
                </a:cubicBezTo>
                <a:cubicBezTo>
                  <a:pt x="1798159" y="364257"/>
                  <a:pt x="1795553" y="363296"/>
                  <a:pt x="1793816" y="361374"/>
                </a:cubicBezTo>
                <a:lnTo>
                  <a:pt x="1791987" y="355302"/>
                </a:lnTo>
                <a:lnTo>
                  <a:pt x="1792624" y="360536"/>
                </a:lnTo>
                <a:cubicBezTo>
                  <a:pt x="1792624" y="365001"/>
                  <a:pt x="1791071" y="368970"/>
                  <a:pt x="1787967" y="372443"/>
                </a:cubicBezTo>
                <a:cubicBezTo>
                  <a:pt x="1784863" y="375915"/>
                  <a:pt x="1780082" y="381000"/>
                  <a:pt x="1773625" y="387698"/>
                </a:cubicBezTo>
                <a:lnTo>
                  <a:pt x="1754620" y="407789"/>
                </a:lnTo>
                <a:lnTo>
                  <a:pt x="1744563" y="412998"/>
                </a:lnTo>
                <a:cubicBezTo>
                  <a:pt x="1742078" y="414487"/>
                  <a:pt x="1739844" y="416223"/>
                  <a:pt x="1737860" y="418207"/>
                </a:cubicBezTo>
                <a:lnTo>
                  <a:pt x="1723326" y="430486"/>
                </a:lnTo>
                <a:cubicBezTo>
                  <a:pt x="1723326" y="433958"/>
                  <a:pt x="1722209" y="436563"/>
                  <a:pt x="1719977" y="438299"/>
                </a:cubicBezTo>
                <a:lnTo>
                  <a:pt x="1714012" y="438299"/>
                </a:lnTo>
                <a:lnTo>
                  <a:pt x="1711036" y="439787"/>
                </a:lnTo>
                <a:cubicBezTo>
                  <a:pt x="1709295" y="444500"/>
                  <a:pt x="1704203" y="449089"/>
                  <a:pt x="1695757" y="453554"/>
                </a:cubicBezTo>
                <a:lnTo>
                  <a:pt x="1690543" y="457275"/>
                </a:lnTo>
                <a:cubicBezTo>
                  <a:pt x="1688803" y="458763"/>
                  <a:pt x="1687188" y="459507"/>
                  <a:pt x="1685700" y="459507"/>
                </a:cubicBezTo>
                <a:lnTo>
                  <a:pt x="1675265" y="458019"/>
                </a:lnTo>
                <a:lnTo>
                  <a:pt x="1668189" y="459507"/>
                </a:lnTo>
                <a:cubicBezTo>
                  <a:pt x="1666201" y="459507"/>
                  <a:pt x="1663531" y="458515"/>
                  <a:pt x="1660178" y="456531"/>
                </a:cubicBezTo>
                <a:cubicBezTo>
                  <a:pt x="1656826" y="454546"/>
                  <a:pt x="1653411" y="452996"/>
                  <a:pt x="1649935" y="451880"/>
                </a:cubicBezTo>
                <a:cubicBezTo>
                  <a:pt x="1646458" y="450763"/>
                  <a:pt x="1642050" y="446175"/>
                  <a:pt x="1636709" y="438113"/>
                </a:cubicBezTo>
                <a:cubicBezTo>
                  <a:pt x="1631368" y="430052"/>
                  <a:pt x="1628450" y="424781"/>
                  <a:pt x="1627953" y="422300"/>
                </a:cubicBezTo>
                <a:cubicBezTo>
                  <a:pt x="1627953" y="421308"/>
                  <a:pt x="1627394" y="419634"/>
                  <a:pt x="1626276" y="417277"/>
                </a:cubicBezTo>
                <a:cubicBezTo>
                  <a:pt x="1625158" y="414921"/>
                  <a:pt x="1624599" y="413494"/>
                  <a:pt x="1624599" y="412998"/>
                </a:cubicBezTo>
                <a:cubicBezTo>
                  <a:pt x="1624599" y="412502"/>
                  <a:pt x="1625717" y="410022"/>
                  <a:pt x="1627953" y="405557"/>
                </a:cubicBezTo>
                <a:lnTo>
                  <a:pt x="1627953" y="404813"/>
                </a:lnTo>
                <a:cubicBezTo>
                  <a:pt x="1627953" y="404069"/>
                  <a:pt x="1627270" y="402332"/>
                  <a:pt x="1625904" y="399604"/>
                </a:cubicBezTo>
                <a:cubicBezTo>
                  <a:pt x="1624538" y="396875"/>
                  <a:pt x="1623855" y="393527"/>
                  <a:pt x="1623855" y="389558"/>
                </a:cubicBezTo>
                <a:cubicBezTo>
                  <a:pt x="1623855" y="387325"/>
                  <a:pt x="1623111" y="384473"/>
                  <a:pt x="1621622" y="381000"/>
                </a:cubicBezTo>
                <a:cubicBezTo>
                  <a:pt x="1623607" y="379016"/>
                  <a:pt x="1624599" y="377528"/>
                  <a:pt x="1624599" y="376535"/>
                </a:cubicBezTo>
                <a:cubicBezTo>
                  <a:pt x="1624599" y="375543"/>
                  <a:pt x="1624227" y="374117"/>
                  <a:pt x="1623483" y="372257"/>
                </a:cubicBezTo>
                <a:cubicBezTo>
                  <a:pt x="1622739" y="370396"/>
                  <a:pt x="1622367" y="368970"/>
                  <a:pt x="1622367" y="367978"/>
                </a:cubicBezTo>
                <a:lnTo>
                  <a:pt x="1624599" y="349746"/>
                </a:lnTo>
                <a:lnTo>
                  <a:pt x="1623117" y="340445"/>
                </a:lnTo>
                <a:lnTo>
                  <a:pt x="1623855" y="331515"/>
                </a:lnTo>
                <a:cubicBezTo>
                  <a:pt x="1623855" y="326306"/>
                  <a:pt x="1621630" y="323701"/>
                  <a:pt x="1617181" y="323701"/>
                </a:cubicBezTo>
                <a:cubicBezTo>
                  <a:pt x="1615204" y="323701"/>
                  <a:pt x="1612733" y="325066"/>
                  <a:pt x="1609769" y="327794"/>
                </a:cubicBezTo>
                <a:lnTo>
                  <a:pt x="1607176" y="328538"/>
                </a:lnTo>
                <a:cubicBezTo>
                  <a:pt x="1600502" y="331763"/>
                  <a:pt x="1595805" y="334429"/>
                  <a:pt x="1593086" y="336538"/>
                </a:cubicBezTo>
                <a:cubicBezTo>
                  <a:pt x="1590368" y="338646"/>
                  <a:pt x="1587524" y="339700"/>
                  <a:pt x="1584555" y="339700"/>
                </a:cubicBezTo>
                <a:cubicBezTo>
                  <a:pt x="1583074" y="341189"/>
                  <a:pt x="1580232" y="342553"/>
                  <a:pt x="1576026" y="343793"/>
                </a:cubicBezTo>
                <a:lnTo>
                  <a:pt x="1573061" y="346026"/>
                </a:lnTo>
                <a:cubicBezTo>
                  <a:pt x="1572073" y="347018"/>
                  <a:pt x="1570097" y="348506"/>
                  <a:pt x="1567132" y="350490"/>
                </a:cubicBezTo>
                <a:cubicBezTo>
                  <a:pt x="1567132" y="351235"/>
                  <a:pt x="1562497" y="355389"/>
                  <a:pt x="1553228" y="362955"/>
                </a:cubicBezTo>
                <a:cubicBezTo>
                  <a:pt x="1543960" y="370520"/>
                  <a:pt x="1535617" y="377652"/>
                  <a:pt x="1528201" y="384349"/>
                </a:cubicBezTo>
                <a:cubicBezTo>
                  <a:pt x="1520785" y="391046"/>
                  <a:pt x="1515408" y="394705"/>
                  <a:pt x="1512071" y="395325"/>
                </a:cubicBezTo>
                <a:cubicBezTo>
                  <a:pt x="1508734" y="395945"/>
                  <a:pt x="1507066" y="399108"/>
                  <a:pt x="1507066" y="404813"/>
                </a:cubicBezTo>
                <a:cubicBezTo>
                  <a:pt x="1507066" y="405805"/>
                  <a:pt x="1504841" y="407789"/>
                  <a:pt x="1500392" y="410766"/>
                </a:cubicBezTo>
                <a:cubicBezTo>
                  <a:pt x="1499899" y="410766"/>
                  <a:pt x="1497304" y="413494"/>
                  <a:pt x="1492607" y="418951"/>
                </a:cubicBezTo>
                <a:cubicBezTo>
                  <a:pt x="1488654" y="415975"/>
                  <a:pt x="1486429" y="414487"/>
                  <a:pt x="1485933" y="414487"/>
                </a:cubicBezTo>
                <a:cubicBezTo>
                  <a:pt x="1482701" y="414487"/>
                  <a:pt x="1480339" y="418579"/>
                  <a:pt x="1478846" y="426765"/>
                </a:cubicBezTo>
                <a:cubicBezTo>
                  <a:pt x="1477354" y="429990"/>
                  <a:pt x="1473376" y="431974"/>
                  <a:pt x="1466911" y="432718"/>
                </a:cubicBezTo>
                <a:cubicBezTo>
                  <a:pt x="1466411" y="432966"/>
                  <a:pt x="1465539" y="434826"/>
                  <a:pt x="1464295" y="438299"/>
                </a:cubicBezTo>
                <a:lnTo>
                  <a:pt x="1462807" y="439787"/>
                </a:lnTo>
                <a:lnTo>
                  <a:pt x="1459074" y="439787"/>
                </a:lnTo>
                <a:cubicBezTo>
                  <a:pt x="1458578" y="439787"/>
                  <a:pt x="1456838" y="441214"/>
                  <a:pt x="1453854" y="444066"/>
                </a:cubicBezTo>
                <a:cubicBezTo>
                  <a:pt x="1450869" y="446919"/>
                  <a:pt x="1448257" y="448717"/>
                  <a:pt x="1446017" y="449461"/>
                </a:cubicBezTo>
                <a:cubicBezTo>
                  <a:pt x="1442785" y="456158"/>
                  <a:pt x="1440050" y="459507"/>
                  <a:pt x="1437814" y="459507"/>
                </a:cubicBezTo>
                <a:cubicBezTo>
                  <a:pt x="1436818" y="459507"/>
                  <a:pt x="1435388" y="459011"/>
                  <a:pt x="1433523" y="458019"/>
                </a:cubicBezTo>
                <a:cubicBezTo>
                  <a:pt x="1431659" y="457027"/>
                  <a:pt x="1429362" y="456158"/>
                  <a:pt x="1426631" y="455414"/>
                </a:cubicBezTo>
                <a:cubicBezTo>
                  <a:pt x="1423901" y="454670"/>
                  <a:pt x="1420861" y="451632"/>
                  <a:pt x="1417513" y="446299"/>
                </a:cubicBezTo>
                <a:cubicBezTo>
                  <a:pt x="1414164" y="440966"/>
                  <a:pt x="1412490" y="436439"/>
                  <a:pt x="1412490" y="432718"/>
                </a:cubicBezTo>
                <a:cubicBezTo>
                  <a:pt x="1412490" y="405185"/>
                  <a:pt x="1417823" y="390178"/>
                  <a:pt x="1428489" y="387698"/>
                </a:cubicBezTo>
                <a:lnTo>
                  <a:pt x="1429233" y="386209"/>
                </a:lnTo>
                <a:lnTo>
                  <a:pt x="1429233" y="383233"/>
                </a:lnTo>
                <a:cubicBezTo>
                  <a:pt x="1429233" y="380008"/>
                  <a:pt x="1430659" y="377714"/>
                  <a:pt x="1433512" y="376349"/>
                </a:cubicBezTo>
                <a:cubicBezTo>
                  <a:pt x="1436364" y="374985"/>
                  <a:pt x="1439279" y="372257"/>
                  <a:pt x="1442256" y="368164"/>
                </a:cubicBezTo>
                <a:cubicBezTo>
                  <a:pt x="1445232" y="364071"/>
                  <a:pt x="1447216" y="361777"/>
                  <a:pt x="1448209" y="361281"/>
                </a:cubicBezTo>
                <a:lnTo>
                  <a:pt x="1453046" y="361281"/>
                </a:lnTo>
                <a:cubicBezTo>
                  <a:pt x="1454038" y="361281"/>
                  <a:pt x="1454534" y="358676"/>
                  <a:pt x="1454534" y="353467"/>
                </a:cubicBezTo>
                <a:cubicBezTo>
                  <a:pt x="1454534" y="351979"/>
                  <a:pt x="1455154" y="350615"/>
                  <a:pt x="1456394" y="349374"/>
                </a:cubicBezTo>
                <a:cubicBezTo>
                  <a:pt x="1457634" y="348134"/>
                  <a:pt x="1458379" y="346336"/>
                  <a:pt x="1458627" y="343979"/>
                </a:cubicBezTo>
                <a:cubicBezTo>
                  <a:pt x="1458875" y="341623"/>
                  <a:pt x="1460673" y="337778"/>
                  <a:pt x="1464022" y="332445"/>
                </a:cubicBezTo>
                <a:cubicBezTo>
                  <a:pt x="1467370" y="327112"/>
                  <a:pt x="1469045" y="323949"/>
                  <a:pt x="1469045" y="322957"/>
                </a:cubicBezTo>
                <a:lnTo>
                  <a:pt x="1468300" y="321469"/>
                </a:lnTo>
                <a:cubicBezTo>
                  <a:pt x="1462099" y="327174"/>
                  <a:pt x="1457634" y="330275"/>
                  <a:pt x="1454906" y="330771"/>
                </a:cubicBezTo>
                <a:cubicBezTo>
                  <a:pt x="1452177" y="331267"/>
                  <a:pt x="1448457" y="334864"/>
                  <a:pt x="1443744" y="341561"/>
                </a:cubicBezTo>
                <a:lnTo>
                  <a:pt x="1437791" y="340445"/>
                </a:lnTo>
                <a:cubicBezTo>
                  <a:pt x="1427361" y="348134"/>
                  <a:pt x="1420902" y="352475"/>
                  <a:pt x="1418414" y="353467"/>
                </a:cubicBezTo>
                <a:lnTo>
                  <a:pt x="1416206" y="355092"/>
                </a:lnTo>
                <a:lnTo>
                  <a:pt x="1415207" y="357978"/>
                </a:lnTo>
                <a:cubicBezTo>
                  <a:pt x="1414400" y="359436"/>
                  <a:pt x="1413499" y="360288"/>
                  <a:pt x="1412505" y="360536"/>
                </a:cubicBezTo>
                <a:lnTo>
                  <a:pt x="1411331" y="360536"/>
                </a:lnTo>
                <a:lnTo>
                  <a:pt x="1410205" y="362025"/>
                </a:lnTo>
                <a:cubicBezTo>
                  <a:pt x="1410205" y="363513"/>
                  <a:pt x="1409334" y="364505"/>
                  <a:pt x="1407592" y="365001"/>
                </a:cubicBezTo>
                <a:cubicBezTo>
                  <a:pt x="1405850" y="365497"/>
                  <a:pt x="1402616" y="367482"/>
                  <a:pt x="1397892" y="370954"/>
                </a:cubicBezTo>
                <a:lnTo>
                  <a:pt x="1396955" y="370954"/>
                </a:lnTo>
                <a:lnTo>
                  <a:pt x="1393512" y="373559"/>
                </a:lnTo>
                <a:lnTo>
                  <a:pt x="1380856" y="388070"/>
                </a:lnTo>
                <a:cubicBezTo>
                  <a:pt x="1378371" y="390550"/>
                  <a:pt x="1376260" y="392782"/>
                  <a:pt x="1374522" y="394767"/>
                </a:cubicBezTo>
                <a:cubicBezTo>
                  <a:pt x="1372784" y="396751"/>
                  <a:pt x="1371418" y="397743"/>
                  <a:pt x="1370426" y="397743"/>
                </a:cubicBezTo>
                <a:lnTo>
                  <a:pt x="1367450" y="394767"/>
                </a:lnTo>
                <a:cubicBezTo>
                  <a:pt x="1367450" y="394271"/>
                  <a:pt x="1366954" y="394023"/>
                  <a:pt x="1365961" y="394023"/>
                </a:cubicBezTo>
                <a:cubicBezTo>
                  <a:pt x="1363477" y="394023"/>
                  <a:pt x="1361925" y="395511"/>
                  <a:pt x="1361305" y="398488"/>
                </a:cubicBezTo>
                <a:cubicBezTo>
                  <a:pt x="1360684" y="401464"/>
                  <a:pt x="1359380" y="404069"/>
                  <a:pt x="1357392" y="406301"/>
                </a:cubicBezTo>
                <a:cubicBezTo>
                  <a:pt x="1349947" y="409774"/>
                  <a:pt x="1345106" y="412998"/>
                  <a:pt x="1342870" y="415975"/>
                </a:cubicBezTo>
                <a:lnTo>
                  <a:pt x="1340637" y="416719"/>
                </a:lnTo>
                <a:lnTo>
                  <a:pt x="1333934" y="416719"/>
                </a:lnTo>
                <a:cubicBezTo>
                  <a:pt x="1330710" y="416719"/>
                  <a:pt x="1328476" y="419137"/>
                  <a:pt x="1327234" y="423974"/>
                </a:cubicBezTo>
                <a:cubicBezTo>
                  <a:pt x="1325992" y="428811"/>
                  <a:pt x="1322454" y="431602"/>
                  <a:pt x="1316621" y="432346"/>
                </a:cubicBezTo>
                <a:cubicBezTo>
                  <a:pt x="1310788" y="433090"/>
                  <a:pt x="1306630" y="434578"/>
                  <a:pt x="1304145" y="436811"/>
                </a:cubicBezTo>
                <a:cubicBezTo>
                  <a:pt x="1303649" y="437307"/>
                  <a:pt x="1302532" y="437803"/>
                  <a:pt x="1300794" y="438299"/>
                </a:cubicBezTo>
                <a:cubicBezTo>
                  <a:pt x="1299056" y="438795"/>
                  <a:pt x="1295580" y="440780"/>
                  <a:pt x="1290367" y="444252"/>
                </a:cubicBezTo>
                <a:lnTo>
                  <a:pt x="1259090" y="455414"/>
                </a:lnTo>
                <a:cubicBezTo>
                  <a:pt x="1256606" y="456655"/>
                  <a:pt x="1254991" y="457275"/>
                  <a:pt x="1254247" y="457275"/>
                </a:cubicBezTo>
                <a:lnTo>
                  <a:pt x="1243823" y="458763"/>
                </a:lnTo>
                <a:cubicBezTo>
                  <a:pt x="1242331" y="458763"/>
                  <a:pt x="1240841" y="457771"/>
                  <a:pt x="1239353" y="455786"/>
                </a:cubicBezTo>
                <a:cubicBezTo>
                  <a:pt x="1237865" y="453802"/>
                  <a:pt x="1236872" y="452810"/>
                  <a:pt x="1236376" y="452810"/>
                </a:cubicBezTo>
                <a:lnTo>
                  <a:pt x="1229673" y="455042"/>
                </a:lnTo>
                <a:cubicBezTo>
                  <a:pt x="1224708" y="456531"/>
                  <a:pt x="1219992" y="457275"/>
                  <a:pt x="1215523" y="457275"/>
                </a:cubicBezTo>
                <a:cubicBezTo>
                  <a:pt x="1213039" y="457275"/>
                  <a:pt x="1210307" y="456407"/>
                  <a:pt x="1207329" y="454670"/>
                </a:cubicBezTo>
                <a:cubicBezTo>
                  <a:pt x="1204350" y="452934"/>
                  <a:pt x="1201993" y="451694"/>
                  <a:pt x="1200256" y="450949"/>
                </a:cubicBezTo>
                <a:cubicBezTo>
                  <a:pt x="1193055" y="450949"/>
                  <a:pt x="1187967" y="445368"/>
                  <a:pt x="1184990" y="434206"/>
                </a:cubicBezTo>
                <a:lnTo>
                  <a:pt x="1180519" y="434950"/>
                </a:lnTo>
                <a:cubicBezTo>
                  <a:pt x="1179527" y="434950"/>
                  <a:pt x="1176177" y="426145"/>
                  <a:pt x="1170467" y="408533"/>
                </a:cubicBezTo>
                <a:cubicBezTo>
                  <a:pt x="1168979" y="406549"/>
                  <a:pt x="1166623" y="405123"/>
                  <a:pt x="1163398" y="404255"/>
                </a:cubicBezTo>
                <a:cubicBezTo>
                  <a:pt x="1160174" y="403387"/>
                  <a:pt x="1158561" y="400968"/>
                  <a:pt x="1158561" y="396999"/>
                </a:cubicBezTo>
                <a:cubicBezTo>
                  <a:pt x="1158561" y="385837"/>
                  <a:pt x="1160980" y="378334"/>
                  <a:pt x="1165817" y="374489"/>
                </a:cubicBezTo>
                <a:cubicBezTo>
                  <a:pt x="1170654" y="370644"/>
                  <a:pt x="1173320" y="367730"/>
                  <a:pt x="1173816" y="365745"/>
                </a:cubicBezTo>
                <a:lnTo>
                  <a:pt x="1179019" y="346398"/>
                </a:lnTo>
                <a:cubicBezTo>
                  <a:pt x="1180012" y="345654"/>
                  <a:pt x="1181252" y="343173"/>
                  <a:pt x="1182740" y="338956"/>
                </a:cubicBezTo>
                <a:lnTo>
                  <a:pt x="1191292" y="323329"/>
                </a:lnTo>
                <a:cubicBezTo>
                  <a:pt x="1192284" y="321593"/>
                  <a:pt x="1194515" y="317252"/>
                  <a:pt x="1197983" y="310307"/>
                </a:cubicBezTo>
                <a:lnTo>
                  <a:pt x="1205797" y="303982"/>
                </a:lnTo>
                <a:cubicBezTo>
                  <a:pt x="1211746" y="303486"/>
                  <a:pt x="1214968" y="300385"/>
                  <a:pt x="1215462" y="294680"/>
                </a:cubicBezTo>
                <a:cubicBezTo>
                  <a:pt x="1215956" y="288975"/>
                  <a:pt x="1220046" y="284014"/>
                  <a:pt x="1227731" y="279797"/>
                </a:cubicBezTo>
                <a:lnTo>
                  <a:pt x="1232196" y="273472"/>
                </a:lnTo>
                <a:cubicBezTo>
                  <a:pt x="1235913" y="269751"/>
                  <a:pt x="1246075" y="264914"/>
                  <a:pt x="1262683" y="258961"/>
                </a:cubicBezTo>
                <a:cubicBezTo>
                  <a:pt x="1266900" y="256481"/>
                  <a:pt x="1269752" y="254248"/>
                  <a:pt x="1271240" y="252264"/>
                </a:cubicBezTo>
                <a:cubicBezTo>
                  <a:pt x="1271737" y="251768"/>
                  <a:pt x="1272231" y="251520"/>
                  <a:pt x="1272723" y="251520"/>
                </a:cubicBezTo>
                <a:lnTo>
                  <a:pt x="1278676" y="253008"/>
                </a:lnTo>
                <a:cubicBezTo>
                  <a:pt x="1281897" y="253008"/>
                  <a:pt x="1286049" y="252140"/>
                  <a:pt x="1291132" y="250404"/>
                </a:cubicBezTo>
                <a:cubicBezTo>
                  <a:pt x="1296215" y="248667"/>
                  <a:pt x="1301111" y="247799"/>
                  <a:pt x="1305820" y="247799"/>
                </a:cubicBezTo>
                <a:close/>
                <a:moveTo>
                  <a:pt x="1979477" y="106040"/>
                </a:moveTo>
                <a:cubicBezTo>
                  <a:pt x="1983942" y="107032"/>
                  <a:pt x="1988593" y="110939"/>
                  <a:pt x="1993430" y="117761"/>
                </a:cubicBezTo>
                <a:cubicBezTo>
                  <a:pt x="1998267" y="124582"/>
                  <a:pt x="2000685" y="130597"/>
                  <a:pt x="2000685" y="135806"/>
                </a:cubicBezTo>
                <a:cubicBezTo>
                  <a:pt x="2000685" y="136302"/>
                  <a:pt x="2000313" y="137418"/>
                  <a:pt x="1999569" y="139155"/>
                </a:cubicBezTo>
                <a:cubicBezTo>
                  <a:pt x="1998825" y="140891"/>
                  <a:pt x="1998329" y="144178"/>
                  <a:pt x="1998081" y="149014"/>
                </a:cubicBezTo>
                <a:cubicBezTo>
                  <a:pt x="1997833" y="153851"/>
                  <a:pt x="1995415" y="158068"/>
                  <a:pt x="1990826" y="161665"/>
                </a:cubicBezTo>
                <a:cubicBezTo>
                  <a:pt x="1986237" y="165262"/>
                  <a:pt x="1981338" y="167060"/>
                  <a:pt x="1976129" y="167060"/>
                </a:cubicBezTo>
                <a:cubicBezTo>
                  <a:pt x="1972656" y="167060"/>
                  <a:pt x="1968253" y="164641"/>
                  <a:pt x="1962920" y="159804"/>
                </a:cubicBezTo>
                <a:cubicBezTo>
                  <a:pt x="1957587" y="154968"/>
                  <a:pt x="1954673" y="150689"/>
                  <a:pt x="1954177" y="146968"/>
                </a:cubicBezTo>
                <a:lnTo>
                  <a:pt x="1951944" y="132457"/>
                </a:lnTo>
                <a:lnTo>
                  <a:pt x="1951944" y="130225"/>
                </a:lnTo>
                <a:cubicBezTo>
                  <a:pt x="1951944" y="118567"/>
                  <a:pt x="1955913" y="112117"/>
                  <a:pt x="1963850" y="110877"/>
                </a:cubicBezTo>
                <a:cubicBezTo>
                  <a:pt x="1965587" y="110629"/>
                  <a:pt x="1970796" y="109017"/>
                  <a:pt x="1979477" y="106040"/>
                </a:cubicBezTo>
                <a:close/>
                <a:moveTo>
                  <a:pt x="1166568" y="37207"/>
                </a:moveTo>
                <a:cubicBezTo>
                  <a:pt x="1172765" y="37207"/>
                  <a:pt x="1177104" y="43160"/>
                  <a:pt x="1179584" y="55067"/>
                </a:cubicBezTo>
                <a:lnTo>
                  <a:pt x="1183305" y="69205"/>
                </a:lnTo>
                <a:cubicBezTo>
                  <a:pt x="1183305" y="69453"/>
                  <a:pt x="1182685" y="71252"/>
                  <a:pt x="1181445" y="74600"/>
                </a:cubicBezTo>
                <a:cubicBezTo>
                  <a:pt x="1180205" y="77949"/>
                  <a:pt x="1179646" y="81298"/>
                  <a:pt x="1179770" y="84646"/>
                </a:cubicBezTo>
                <a:cubicBezTo>
                  <a:pt x="1179894" y="87995"/>
                  <a:pt x="1179770" y="90227"/>
                  <a:pt x="1179398" y="91344"/>
                </a:cubicBezTo>
                <a:cubicBezTo>
                  <a:pt x="1179026" y="92460"/>
                  <a:pt x="1178840" y="93762"/>
                  <a:pt x="1178840" y="95250"/>
                </a:cubicBezTo>
                <a:cubicBezTo>
                  <a:pt x="1178840" y="97235"/>
                  <a:pt x="1180949" y="98227"/>
                  <a:pt x="1185166" y="98227"/>
                </a:cubicBezTo>
                <a:cubicBezTo>
                  <a:pt x="1186654" y="98227"/>
                  <a:pt x="1189382" y="97235"/>
                  <a:pt x="1193351" y="95250"/>
                </a:cubicBezTo>
                <a:lnTo>
                  <a:pt x="1195583" y="94506"/>
                </a:lnTo>
                <a:cubicBezTo>
                  <a:pt x="1198064" y="95994"/>
                  <a:pt x="1200172" y="96739"/>
                  <a:pt x="1201909" y="96739"/>
                </a:cubicBezTo>
                <a:cubicBezTo>
                  <a:pt x="1202405" y="96739"/>
                  <a:pt x="1205939" y="95498"/>
                  <a:pt x="1212513" y="93018"/>
                </a:cubicBezTo>
                <a:cubicBezTo>
                  <a:pt x="1219086" y="90537"/>
                  <a:pt x="1223241" y="89173"/>
                  <a:pt x="1224977" y="88925"/>
                </a:cubicBezTo>
                <a:cubicBezTo>
                  <a:pt x="1226713" y="88677"/>
                  <a:pt x="1229690" y="87685"/>
                  <a:pt x="1233907" y="85948"/>
                </a:cubicBezTo>
                <a:lnTo>
                  <a:pt x="1238371" y="85948"/>
                </a:lnTo>
                <a:lnTo>
                  <a:pt x="1241348" y="87065"/>
                </a:lnTo>
                <a:cubicBezTo>
                  <a:pt x="1242340" y="87065"/>
                  <a:pt x="1244387" y="86010"/>
                  <a:pt x="1247487" y="83902"/>
                </a:cubicBezTo>
                <a:cubicBezTo>
                  <a:pt x="1250588" y="81794"/>
                  <a:pt x="1256479" y="80491"/>
                  <a:pt x="1265161" y="79995"/>
                </a:cubicBezTo>
                <a:lnTo>
                  <a:pt x="1270370" y="77763"/>
                </a:lnTo>
                <a:lnTo>
                  <a:pt x="1271858" y="77763"/>
                </a:lnTo>
                <a:cubicBezTo>
                  <a:pt x="1280043" y="77763"/>
                  <a:pt x="1284136" y="81360"/>
                  <a:pt x="1284136" y="88553"/>
                </a:cubicBezTo>
                <a:cubicBezTo>
                  <a:pt x="1284136" y="90041"/>
                  <a:pt x="1282958" y="92646"/>
                  <a:pt x="1280601" y="96366"/>
                </a:cubicBezTo>
                <a:cubicBezTo>
                  <a:pt x="1278245" y="100087"/>
                  <a:pt x="1276323" y="104304"/>
                  <a:pt x="1274834" y="109017"/>
                </a:cubicBezTo>
                <a:lnTo>
                  <a:pt x="1257719" y="130597"/>
                </a:lnTo>
                <a:cubicBezTo>
                  <a:pt x="1252014" y="138038"/>
                  <a:pt x="1246309" y="141759"/>
                  <a:pt x="1240604" y="141759"/>
                </a:cubicBezTo>
                <a:cubicBezTo>
                  <a:pt x="1239612" y="141759"/>
                  <a:pt x="1236511" y="138410"/>
                  <a:pt x="1231302" y="131713"/>
                </a:cubicBezTo>
                <a:cubicBezTo>
                  <a:pt x="1231302" y="131217"/>
                  <a:pt x="1230806" y="130969"/>
                  <a:pt x="1229814" y="130969"/>
                </a:cubicBezTo>
                <a:cubicBezTo>
                  <a:pt x="1227333" y="130969"/>
                  <a:pt x="1224729" y="131465"/>
                  <a:pt x="1222000" y="132457"/>
                </a:cubicBezTo>
                <a:cubicBezTo>
                  <a:pt x="1219272" y="133449"/>
                  <a:pt x="1217039" y="133946"/>
                  <a:pt x="1215303" y="133946"/>
                </a:cubicBezTo>
                <a:cubicBezTo>
                  <a:pt x="1214559" y="133946"/>
                  <a:pt x="1207986" y="135806"/>
                  <a:pt x="1195583" y="139527"/>
                </a:cubicBezTo>
                <a:lnTo>
                  <a:pt x="1186654" y="141015"/>
                </a:lnTo>
                <a:cubicBezTo>
                  <a:pt x="1185661" y="141015"/>
                  <a:pt x="1183305" y="141511"/>
                  <a:pt x="1179584" y="142503"/>
                </a:cubicBezTo>
                <a:lnTo>
                  <a:pt x="1160591" y="146224"/>
                </a:lnTo>
                <a:cubicBezTo>
                  <a:pt x="1154138" y="149449"/>
                  <a:pt x="1149050" y="155526"/>
                  <a:pt x="1145325" y="164455"/>
                </a:cubicBezTo>
                <a:cubicBezTo>
                  <a:pt x="1145325" y="164951"/>
                  <a:pt x="1144083" y="166068"/>
                  <a:pt x="1141598" y="167804"/>
                </a:cubicBezTo>
                <a:lnTo>
                  <a:pt x="1124844" y="198314"/>
                </a:lnTo>
                <a:cubicBezTo>
                  <a:pt x="1119375" y="199802"/>
                  <a:pt x="1115772" y="203027"/>
                  <a:pt x="1114036" y="207988"/>
                </a:cubicBezTo>
                <a:lnTo>
                  <a:pt x="1112542" y="210220"/>
                </a:lnTo>
                <a:cubicBezTo>
                  <a:pt x="1109810" y="210716"/>
                  <a:pt x="1107325" y="212266"/>
                  <a:pt x="1105089" y="214871"/>
                </a:cubicBezTo>
                <a:cubicBezTo>
                  <a:pt x="1102853" y="217475"/>
                  <a:pt x="1100740" y="219522"/>
                  <a:pt x="1098752" y="221010"/>
                </a:cubicBezTo>
                <a:lnTo>
                  <a:pt x="1092043" y="231056"/>
                </a:lnTo>
                <a:cubicBezTo>
                  <a:pt x="1089307" y="234529"/>
                  <a:pt x="1086573" y="238311"/>
                  <a:pt x="1083840" y="242404"/>
                </a:cubicBezTo>
                <a:cubicBezTo>
                  <a:pt x="1081108" y="246497"/>
                  <a:pt x="1079121" y="250838"/>
                  <a:pt x="1077879" y="255427"/>
                </a:cubicBezTo>
                <a:cubicBezTo>
                  <a:pt x="1076636" y="260015"/>
                  <a:pt x="1075642" y="262682"/>
                  <a:pt x="1074896" y="263426"/>
                </a:cubicBezTo>
                <a:cubicBezTo>
                  <a:pt x="1074150" y="264170"/>
                  <a:pt x="1073777" y="265534"/>
                  <a:pt x="1073777" y="267519"/>
                </a:cubicBezTo>
                <a:lnTo>
                  <a:pt x="1072661" y="270495"/>
                </a:lnTo>
                <a:cubicBezTo>
                  <a:pt x="1069677" y="273472"/>
                  <a:pt x="1068184" y="276821"/>
                  <a:pt x="1068184" y="280541"/>
                </a:cubicBezTo>
                <a:lnTo>
                  <a:pt x="1069678" y="286494"/>
                </a:lnTo>
                <a:cubicBezTo>
                  <a:pt x="1066198" y="298401"/>
                  <a:pt x="1064458" y="304726"/>
                  <a:pt x="1064458" y="305470"/>
                </a:cubicBezTo>
                <a:cubicBezTo>
                  <a:pt x="1064458" y="305966"/>
                  <a:pt x="1064706" y="307330"/>
                  <a:pt x="1065202" y="309563"/>
                </a:cubicBezTo>
                <a:lnTo>
                  <a:pt x="1065202" y="311795"/>
                </a:lnTo>
                <a:cubicBezTo>
                  <a:pt x="1065202" y="317252"/>
                  <a:pt x="1063214" y="324074"/>
                  <a:pt x="1059237" y="332259"/>
                </a:cubicBezTo>
                <a:lnTo>
                  <a:pt x="1059987" y="338212"/>
                </a:lnTo>
                <a:lnTo>
                  <a:pt x="1057749" y="354955"/>
                </a:lnTo>
                <a:cubicBezTo>
                  <a:pt x="1057749" y="357188"/>
                  <a:pt x="1058495" y="361281"/>
                  <a:pt x="1059987" y="367234"/>
                </a:cubicBezTo>
                <a:cubicBezTo>
                  <a:pt x="1058991" y="368226"/>
                  <a:pt x="1058493" y="368970"/>
                  <a:pt x="1058493" y="369466"/>
                </a:cubicBezTo>
                <a:cubicBezTo>
                  <a:pt x="1058493" y="376411"/>
                  <a:pt x="1062158" y="384039"/>
                  <a:pt x="1069489" y="392348"/>
                </a:cubicBezTo>
                <a:cubicBezTo>
                  <a:pt x="1076820" y="400658"/>
                  <a:pt x="1080486" y="413618"/>
                  <a:pt x="1080486" y="431230"/>
                </a:cubicBezTo>
                <a:cubicBezTo>
                  <a:pt x="1080486" y="432718"/>
                  <a:pt x="1080113" y="434888"/>
                  <a:pt x="1079367" y="437741"/>
                </a:cubicBezTo>
                <a:cubicBezTo>
                  <a:pt x="1078621" y="440594"/>
                  <a:pt x="1078124" y="443694"/>
                  <a:pt x="1077875" y="447043"/>
                </a:cubicBezTo>
                <a:cubicBezTo>
                  <a:pt x="1077627" y="450391"/>
                  <a:pt x="1075702" y="453678"/>
                  <a:pt x="1072100" y="456903"/>
                </a:cubicBezTo>
                <a:cubicBezTo>
                  <a:pt x="1068497" y="460127"/>
                  <a:pt x="1065454" y="461740"/>
                  <a:pt x="1062969" y="461740"/>
                </a:cubicBezTo>
                <a:cubicBezTo>
                  <a:pt x="1049796" y="461740"/>
                  <a:pt x="1039979" y="452190"/>
                  <a:pt x="1033518" y="433090"/>
                </a:cubicBezTo>
                <a:cubicBezTo>
                  <a:pt x="1027057" y="413991"/>
                  <a:pt x="1023826" y="401712"/>
                  <a:pt x="1023826" y="396255"/>
                </a:cubicBezTo>
                <a:lnTo>
                  <a:pt x="1024576" y="381744"/>
                </a:lnTo>
                <a:lnTo>
                  <a:pt x="1022338" y="374303"/>
                </a:lnTo>
                <a:lnTo>
                  <a:pt x="1024576" y="341561"/>
                </a:lnTo>
                <a:lnTo>
                  <a:pt x="1023082" y="333747"/>
                </a:lnTo>
                <a:lnTo>
                  <a:pt x="1031657" y="301749"/>
                </a:lnTo>
                <a:lnTo>
                  <a:pt x="1031657" y="290215"/>
                </a:lnTo>
                <a:cubicBezTo>
                  <a:pt x="1031657" y="289719"/>
                  <a:pt x="1033396" y="287735"/>
                  <a:pt x="1036872" y="284262"/>
                </a:cubicBezTo>
                <a:cubicBezTo>
                  <a:pt x="1036872" y="283766"/>
                  <a:pt x="1036376" y="283518"/>
                  <a:pt x="1035384" y="283518"/>
                </a:cubicBezTo>
                <a:cubicBezTo>
                  <a:pt x="1033892" y="283518"/>
                  <a:pt x="1031904" y="285006"/>
                  <a:pt x="1029419" y="287983"/>
                </a:cubicBezTo>
                <a:cubicBezTo>
                  <a:pt x="1026935" y="290959"/>
                  <a:pt x="1023828" y="293812"/>
                  <a:pt x="1020100" y="296540"/>
                </a:cubicBezTo>
                <a:lnTo>
                  <a:pt x="1017118" y="301749"/>
                </a:lnTo>
                <a:cubicBezTo>
                  <a:pt x="1016622" y="301253"/>
                  <a:pt x="1015627" y="300757"/>
                  <a:pt x="1014135" y="300261"/>
                </a:cubicBezTo>
                <a:cubicBezTo>
                  <a:pt x="1012895" y="300757"/>
                  <a:pt x="1008794" y="306586"/>
                  <a:pt x="1001834" y="317748"/>
                </a:cubicBezTo>
                <a:cubicBezTo>
                  <a:pt x="996617" y="318492"/>
                  <a:pt x="992518" y="321469"/>
                  <a:pt x="989535" y="326678"/>
                </a:cubicBezTo>
                <a:cubicBezTo>
                  <a:pt x="986553" y="331887"/>
                  <a:pt x="982453" y="334491"/>
                  <a:pt x="977237" y="334491"/>
                </a:cubicBezTo>
                <a:lnTo>
                  <a:pt x="975742" y="335236"/>
                </a:lnTo>
                <a:cubicBezTo>
                  <a:pt x="974750" y="342429"/>
                  <a:pt x="971272" y="346026"/>
                  <a:pt x="965307" y="346026"/>
                </a:cubicBezTo>
                <a:lnTo>
                  <a:pt x="963819" y="346770"/>
                </a:lnTo>
                <a:cubicBezTo>
                  <a:pt x="960090" y="355203"/>
                  <a:pt x="956238" y="359296"/>
                  <a:pt x="952261" y="359048"/>
                </a:cubicBezTo>
                <a:cubicBezTo>
                  <a:pt x="949777" y="366490"/>
                  <a:pt x="943688" y="371574"/>
                  <a:pt x="933995" y="374303"/>
                </a:cubicBezTo>
                <a:cubicBezTo>
                  <a:pt x="932503" y="377280"/>
                  <a:pt x="930328" y="379512"/>
                  <a:pt x="927472" y="381000"/>
                </a:cubicBezTo>
                <a:lnTo>
                  <a:pt x="926493" y="381652"/>
                </a:lnTo>
                <a:lnTo>
                  <a:pt x="925678" y="383698"/>
                </a:lnTo>
                <a:cubicBezTo>
                  <a:pt x="924717" y="385248"/>
                  <a:pt x="923647" y="386209"/>
                  <a:pt x="922469" y="386581"/>
                </a:cubicBezTo>
                <a:cubicBezTo>
                  <a:pt x="920112" y="387325"/>
                  <a:pt x="916826" y="389806"/>
                  <a:pt x="912609" y="394023"/>
                </a:cubicBezTo>
                <a:cubicBezTo>
                  <a:pt x="908392" y="398240"/>
                  <a:pt x="902440" y="403200"/>
                  <a:pt x="894752" y="408906"/>
                </a:cubicBezTo>
                <a:cubicBezTo>
                  <a:pt x="887065" y="414611"/>
                  <a:pt x="881795" y="419013"/>
                  <a:pt x="878942" y="422114"/>
                </a:cubicBezTo>
                <a:cubicBezTo>
                  <a:pt x="876090" y="425215"/>
                  <a:pt x="874167" y="426765"/>
                  <a:pt x="873175" y="426765"/>
                </a:cubicBezTo>
                <a:cubicBezTo>
                  <a:pt x="872679" y="426765"/>
                  <a:pt x="871687" y="426269"/>
                  <a:pt x="870199" y="425277"/>
                </a:cubicBezTo>
                <a:cubicBezTo>
                  <a:pt x="868710" y="424284"/>
                  <a:pt x="867718" y="423788"/>
                  <a:pt x="867222" y="423788"/>
                </a:cubicBezTo>
                <a:cubicBezTo>
                  <a:pt x="865738" y="423788"/>
                  <a:pt x="864748" y="425525"/>
                  <a:pt x="864252" y="428997"/>
                </a:cubicBezTo>
                <a:lnTo>
                  <a:pt x="862763" y="432718"/>
                </a:lnTo>
                <a:cubicBezTo>
                  <a:pt x="859538" y="434702"/>
                  <a:pt x="857678" y="435695"/>
                  <a:pt x="857182" y="435695"/>
                </a:cubicBezTo>
                <a:lnTo>
                  <a:pt x="854950" y="434950"/>
                </a:lnTo>
                <a:lnTo>
                  <a:pt x="853461" y="434950"/>
                </a:lnTo>
                <a:cubicBezTo>
                  <a:pt x="850485" y="434950"/>
                  <a:pt x="848997" y="436067"/>
                  <a:pt x="848997" y="438299"/>
                </a:cubicBezTo>
                <a:lnTo>
                  <a:pt x="851229" y="442020"/>
                </a:lnTo>
                <a:lnTo>
                  <a:pt x="851229" y="442764"/>
                </a:lnTo>
                <a:cubicBezTo>
                  <a:pt x="851229" y="446237"/>
                  <a:pt x="849244" y="447973"/>
                  <a:pt x="845276" y="447973"/>
                </a:cubicBezTo>
                <a:cubicBezTo>
                  <a:pt x="842547" y="447973"/>
                  <a:pt x="834612" y="452562"/>
                  <a:pt x="821469" y="461740"/>
                </a:cubicBezTo>
                <a:lnTo>
                  <a:pt x="810679" y="463972"/>
                </a:lnTo>
                <a:lnTo>
                  <a:pt x="801755" y="468809"/>
                </a:lnTo>
                <a:cubicBezTo>
                  <a:pt x="798779" y="467073"/>
                  <a:pt x="796918" y="466204"/>
                  <a:pt x="796174" y="466204"/>
                </a:cubicBezTo>
                <a:lnTo>
                  <a:pt x="790221" y="468065"/>
                </a:lnTo>
                <a:lnTo>
                  <a:pt x="779431" y="468809"/>
                </a:lnTo>
                <a:cubicBezTo>
                  <a:pt x="779183" y="468809"/>
                  <a:pt x="774657" y="466328"/>
                  <a:pt x="765853" y="461367"/>
                </a:cubicBezTo>
                <a:cubicBezTo>
                  <a:pt x="757050" y="456407"/>
                  <a:pt x="751780" y="451446"/>
                  <a:pt x="750043" y="446485"/>
                </a:cubicBezTo>
                <a:cubicBezTo>
                  <a:pt x="748307" y="441524"/>
                  <a:pt x="746075" y="436501"/>
                  <a:pt x="743346" y="431416"/>
                </a:cubicBezTo>
                <a:cubicBezTo>
                  <a:pt x="740617" y="426331"/>
                  <a:pt x="739253" y="422796"/>
                  <a:pt x="739253" y="420812"/>
                </a:cubicBezTo>
                <a:cubicBezTo>
                  <a:pt x="739253" y="408906"/>
                  <a:pt x="740245" y="400410"/>
                  <a:pt x="742230" y="395325"/>
                </a:cubicBezTo>
                <a:cubicBezTo>
                  <a:pt x="744214" y="390240"/>
                  <a:pt x="745454" y="386457"/>
                  <a:pt x="745951" y="383977"/>
                </a:cubicBezTo>
                <a:cubicBezTo>
                  <a:pt x="746447" y="381496"/>
                  <a:pt x="747873" y="378830"/>
                  <a:pt x="750229" y="375977"/>
                </a:cubicBezTo>
                <a:cubicBezTo>
                  <a:pt x="752586" y="373125"/>
                  <a:pt x="754508" y="368474"/>
                  <a:pt x="755996" y="362025"/>
                </a:cubicBezTo>
                <a:cubicBezTo>
                  <a:pt x="763190" y="347638"/>
                  <a:pt x="768151" y="338832"/>
                  <a:pt x="770879" y="335608"/>
                </a:cubicBezTo>
                <a:cubicBezTo>
                  <a:pt x="773608" y="332383"/>
                  <a:pt x="775716" y="328414"/>
                  <a:pt x="777204" y="323701"/>
                </a:cubicBezTo>
                <a:lnTo>
                  <a:pt x="782041" y="317004"/>
                </a:lnTo>
                <a:cubicBezTo>
                  <a:pt x="782537" y="316508"/>
                  <a:pt x="783282" y="314586"/>
                  <a:pt x="784274" y="311237"/>
                </a:cubicBezTo>
                <a:cubicBezTo>
                  <a:pt x="785266" y="307888"/>
                  <a:pt x="786506" y="305966"/>
                  <a:pt x="787994" y="305470"/>
                </a:cubicBezTo>
                <a:cubicBezTo>
                  <a:pt x="789979" y="301997"/>
                  <a:pt x="790971" y="299765"/>
                  <a:pt x="790971" y="298773"/>
                </a:cubicBezTo>
                <a:cubicBezTo>
                  <a:pt x="790971" y="291579"/>
                  <a:pt x="787746" y="287983"/>
                  <a:pt x="781297" y="287983"/>
                </a:cubicBezTo>
                <a:cubicBezTo>
                  <a:pt x="780057" y="287983"/>
                  <a:pt x="778693" y="289285"/>
                  <a:pt x="777204" y="291889"/>
                </a:cubicBezTo>
                <a:cubicBezTo>
                  <a:pt x="775716" y="294494"/>
                  <a:pt x="772306" y="297036"/>
                  <a:pt x="766972" y="299517"/>
                </a:cubicBezTo>
                <a:cubicBezTo>
                  <a:pt x="761639" y="301997"/>
                  <a:pt x="758353" y="303858"/>
                  <a:pt x="757113" y="305098"/>
                </a:cubicBezTo>
                <a:cubicBezTo>
                  <a:pt x="755872" y="306338"/>
                  <a:pt x="753205" y="307888"/>
                  <a:pt x="749110" y="309749"/>
                </a:cubicBezTo>
                <a:cubicBezTo>
                  <a:pt x="745015" y="311609"/>
                  <a:pt x="741480" y="314524"/>
                  <a:pt x="738503" y="318492"/>
                </a:cubicBezTo>
                <a:lnTo>
                  <a:pt x="732178" y="321469"/>
                </a:lnTo>
                <a:cubicBezTo>
                  <a:pt x="730190" y="326182"/>
                  <a:pt x="728452" y="328786"/>
                  <a:pt x="726963" y="329282"/>
                </a:cubicBezTo>
                <a:cubicBezTo>
                  <a:pt x="725475" y="329779"/>
                  <a:pt x="720886" y="331019"/>
                  <a:pt x="713197" y="333003"/>
                </a:cubicBezTo>
                <a:cubicBezTo>
                  <a:pt x="712701" y="333251"/>
                  <a:pt x="711459" y="334740"/>
                  <a:pt x="709473" y="337468"/>
                </a:cubicBezTo>
                <a:cubicBezTo>
                  <a:pt x="707487" y="340197"/>
                  <a:pt x="704633" y="341561"/>
                  <a:pt x="700913" y="341561"/>
                </a:cubicBezTo>
                <a:cubicBezTo>
                  <a:pt x="697936" y="344537"/>
                  <a:pt x="694958" y="348010"/>
                  <a:pt x="691977" y="351979"/>
                </a:cubicBezTo>
                <a:cubicBezTo>
                  <a:pt x="690985" y="351979"/>
                  <a:pt x="688380" y="352971"/>
                  <a:pt x="684164" y="354955"/>
                </a:cubicBezTo>
                <a:lnTo>
                  <a:pt x="676716" y="356816"/>
                </a:lnTo>
                <a:cubicBezTo>
                  <a:pt x="674732" y="358304"/>
                  <a:pt x="672562" y="360660"/>
                  <a:pt x="670205" y="363885"/>
                </a:cubicBezTo>
                <a:lnTo>
                  <a:pt x="666099" y="366822"/>
                </a:lnTo>
                <a:lnTo>
                  <a:pt x="665405" y="371699"/>
                </a:lnTo>
                <a:lnTo>
                  <a:pt x="662801" y="376535"/>
                </a:lnTo>
                <a:cubicBezTo>
                  <a:pt x="659080" y="378520"/>
                  <a:pt x="656662" y="380628"/>
                  <a:pt x="655546" y="382861"/>
                </a:cubicBezTo>
                <a:cubicBezTo>
                  <a:pt x="654429" y="385093"/>
                  <a:pt x="651517" y="387822"/>
                  <a:pt x="646808" y="391046"/>
                </a:cubicBezTo>
                <a:lnTo>
                  <a:pt x="643087" y="396255"/>
                </a:lnTo>
                <a:cubicBezTo>
                  <a:pt x="637630" y="397991"/>
                  <a:pt x="633972" y="400844"/>
                  <a:pt x="632114" y="404813"/>
                </a:cubicBezTo>
                <a:cubicBezTo>
                  <a:pt x="630255" y="408782"/>
                  <a:pt x="627652" y="411014"/>
                  <a:pt x="624303" y="411510"/>
                </a:cubicBezTo>
                <a:cubicBezTo>
                  <a:pt x="620955" y="412006"/>
                  <a:pt x="617298" y="414487"/>
                  <a:pt x="613333" y="418951"/>
                </a:cubicBezTo>
                <a:cubicBezTo>
                  <a:pt x="610853" y="420192"/>
                  <a:pt x="607876" y="421308"/>
                  <a:pt x="604403" y="422300"/>
                </a:cubicBezTo>
                <a:lnTo>
                  <a:pt x="603659" y="426021"/>
                </a:lnTo>
                <a:cubicBezTo>
                  <a:pt x="601179" y="428501"/>
                  <a:pt x="597273" y="430486"/>
                  <a:pt x="591942" y="431974"/>
                </a:cubicBezTo>
                <a:cubicBezTo>
                  <a:pt x="586611" y="433462"/>
                  <a:pt x="582644" y="434888"/>
                  <a:pt x="580041" y="436253"/>
                </a:cubicBezTo>
                <a:cubicBezTo>
                  <a:pt x="577439" y="437617"/>
                  <a:pt x="575642" y="438299"/>
                  <a:pt x="574649" y="438299"/>
                </a:cubicBezTo>
                <a:cubicBezTo>
                  <a:pt x="569936" y="438299"/>
                  <a:pt x="565597" y="437369"/>
                  <a:pt x="561630" y="435509"/>
                </a:cubicBezTo>
                <a:cubicBezTo>
                  <a:pt x="557663" y="433648"/>
                  <a:pt x="553571" y="432470"/>
                  <a:pt x="549354" y="431974"/>
                </a:cubicBezTo>
                <a:cubicBezTo>
                  <a:pt x="547866" y="430486"/>
                  <a:pt x="546998" y="428873"/>
                  <a:pt x="546750" y="427137"/>
                </a:cubicBezTo>
                <a:cubicBezTo>
                  <a:pt x="546502" y="425401"/>
                  <a:pt x="545263" y="423106"/>
                  <a:pt x="543032" y="420254"/>
                </a:cubicBezTo>
                <a:cubicBezTo>
                  <a:pt x="540802" y="417401"/>
                  <a:pt x="539686" y="413494"/>
                  <a:pt x="539686" y="408533"/>
                </a:cubicBezTo>
                <a:lnTo>
                  <a:pt x="541175" y="401464"/>
                </a:lnTo>
                <a:cubicBezTo>
                  <a:pt x="541175" y="400472"/>
                  <a:pt x="540555" y="399232"/>
                  <a:pt x="539314" y="397743"/>
                </a:cubicBezTo>
                <a:cubicBezTo>
                  <a:pt x="538074" y="396255"/>
                  <a:pt x="537454" y="395015"/>
                  <a:pt x="537454" y="394023"/>
                </a:cubicBezTo>
                <a:cubicBezTo>
                  <a:pt x="537454" y="393031"/>
                  <a:pt x="537702" y="392286"/>
                  <a:pt x="538198" y="391790"/>
                </a:cubicBezTo>
                <a:cubicBezTo>
                  <a:pt x="538694" y="391294"/>
                  <a:pt x="538942" y="390550"/>
                  <a:pt x="538942" y="389558"/>
                </a:cubicBezTo>
                <a:cubicBezTo>
                  <a:pt x="538942" y="388318"/>
                  <a:pt x="538694" y="386953"/>
                  <a:pt x="538198" y="385465"/>
                </a:cubicBezTo>
                <a:cubicBezTo>
                  <a:pt x="537702" y="383977"/>
                  <a:pt x="537454" y="382737"/>
                  <a:pt x="537454" y="381744"/>
                </a:cubicBezTo>
                <a:lnTo>
                  <a:pt x="539686" y="363513"/>
                </a:lnTo>
                <a:cubicBezTo>
                  <a:pt x="539686" y="362025"/>
                  <a:pt x="539190" y="361281"/>
                  <a:pt x="538198" y="361281"/>
                </a:cubicBezTo>
                <a:cubicBezTo>
                  <a:pt x="537206" y="361281"/>
                  <a:pt x="535408" y="362521"/>
                  <a:pt x="532803" y="365001"/>
                </a:cubicBezTo>
                <a:cubicBezTo>
                  <a:pt x="530199" y="367482"/>
                  <a:pt x="527160" y="368722"/>
                  <a:pt x="523687" y="368722"/>
                </a:cubicBezTo>
                <a:cubicBezTo>
                  <a:pt x="521703" y="370210"/>
                  <a:pt x="520089" y="373311"/>
                  <a:pt x="518845" y="378024"/>
                </a:cubicBezTo>
                <a:cubicBezTo>
                  <a:pt x="516860" y="380504"/>
                  <a:pt x="514380" y="382737"/>
                  <a:pt x="511403" y="384721"/>
                </a:cubicBezTo>
                <a:lnTo>
                  <a:pt x="509915" y="386953"/>
                </a:lnTo>
                <a:cubicBezTo>
                  <a:pt x="509419" y="388690"/>
                  <a:pt x="507559" y="390116"/>
                  <a:pt x="504334" y="391232"/>
                </a:cubicBezTo>
                <a:cubicBezTo>
                  <a:pt x="501109" y="392348"/>
                  <a:pt x="498877" y="393775"/>
                  <a:pt x="497637" y="395511"/>
                </a:cubicBezTo>
                <a:lnTo>
                  <a:pt x="493916" y="399232"/>
                </a:lnTo>
                <a:lnTo>
                  <a:pt x="486847" y="398488"/>
                </a:lnTo>
                <a:cubicBezTo>
                  <a:pt x="486347" y="398984"/>
                  <a:pt x="484980" y="401154"/>
                  <a:pt x="482748" y="404999"/>
                </a:cubicBezTo>
                <a:cubicBezTo>
                  <a:pt x="480516" y="408844"/>
                  <a:pt x="477663" y="412006"/>
                  <a:pt x="474190" y="414487"/>
                </a:cubicBezTo>
                <a:lnTo>
                  <a:pt x="445907" y="437555"/>
                </a:lnTo>
                <a:cubicBezTo>
                  <a:pt x="442931" y="439539"/>
                  <a:pt x="438590" y="442020"/>
                  <a:pt x="432885" y="444996"/>
                </a:cubicBezTo>
                <a:lnTo>
                  <a:pt x="430652" y="447229"/>
                </a:lnTo>
                <a:cubicBezTo>
                  <a:pt x="410805" y="460375"/>
                  <a:pt x="396788" y="466949"/>
                  <a:pt x="388603" y="466949"/>
                </a:cubicBezTo>
                <a:cubicBezTo>
                  <a:pt x="381901" y="466949"/>
                  <a:pt x="374086" y="465088"/>
                  <a:pt x="365156" y="461367"/>
                </a:cubicBezTo>
                <a:cubicBezTo>
                  <a:pt x="356227" y="457647"/>
                  <a:pt x="351390" y="453182"/>
                  <a:pt x="350646" y="447973"/>
                </a:cubicBezTo>
                <a:lnTo>
                  <a:pt x="346925" y="432718"/>
                </a:lnTo>
                <a:cubicBezTo>
                  <a:pt x="344692" y="429245"/>
                  <a:pt x="343576" y="424408"/>
                  <a:pt x="343576" y="418207"/>
                </a:cubicBezTo>
                <a:cubicBezTo>
                  <a:pt x="343576" y="415231"/>
                  <a:pt x="343824" y="413246"/>
                  <a:pt x="344320" y="412254"/>
                </a:cubicBezTo>
                <a:lnTo>
                  <a:pt x="344320" y="410022"/>
                </a:lnTo>
                <a:lnTo>
                  <a:pt x="343576" y="397743"/>
                </a:lnTo>
                <a:cubicBezTo>
                  <a:pt x="343576" y="394767"/>
                  <a:pt x="345933" y="393279"/>
                  <a:pt x="350646" y="393279"/>
                </a:cubicBezTo>
                <a:lnTo>
                  <a:pt x="349901" y="383233"/>
                </a:lnTo>
                <a:cubicBezTo>
                  <a:pt x="349901" y="382240"/>
                  <a:pt x="352072" y="378334"/>
                  <a:pt x="356413" y="371512"/>
                </a:cubicBezTo>
                <a:cubicBezTo>
                  <a:pt x="360753" y="364691"/>
                  <a:pt x="363668" y="360784"/>
                  <a:pt x="365156" y="359792"/>
                </a:cubicBezTo>
                <a:lnTo>
                  <a:pt x="368877" y="354955"/>
                </a:lnTo>
                <a:cubicBezTo>
                  <a:pt x="368629" y="351979"/>
                  <a:pt x="370367" y="348816"/>
                  <a:pt x="374092" y="345468"/>
                </a:cubicBezTo>
                <a:cubicBezTo>
                  <a:pt x="377816" y="342119"/>
                  <a:pt x="380797" y="338708"/>
                  <a:pt x="383033" y="335236"/>
                </a:cubicBezTo>
                <a:cubicBezTo>
                  <a:pt x="385269" y="331763"/>
                  <a:pt x="389492" y="327918"/>
                  <a:pt x="395701" y="323701"/>
                </a:cubicBezTo>
                <a:lnTo>
                  <a:pt x="406875" y="312539"/>
                </a:lnTo>
                <a:cubicBezTo>
                  <a:pt x="415568" y="303858"/>
                  <a:pt x="425005" y="296912"/>
                  <a:pt x="435187" y="291703"/>
                </a:cubicBezTo>
                <a:cubicBezTo>
                  <a:pt x="436675" y="291207"/>
                  <a:pt x="439717" y="288727"/>
                  <a:pt x="444311" y="284262"/>
                </a:cubicBezTo>
                <a:cubicBezTo>
                  <a:pt x="448906" y="279797"/>
                  <a:pt x="454122" y="276511"/>
                  <a:pt x="459959" y="274402"/>
                </a:cubicBezTo>
                <a:cubicBezTo>
                  <a:pt x="465796" y="272294"/>
                  <a:pt x="471507" y="269627"/>
                  <a:pt x="477094" y="266403"/>
                </a:cubicBezTo>
                <a:cubicBezTo>
                  <a:pt x="482681" y="263178"/>
                  <a:pt x="487091" y="261566"/>
                  <a:pt x="490323" y="261566"/>
                </a:cubicBezTo>
                <a:lnTo>
                  <a:pt x="493300" y="261566"/>
                </a:lnTo>
                <a:cubicBezTo>
                  <a:pt x="494292" y="261566"/>
                  <a:pt x="500873" y="258465"/>
                  <a:pt x="513043" y="252264"/>
                </a:cubicBezTo>
                <a:lnTo>
                  <a:pt x="515281" y="252264"/>
                </a:lnTo>
                <a:cubicBezTo>
                  <a:pt x="516273" y="252264"/>
                  <a:pt x="518631" y="253256"/>
                  <a:pt x="522356" y="255240"/>
                </a:cubicBezTo>
                <a:lnTo>
                  <a:pt x="523100" y="255240"/>
                </a:lnTo>
                <a:lnTo>
                  <a:pt x="529065" y="252264"/>
                </a:lnTo>
                <a:cubicBezTo>
                  <a:pt x="530057" y="251768"/>
                  <a:pt x="531297" y="251520"/>
                  <a:pt x="532786" y="251520"/>
                </a:cubicBezTo>
                <a:cubicBezTo>
                  <a:pt x="548184" y="251520"/>
                  <a:pt x="556629" y="262186"/>
                  <a:pt x="558121" y="283518"/>
                </a:cubicBezTo>
                <a:cubicBezTo>
                  <a:pt x="558617" y="287983"/>
                  <a:pt x="559860" y="290215"/>
                  <a:pt x="561848" y="290215"/>
                </a:cubicBezTo>
                <a:cubicBezTo>
                  <a:pt x="564328" y="290215"/>
                  <a:pt x="567866" y="285688"/>
                  <a:pt x="572461" y="276635"/>
                </a:cubicBezTo>
                <a:cubicBezTo>
                  <a:pt x="577055" y="267581"/>
                  <a:pt x="586796" y="263054"/>
                  <a:pt x="601683" y="263054"/>
                </a:cubicBezTo>
                <a:cubicBezTo>
                  <a:pt x="612349" y="263054"/>
                  <a:pt x="617682" y="269875"/>
                  <a:pt x="617682" y="283518"/>
                </a:cubicBezTo>
                <a:cubicBezTo>
                  <a:pt x="617682" y="299641"/>
                  <a:pt x="610488" y="314896"/>
                  <a:pt x="596102" y="329282"/>
                </a:cubicBezTo>
                <a:cubicBezTo>
                  <a:pt x="595109" y="331267"/>
                  <a:pt x="594365" y="333499"/>
                  <a:pt x="593869" y="335980"/>
                </a:cubicBezTo>
                <a:lnTo>
                  <a:pt x="588660" y="351235"/>
                </a:lnTo>
                <a:lnTo>
                  <a:pt x="588660" y="351979"/>
                </a:lnTo>
                <a:cubicBezTo>
                  <a:pt x="588660" y="353467"/>
                  <a:pt x="587606" y="355513"/>
                  <a:pt x="585497" y="358118"/>
                </a:cubicBezTo>
                <a:cubicBezTo>
                  <a:pt x="583389" y="360722"/>
                  <a:pt x="582335" y="363017"/>
                  <a:pt x="582335" y="365001"/>
                </a:cubicBezTo>
                <a:lnTo>
                  <a:pt x="583079" y="374303"/>
                </a:lnTo>
                <a:lnTo>
                  <a:pt x="581591" y="384721"/>
                </a:lnTo>
                <a:cubicBezTo>
                  <a:pt x="581591" y="389434"/>
                  <a:pt x="582457" y="392534"/>
                  <a:pt x="584189" y="394023"/>
                </a:cubicBezTo>
                <a:cubicBezTo>
                  <a:pt x="592104" y="392038"/>
                  <a:pt x="597854" y="388752"/>
                  <a:pt x="601441" y="384163"/>
                </a:cubicBezTo>
                <a:cubicBezTo>
                  <a:pt x="605028" y="379574"/>
                  <a:pt x="607562" y="377032"/>
                  <a:pt x="609043" y="376535"/>
                </a:cubicBezTo>
                <a:lnTo>
                  <a:pt x="612752" y="375047"/>
                </a:lnTo>
                <a:cubicBezTo>
                  <a:pt x="614980" y="371326"/>
                  <a:pt x="617577" y="368226"/>
                  <a:pt x="620542" y="365745"/>
                </a:cubicBezTo>
                <a:lnTo>
                  <a:pt x="626478" y="360536"/>
                </a:lnTo>
                <a:cubicBezTo>
                  <a:pt x="630187" y="360536"/>
                  <a:pt x="632412" y="358862"/>
                  <a:pt x="633155" y="355513"/>
                </a:cubicBezTo>
                <a:cubicBezTo>
                  <a:pt x="633897" y="352165"/>
                  <a:pt x="636556" y="349498"/>
                  <a:pt x="641131" y="347514"/>
                </a:cubicBezTo>
                <a:cubicBezTo>
                  <a:pt x="645706" y="345530"/>
                  <a:pt x="649972" y="341499"/>
                  <a:pt x="653929" y="335422"/>
                </a:cubicBezTo>
                <a:cubicBezTo>
                  <a:pt x="657887" y="329345"/>
                  <a:pt x="661966" y="326306"/>
                  <a:pt x="666167" y="326306"/>
                </a:cubicBezTo>
                <a:cubicBezTo>
                  <a:pt x="666909" y="326306"/>
                  <a:pt x="667713" y="326616"/>
                  <a:pt x="668579" y="327236"/>
                </a:cubicBezTo>
                <a:lnTo>
                  <a:pt x="668755" y="327413"/>
                </a:lnTo>
                <a:lnTo>
                  <a:pt x="675363" y="322492"/>
                </a:lnTo>
                <a:cubicBezTo>
                  <a:pt x="678495" y="320570"/>
                  <a:pt x="681053" y="319485"/>
                  <a:pt x="683039" y="319237"/>
                </a:cubicBezTo>
                <a:cubicBezTo>
                  <a:pt x="687009" y="318741"/>
                  <a:pt x="689491" y="317252"/>
                  <a:pt x="690483" y="314772"/>
                </a:cubicBezTo>
                <a:cubicBezTo>
                  <a:pt x="691475" y="312291"/>
                  <a:pt x="693894" y="310245"/>
                  <a:pt x="697738" y="308633"/>
                </a:cubicBezTo>
                <a:cubicBezTo>
                  <a:pt x="701583" y="307020"/>
                  <a:pt x="706048" y="303424"/>
                  <a:pt x="711133" y="297843"/>
                </a:cubicBezTo>
                <a:cubicBezTo>
                  <a:pt x="716218" y="292261"/>
                  <a:pt x="721737" y="288479"/>
                  <a:pt x="727690" y="286494"/>
                </a:cubicBezTo>
                <a:lnTo>
                  <a:pt x="732155" y="281285"/>
                </a:lnTo>
                <a:lnTo>
                  <a:pt x="737736" y="279797"/>
                </a:lnTo>
                <a:lnTo>
                  <a:pt x="739968" y="274960"/>
                </a:lnTo>
                <a:cubicBezTo>
                  <a:pt x="752123" y="267767"/>
                  <a:pt x="760806" y="260946"/>
                  <a:pt x="766019" y="254496"/>
                </a:cubicBezTo>
                <a:cubicBezTo>
                  <a:pt x="766515" y="253504"/>
                  <a:pt x="767631" y="252512"/>
                  <a:pt x="769368" y="251520"/>
                </a:cubicBezTo>
                <a:cubicBezTo>
                  <a:pt x="771104" y="250528"/>
                  <a:pt x="772964" y="248791"/>
                  <a:pt x="774949" y="246311"/>
                </a:cubicBezTo>
                <a:cubicBezTo>
                  <a:pt x="784126" y="237133"/>
                  <a:pt x="795041" y="232544"/>
                  <a:pt x="807691" y="232544"/>
                </a:cubicBezTo>
                <a:cubicBezTo>
                  <a:pt x="822574" y="232544"/>
                  <a:pt x="830511" y="241598"/>
                  <a:pt x="831503" y="259705"/>
                </a:cubicBezTo>
                <a:lnTo>
                  <a:pt x="833736" y="265286"/>
                </a:lnTo>
                <a:cubicBezTo>
                  <a:pt x="835720" y="268759"/>
                  <a:pt x="838511" y="275828"/>
                  <a:pt x="842108" y="286494"/>
                </a:cubicBezTo>
                <a:cubicBezTo>
                  <a:pt x="845704" y="297160"/>
                  <a:pt x="847503" y="303734"/>
                  <a:pt x="847503" y="306214"/>
                </a:cubicBezTo>
                <a:cubicBezTo>
                  <a:pt x="847503" y="312911"/>
                  <a:pt x="845394" y="319609"/>
                  <a:pt x="841177" y="326306"/>
                </a:cubicBezTo>
                <a:cubicBezTo>
                  <a:pt x="837705" y="328042"/>
                  <a:pt x="829395" y="337344"/>
                  <a:pt x="816249" y="354211"/>
                </a:cubicBezTo>
                <a:lnTo>
                  <a:pt x="812528" y="356816"/>
                </a:lnTo>
                <a:cubicBezTo>
                  <a:pt x="810543" y="361281"/>
                  <a:pt x="807939" y="365745"/>
                  <a:pt x="804714" y="370210"/>
                </a:cubicBezTo>
                <a:cubicBezTo>
                  <a:pt x="799753" y="371947"/>
                  <a:pt x="797273" y="373807"/>
                  <a:pt x="797273" y="375791"/>
                </a:cubicBezTo>
                <a:lnTo>
                  <a:pt x="797273" y="382489"/>
                </a:lnTo>
                <a:cubicBezTo>
                  <a:pt x="797273" y="382985"/>
                  <a:pt x="796715" y="383977"/>
                  <a:pt x="795599" y="385465"/>
                </a:cubicBezTo>
                <a:cubicBezTo>
                  <a:pt x="794482" y="386953"/>
                  <a:pt x="792932" y="389806"/>
                  <a:pt x="790948" y="394023"/>
                </a:cubicBezTo>
                <a:lnTo>
                  <a:pt x="787971" y="398488"/>
                </a:lnTo>
                <a:cubicBezTo>
                  <a:pt x="786979" y="399480"/>
                  <a:pt x="785987" y="401526"/>
                  <a:pt x="784995" y="404627"/>
                </a:cubicBezTo>
                <a:cubicBezTo>
                  <a:pt x="784002" y="407727"/>
                  <a:pt x="782576" y="410518"/>
                  <a:pt x="780716" y="412998"/>
                </a:cubicBezTo>
                <a:cubicBezTo>
                  <a:pt x="778855" y="415479"/>
                  <a:pt x="777925" y="417463"/>
                  <a:pt x="777925" y="418951"/>
                </a:cubicBezTo>
                <a:cubicBezTo>
                  <a:pt x="777925" y="422672"/>
                  <a:pt x="782762" y="424533"/>
                  <a:pt x="792436" y="424533"/>
                </a:cubicBezTo>
                <a:cubicBezTo>
                  <a:pt x="792932" y="424533"/>
                  <a:pt x="794793" y="423788"/>
                  <a:pt x="798017" y="422300"/>
                </a:cubicBezTo>
                <a:lnTo>
                  <a:pt x="803226" y="423788"/>
                </a:lnTo>
                <a:cubicBezTo>
                  <a:pt x="803722" y="423788"/>
                  <a:pt x="804962" y="422982"/>
                  <a:pt x="806947" y="421370"/>
                </a:cubicBezTo>
                <a:cubicBezTo>
                  <a:pt x="808931" y="419758"/>
                  <a:pt x="811970" y="418455"/>
                  <a:pt x="816062" y="417463"/>
                </a:cubicBezTo>
                <a:cubicBezTo>
                  <a:pt x="820155" y="416471"/>
                  <a:pt x="823752" y="414983"/>
                  <a:pt x="826853" y="412998"/>
                </a:cubicBezTo>
                <a:cubicBezTo>
                  <a:pt x="829953" y="411014"/>
                  <a:pt x="833673" y="409278"/>
                  <a:pt x="838012" y="407789"/>
                </a:cubicBezTo>
                <a:cubicBezTo>
                  <a:pt x="842351" y="406301"/>
                  <a:pt x="846504" y="403883"/>
                  <a:pt x="850473" y="400534"/>
                </a:cubicBezTo>
                <a:cubicBezTo>
                  <a:pt x="854442" y="397185"/>
                  <a:pt x="858349" y="394767"/>
                  <a:pt x="862193" y="393279"/>
                </a:cubicBezTo>
                <a:cubicBezTo>
                  <a:pt x="866038" y="391790"/>
                  <a:pt x="869635" y="389496"/>
                  <a:pt x="872983" y="386395"/>
                </a:cubicBezTo>
                <a:cubicBezTo>
                  <a:pt x="876332" y="383295"/>
                  <a:pt x="880115" y="380380"/>
                  <a:pt x="884332" y="377652"/>
                </a:cubicBezTo>
                <a:cubicBezTo>
                  <a:pt x="888548" y="374923"/>
                  <a:pt x="895246" y="368970"/>
                  <a:pt x="904423" y="359792"/>
                </a:cubicBezTo>
                <a:cubicBezTo>
                  <a:pt x="907398" y="357436"/>
                  <a:pt x="909908" y="355606"/>
                  <a:pt x="911953" y="354304"/>
                </a:cubicBezTo>
                <a:lnTo>
                  <a:pt x="915505" y="352563"/>
                </a:lnTo>
                <a:lnTo>
                  <a:pt x="915730" y="351142"/>
                </a:lnTo>
                <a:cubicBezTo>
                  <a:pt x="916723" y="348723"/>
                  <a:pt x="918213" y="347018"/>
                  <a:pt x="920199" y="346026"/>
                </a:cubicBezTo>
                <a:lnTo>
                  <a:pt x="921700" y="344589"/>
                </a:lnTo>
                <a:lnTo>
                  <a:pt x="923207" y="342119"/>
                </a:lnTo>
                <a:cubicBezTo>
                  <a:pt x="925129" y="338832"/>
                  <a:pt x="927191" y="336367"/>
                  <a:pt x="929393" y="334724"/>
                </a:cubicBezTo>
                <a:lnTo>
                  <a:pt x="934473" y="332941"/>
                </a:lnTo>
                <a:lnTo>
                  <a:pt x="936591" y="331143"/>
                </a:lnTo>
                <a:cubicBezTo>
                  <a:pt x="940317" y="329903"/>
                  <a:pt x="942180" y="328290"/>
                  <a:pt x="942180" y="326306"/>
                </a:cubicBezTo>
                <a:cubicBezTo>
                  <a:pt x="942180" y="324570"/>
                  <a:pt x="945409" y="321097"/>
                  <a:pt x="951866" y="315888"/>
                </a:cubicBezTo>
                <a:cubicBezTo>
                  <a:pt x="958323" y="310679"/>
                  <a:pt x="963041" y="306152"/>
                  <a:pt x="966019" y="302307"/>
                </a:cubicBezTo>
                <a:cubicBezTo>
                  <a:pt x="968997" y="298463"/>
                  <a:pt x="971481" y="296540"/>
                  <a:pt x="973469" y="296540"/>
                </a:cubicBezTo>
                <a:lnTo>
                  <a:pt x="974957" y="295052"/>
                </a:lnTo>
                <a:cubicBezTo>
                  <a:pt x="975453" y="288851"/>
                  <a:pt x="977814" y="285750"/>
                  <a:pt x="982038" y="285750"/>
                </a:cubicBezTo>
                <a:lnTo>
                  <a:pt x="985759" y="283518"/>
                </a:lnTo>
                <a:lnTo>
                  <a:pt x="986509" y="280541"/>
                </a:lnTo>
                <a:lnTo>
                  <a:pt x="988742" y="279053"/>
                </a:lnTo>
                <a:lnTo>
                  <a:pt x="991724" y="279053"/>
                </a:lnTo>
                <a:lnTo>
                  <a:pt x="993584" y="277565"/>
                </a:lnTo>
                <a:cubicBezTo>
                  <a:pt x="994080" y="271364"/>
                  <a:pt x="996998" y="266527"/>
                  <a:pt x="1002337" y="263054"/>
                </a:cubicBezTo>
                <a:cubicBezTo>
                  <a:pt x="1007675" y="259581"/>
                  <a:pt x="1017423" y="249845"/>
                  <a:pt x="1031579" y="233846"/>
                </a:cubicBezTo>
                <a:cubicBezTo>
                  <a:pt x="1045735" y="217847"/>
                  <a:pt x="1053682" y="207615"/>
                  <a:pt x="1055421" y="203151"/>
                </a:cubicBezTo>
                <a:cubicBezTo>
                  <a:pt x="1057159" y="198686"/>
                  <a:pt x="1060325" y="192671"/>
                  <a:pt x="1064920" y="185105"/>
                </a:cubicBezTo>
                <a:cubicBezTo>
                  <a:pt x="1069514" y="177540"/>
                  <a:pt x="1072060" y="170408"/>
                  <a:pt x="1072556" y="163711"/>
                </a:cubicBezTo>
                <a:cubicBezTo>
                  <a:pt x="1072060" y="162719"/>
                  <a:pt x="1071316" y="161727"/>
                  <a:pt x="1070324" y="160735"/>
                </a:cubicBezTo>
                <a:lnTo>
                  <a:pt x="1054325" y="168548"/>
                </a:lnTo>
                <a:cubicBezTo>
                  <a:pt x="1054325" y="167804"/>
                  <a:pt x="1051844" y="166688"/>
                  <a:pt x="1046883" y="165199"/>
                </a:cubicBezTo>
                <a:cubicBezTo>
                  <a:pt x="1043162" y="167432"/>
                  <a:pt x="1040434" y="169664"/>
                  <a:pt x="1038698" y="171897"/>
                </a:cubicBezTo>
                <a:cubicBezTo>
                  <a:pt x="1036961" y="174129"/>
                  <a:pt x="1035597" y="175245"/>
                  <a:pt x="1034605" y="175245"/>
                </a:cubicBezTo>
                <a:lnTo>
                  <a:pt x="1029396" y="174501"/>
                </a:lnTo>
                <a:lnTo>
                  <a:pt x="1013025" y="176362"/>
                </a:lnTo>
                <a:cubicBezTo>
                  <a:pt x="998390" y="177602"/>
                  <a:pt x="987352" y="180578"/>
                  <a:pt x="979911" y="185291"/>
                </a:cubicBezTo>
                <a:lnTo>
                  <a:pt x="964656" y="189756"/>
                </a:lnTo>
                <a:lnTo>
                  <a:pt x="961307" y="189756"/>
                </a:lnTo>
                <a:cubicBezTo>
                  <a:pt x="959323" y="189756"/>
                  <a:pt x="956346" y="190996"/>
                  <a:pt x="952378" y="193477"/>
                </a:cubicBezTo>
                <a:lnTo>
                  <a:pt x="943820" y="192733"/>
                </a:lnTo>
                <a:cubicBezTo>
                  <a:pt x="935882" y="196949"/>
                  <a:pt x="930053" y="199058"/>
                  <a:pt x="926332" y="199058"/>
                </a:cubicBezTo>
                <a:cubicBezTo>
                  <a:pt x="925836" y="199058"/>
                  <a:pt x="924348" y="198810"/>
                  <a:pt x="921868" y="198314"/>
                </a:cubicBezTo>
                <a:lnTo>
                  <a:pt x="883917" y="208732"/>
                </a:lnTo>
                <a:cubicBezTo>
                  <a:pt x="880940" y="209724"/>
                  <a:pt x="874243" y="214809"/>
                  <a:pt x="863825" y="223987"/>
                </a:cubicBezTo>
                <a:lnTo>
                  <a:pt x="860848" y="224731"/>
                </a:lnTo>
                <a:cubicBezTo>
                  <a:pt x="858368" y="224731"/>
                  <a:pt x="855453" y="221940"/>
                  <a:pt x="852104" y="216359"/>
                </a:cubicBezTo>
                <a:cubicBezTo>
                  <a:pt x="848756" y="210778"/>
                  <a:pt x="847081" y="205755"/>
                  <a:pt x="847081" y="201290"/>
                </a:cubicBezTo>
                <a:cubicBezTo>
                  <a:pt x="847081" y="176734"/>
                  <a:pt x="868165" y="162471"/>
                  <a:pt x="910333" y="158502"/>
                </a:cubicBezTo>
                <a:lnTo>
                  <a:pt x="925588" y="152549"/>
                </a:lnTo>
                <a:lnTo>
                  <a:pt x="926332" y="152549"/>
                </a:lnTo>
                <a:lnTo>
                  <a:pt x="930425" y="154037"/>
                </a:lnTo>
                <a:lnTo>
                  <a:pt x="931913" y="154037"/>
                </a:lnTo>
                <a:cubicBezTo>
                  <a:pt x="933402" y="154037"/>
                  <a:pt x="935758" y="153107"/>
                  <a:pt x="938983" y="151247"/>
                </a:cubicBezTo>
                <a:cubicBezTo>
                  <a:pt x="942207" y="149386"/>
                  <a:pt x="949401" y="147092"/>
                  <a:pt x="960563" y="144364"/>
                </a:cubicBezTo>
                <a:lnTo>
                  <a:pt x="975818" y="140271"/>
                </a:lnTo>
                <a:lnTo>
                  <a:pt x="980655" y="141015"/>
                </a:lnTo>
                <a:cubicBezTo>
                  <a:pt x="983135" y="141015"/>
                  <a:pt x="985926" y="140023"/>
                  <a:pt x="989026" y="138038"/>
                </a:cubicBezTo>
                <a:cubicBezTo>
                  <a:pt x="992127" y="136054"/>
                  <a:pt x="996840" y="134628"/>
                  <a:pt x="1003165" y="133760"/>
                </a:cubicBezTo>
                <a:cubicBezTo>
                  <a:pt x="1009490" y="132891"/>
                  <a:pt x="1013893" y="131961"/>
                  <a:pt x="1016374" y="130969"/>
                </a:cubicBezTo>
                <a:lnTo>
                  <a:pt x="1022327" y="129481"/>
                </a:lnTo>
                <a:cubicBezTo>
                  <a:pt x="1023319" y="129481"/>
                  <a:pt x="1025365" y="128613"/>
                  <a:pt x="1028466" y="126876"/>
                </a:cubicBezTo>
                <a:cubicBezTo>
                  <a:pt x="1031566" y="125140"/>
                  <a:pt x="1035597" y="124272"/>
                  <a:pt x="1040558" y="124272"/>
                </a:cubicBezTo>
                <a:cubicBezTo>
                  <a:pt x="1041302" y="124272"/>
                  <a:pt x="1043162" y="124768"/>
                  <a:pt x="1046139" y="125760"/>
                </a:cubicBezTo>
                <a:lnTo>
                  <a:pt x="1051348" y="124272"/>
                </a:lnTo>
                <a:lnTo>
                  <a:pt x="1055069" y="120551"/>
                </a:lnTo>
                <a:lnTo>
                  <a:pt x="1055813" y="120551"/>
                </a:lnTo>
                <a:lnTo>
                  <a:pt x="1059162" y="122039"/>
                </a:lnTo>
                <a:lnTo>
                  <a:pt x="1059906" y="122039"/>
                </a:lnTo>
                <a:cubicBezTo>
                  <a:pt x="1065859" y="122039"/>
                  <a:pt x="1071147" y="120861"/>
                  <a:pt x="1075771" y="118505"/>
                </a:cubicBezTo>
                <a:cubicBezTo>
                  <a:pt x="1080395" y="116148"/>
                  <a:pt x="1084274" y="114474"/>
                  <a:pt x="1087407" y="113482"/>
                </a:cubicBezTo>
                <a:cubicBezTo>
                  <a:pt x="1090540" y="112490"/>
                  <a:pt x="1092483" y="111745"/>
                  <a:pt x="1093235" y="111249"/>
                </a:cubicBezTo>
                <a:cubicBezTo>
                  <a:pt x="1093987" y="110753"/>
                  <a:pt x="1094613" y="110505"/>
                  <a:pt x="1095113" y="110505"/>
                </a:cubicBezTo>
                <a:lnTo>
                  <a:pt x="1101130" y="111249"/>
                </a:lnTo>
                <a:cubicBezTo>
                  <a:pt x="1103114" y="111249"/>
                  <a:pt x="1105779" y="107715"/>
                  <a:pt x="1109124" y="100645"/>
                </a:cubicBezTo>
                <a:cubicBezTo>
                  <a:pt x="1112468" y="93576"/>
                  <a:pt x="1116248" y="88429"/>
                  <a:pt x="1120463" y="85204"/>
                </a:cubicBezTo>
                <a:cubicBezTo>
                  <a:pt x="1124678" y="81980"/>
                  <a:pt x="1128892" y="75903"/>
                  <a:pt x="1133105" y="66973"/>
                </a:cubicBezTo>
                <a:cubicBezTo>
                  <a:pt x="1134097" y="65733"/>
                  <a:pt x="1135213" y="63810"/>
                  <a:pt x="1136454" y="61206"/>
                </a:cubicBezTo>
                <a:cubicBezTo>
                  <a:pt x="1137694" y="58601"/>
                  <a:pt x="1138686" y="57299"/>
                  <a:pt x="1139430" y="57299"/>
                </a:cubicBezTo>
                <a:cubicBezTo>
                  <a:pt x="1143147" y="57299"/>
                  <a:pt x="1146121" y="54943"/>
                  <a:pt x="1148354" y="50230"/>
                </a:cubicBezTo>
                <a:cubicBezTo>
                  <a:pt x="1155788" y="41548"/>
                  <a:pt x="1161859" y="37207"/>
                  <a:pt x="1166568" y="37207"/>
                </a:cubicBezTo>
                <a:close/>
                <a:moveTo>
                  <a:pt x="337659" y="0"/>
                </a:moveTo>
                <a:lnTo>
                  <a:pt x="339147" y="0"/>
                </a:lnTo>
                <a:cubicBezTo>
                  <a:pt x="342372" y="1985"/>
                  <a:pt x="347023" y="3101"/>
                  <a:pt x="353100" y="3349"/>
                </a:cubicBezTo>
                <a:cubicBezTo>
                  <a:pt x="359177" y="3597"/>
                  <a:pt x="363208" y="7814"/>
                  <a:pt x="365192" y="15999"/>
                </a:cubicBezTo>
                <a:lnTo>
                  <a:pt x="369657" y="25301"/>
                </a:lnTo>
                <a:cubicBezTo>
                  <a:pt x="371145" y="28278"/>
                  <a:pt x="371890" y="30758"/>
                  <a:pt x="371890" y="32742"/>
                </a:cubicBezTo>
                <a:cubicBezTo>
                  <a:pt x="371890" y="37455"/>
                  <a:pt x="372572" y="40804"/>
                  <a:pt x="373936" y="42788"/>
                </a:cubicBezTo>
                <a:cubicBezTo>
                  <a:pt x="375300" y="44773"/>
                  <a:pt x="375982" y="46261"/>
                  <a:pt x="375982" y="47253"/>
                </a:cubicBezTo>
                <a:cubicBezTo>
                  <a:pt x="375982" y="48741"/>
                  <a:pt x="375300" y="50788"/>
                  <a:pt x="373936" y="53392"/>
                </a:cubicBezTo>
                <a:cubicBezTo>
                  <a:pt x="372572" y="55997"/>
                  <a:pt x="371890" y="59283"/>
                  <a:pt x="371890" y="63252"/>
                </a:cubicBezTo>
                <a:cubicBezTo>
                  <a:pt x="371890" y="64740"/>
                  <a:pt x="370897" y="67345"/>
                  <a:pt x="368913" y="71066"/>
                </a:cubicBezTo>
                <a:lnTo>
                  <a:pt x="365937" y="77763"/>
                </a:lnTo>
                <a:cubicBezTo>
                  <a:pt x="359239" y="100583"/>
                  <a:pt x="352914" y="111993"/>
                  <a:pt x="346961" y="111993"/>
                </a:cubicBezTo>
                <a:cubicBezTo>
                  <a:pt x="332574" y="111993"/>
                  <a:pt x="325381" y="107405"/>
                  <a:pt x="325381" y="98227"/>
                </a:cubicBezTo>
                <a:cubicBezTo>
                  <a:pt x="325381" y="88801"/>
                  <a:pt x="332574" y="77887"/>
                  <a:pt x="346961" y="65485"/>
                </a:cubicBezTo>
                <a:cubicBezTo>
                  <a:pt x="348449" y="64492"/>
                  <a:pt x="350682" y="61206"/>
                  <a:pt x="353658" y="55625"/>
                </a:cubicBezTo>
                <a:cubicBezTo>
                  <a:pt x="356635" y="50044"/>
                  <a:pt x="358123" y="46509"/>
                  <a:pt x="358123" y="45021"/>
                </a:cubicBezTo>
                <a:cubicBezTo>
                  <a:pt x="358123" y="40308"/>
                  <a:pt x="355891" y="37951"/>
                  <a:pt x="351426" y="37951"/>
                </a:cubicBezTo>
                <a:cubicBezTo>
                  <a:pt x="347457" y="37951"/>
                  <a:pt x="343922" y="39006"/>
                  <a:pt x="340822" y="41114"/>
                </a:cubicBezTo>
                <a:cubicBezTo>
                  <a:pt x="337721" y="43222"/>
                  <a:pt x="334000" y="44525"/>
                  <a:pt x="329660" y="45021"/>
                </a:cubicBezTo>
                <a:cubicBezTo>
                  <a:pt x="325319" y="45517"/>
                  <a:pt x="322404" y="46261"/>
                  <a:pt x="320916" y="47253"/>
                </a:cubicBezTo>
                <a:lnTo>
                  <a:pt x="314963" y="50230"/>
                </a:lnTo>
                <a:cubicBezTo>
                  <a:pt x="310746" y="52214"/>
                  <a:pt x="303305" y="56803"/>
                  <a:pt x="292639" y="63996"/>
                </a:cubicBezTo>
                <a:lnTo>
                  <a:pt x="192168" y="143991"/>
                </a:lnTo>
                <a:lnTo>
                  <a:pt x="190680" y="149945"/>
                </a:lnTo>
                <a:cubicBezTo>
                  <a:pt x="190184" y="150689"/>
                  <a:pt x="188137" y="152177"/>
                  <a:pt x="184541" y="154409"/>
                </a:cubicBezTo>
                <a:cubicBezTo>
                  <a:pt x="180944" y="156642"/>
                  <a:pt x="178401" y="160239"/>
                  <a:pt x="176913" y="165199"/>
                </a:cubicBezTo>
                <a:cubicBezTo>
                  <a:pt x="171700" y="174377"/>
                  <a:pt x="166365" y="181074"/>
                  <a:pt x="160908" y="185291"/>
                </a:cubicBezTo>
                <a:lnTo>
                  <a:pt x="147886" y="202779"/>
                </a:lnTo>
                <a:lnTo>
                  <a:pt x="144909" y="209476"/>
                </a:lnTo>
                <a:cubicBezTo>
                  <a:pt x="141437" y="210964"/>
                  <a:pt x="132505" y="221382"/>
                  <a:pt x="118114" y="240730"/>
                </a:cubicBezTo>
                <a:cubicBezTo>
                  <a:pt x="112905" y="246931"/>
                  <a:pt x="108689" y="250776"/>
                  <a:pt x="105464" y="252264"/>
                </a:cubicBezTo>
                <a:cubicBezTo>
                  <a:pt x="104968" y="252264"/>
                  <a:pt x="104720" y="252512"/>
                  <a:pt x="104720" y="253008"/>
                </a:cubicBezTo>
                <a:lnTo>
                  <a:pt x="106208" y="258961"/>
                </a:lnTo>
                <a:lnTo>
                  <a:pt x="106208" y="260449"/>
                </a:lnTo>
                <a:cubicBezTo>
                  <a:pt x="106208" y="263178"/>
                  <a:pt x="98023" y="276200"/>
                  <a:pt x="81652" y="299517"/>
                </a:cubicBezTo>
                <a:lnTo>
                  <a:pt x="80907" y="301005"/>
                </a:lnTo>
                <a:cubicBezTo>
                  <a:pt x="79419" y="310431"/>
                  <a:pt x="77124" y="317624"/>
                  <a:pt x="74021" y="322585"/>
                </a:cubicBezTo>
                <a:cubicBezTo>
                  <a:pt x="70919" y="327546"/>
                  <a:pt x="68995" y="331515"/>
                  <a:pt x="68251" y="334491"/>
                </a:cubicBezTo>
                <a:cubicBezTo>
                  <a:pt x="67507" y="337468"/>
                  <a:pt x="66143" y="340383"/>
                  <a:pt x="64158" y="343235"/>
                </a:cubicBezTo>
                <a:cubicBezTo>
                  <a:pt x="62174" y="346088"/>
                  <a:pt x="60376" y="349808"/>
                  <a:pt x="58763" y="354397"/>
                </a:cubicBezTo>
                <a:cubicBezTo>
                  <a:pt x="57151" y="358986"/>
                  <a:pt x="55601" y="362397"/>
                  <a:pt x="54113" y="364629"/>
                </a:cubicBezTo>
                <a:cubicBezTo>
                  <a:pt x="52624" y="366862"/>
                  <a:pt x="51756" y="369156"/>
                  <a:pt x="51508" y="371512"/>
                </a:cubicBezTo>
                <a:cubicBezTo>
                  <a:pt x="51260" y="373869"/>
                  <a:pt x="49648" y="377528"/>
                  <a:pt x="46671" y="382489"/>
                </a:cubicBezTo>
                <a:cubicBezTo>
                  <a:pt x="48159" y="387201"/>
                  <a:pt x="48904" y="389806"/>
                  <a:pt x="48904" y="390302"/>
                </a:cubicBezTo>
                <a:cubicBezTo>
                  <a:pt x="48904" y="391294"/>
                  <a:pt x="46919" y="399852"/>
                  <a:pt x="42950" y="415975"/>
                </a:cubicBezTo>
                <a:lnTo>
                  <a:pt x="42950" y="417463"/>
                </a:lnTo>
                <a:cubicBezTo>
                  <a:pt x="42950" y="420192"/>
                  <a:pt x="43943" y="423292"/>
                  <a:pt x="45927" y="426765"/>
                </a:cubicBezTo>
                <a:cubicBezTo>
                  <a:pt x="47911" y="430238"/>
                  <a:pt x="49648" y="431974"/>
                  <a:pt x="51136" y="431974"/>
                </a:cubicBezTo>
                <a:cubicBezTo>
                  <a:pt x="53120" y="431974"/>
                  <a:pt x="59567" y="428749"/>
                  <a:pt x="70475" y="422300"/>
                </a:cubicBezTo>
                <a:cubicBezTo>
                  <a:pt x="81383" y="415851"/>
                  <a:pt x="89192" y="409402"/>
                  <a:pt x="93901" y="402952"/>
                </a:cubicBezTo>
                <a:lnTo>
                  <a:pt x="102830" y="398488"/>
                </a:lnTo>
                <a:lnTo>
                  <a:pt x="108406" y="393279"/>
                </a:lnTo>
                <a:cubicBezTo>
                  <a:pt x="113363" y="392782"/>
                  <a:pt x="116585" y="392286"/>
                  <a:pt x="118074" y="391790"/>
                </a:cubicBezTo>
                <a:cubicBezTo>
                  <a:pt x="122539" y="381124"/>
                  <a:pt x="126381" y="375047"/>
                  <a:pt x="129602" y="373559"/>
                </a:cubicBezTo>
                <a:lnTo>
                  <a:pt x="136671" y="373559"/>
                </a:lnTo>
                <a:cubicBezTo>
                  <a:pt x="139148" y="371326"/>
                  <a:pt x="140386" y="367978"/>
                  <a:pt x="140386" y="363513"/>
                </a:cubicBezTo>
                <a:cubicBezTo>
                  <a:pt x="140386" y="362025"/>
                  <a:pt x="143920" y="357560"/>
                  <a:pt x="150987" y="350118"/>
                </a:cubicBezTo>
                <a:cubicBezTo>
                  <a:pt x="158055" y="342677"/>
                  <a:pt x="163386" y="336848"/>
                  <a:pt x="166981" y="332631"/>
                </a:cubicBezTo>
                <a:cubicBezTo>
                  <a:pt x="170575" y="328414"/>
                  <a:pt x="172869" y="326058"/>
                  <a:pt x="173861" y="325562"/>
                </a:cubicBezTo>
                <a:cubicBezTo>
                  <a:pt x="175345" y="321841"/>
                  <a:pt x="178939" y="317314"/>
                  <a:pt x="184642" y="311981"/>
                </a:cubicBezTo>
                <a:cubicBezTo>
                  <a:pt x="190345" y="306648"/>
                  <a:pt x="194127" y="301687"/>
                  <a:pt x="195988" y="297098"/>
                </a:cubicBezTo>
                <a:cubicBezTo>
                  <a:pt x="197848" y="292510"/>
                  <a:pt x="200637" y="290215"/>
                  <a:pt x="204353" y="290215"/>
                </a:cubicBezTo>
                <a:cubicBezTo>
                  <a:pt x="207826" y="290215"/>
                  <a:pt x="209562" y="289471"/>
                  <a:pt x="209562" y="287983"/>
                </a:cubicBezTo>
                <a:cubicBezTo>
                  <a:pt x="209562" y="286990"/>
                  <a:pt x="210306" y="285006"/>
                  <a:pt x="211795" y="282030"/>
                </a:cubicBezTo>
                <a:lnTo>
                  <a:pt x="212533" y="279053"/>
                </a:lnTo>
                <a:cubicBezTo>
                  <a:pt x="216998" y="272604"/>
                  <a:pt x="220843" y="268263"/>
                  <a:pt x="224067" y="266031"/>
                </a:cubicBezTo>
                <a:lnTo>
                  <a:pt x="227038" y="262310"/>
                </a:lnTo>
                <a:cubicBezTo>
                  <a:pt x="229022" y="258093"/>
                  <a:pt x="230883" y="255489"/>
                  <a:pt x="232619" y="254496"/>
                </a:cubicBezTo>
                <a:lnTo>
                  <a:pt x="237078" y="250032"/>
                </a:lnTo>
                <a:cubicBezTo>
                  <a:pt x="237574" y="246807"/>
                  <a:pt x="239186" y="243954"/>
                  <a:pt x="241915" y="241474"/>
                </a:cubicBezTo>
                <a:cubicBezTo>
                  <a:pt x="244643" y="238993"/>
                  <a:pt x="247681" y="234715"/>
                  <a:pt x="251028" y="228637"/>
                </a:cubicBezTo>
                <a:cubicBezTo>
                  <a:pt x="254375" y="222560"/>
                  <a:pt x="258030" y="217413"/>
                  <a:pt x="261995" y="213197"/>
                </a:cubicBezTo>
                <a:cubicBezTo>
                  <a:pt x="267948" y="209476"/>
                  <a:pt x="272722" y="202593"/>
                  <a:pt x="276317" y="192547"/>
                </a:cubicBezTo>
                <a:cubicBezTo>
                  <a:pt x="279912" y="182501"/>
                  <a:pt x="284808" y="175245"/>
                  <a:pt x="291005" y="170781"/>
                </a:cubicBezTo>
                <a:lnTo>
                  <a:pt x="300179" y="155526"/>
                </a:lnTo>
                <a:cubicBezTo>
                  <a:pt x="304644" y="149821"/>
                  <a:pt x="309977" y="146968"/>
                  <a:pt x="316178" y="146968"/>
                </a:cubicBezTo>
                <a:cubicBezTo>
                  <a:pt x="321387" y="146968"/>
                  <a:pt x="328022" y="152363"/>
                  <a:pt x="336084" y="163153"/>
                </a:cubicBezTo>
                <a:cubicBezTo>
                  <a:pt x="344145" y="173943"/>
                  <a:pt x="348176" y="184299"/>
                  <a:pt x="348176" y="194221"/>
                </a:cubicBezTo>
                <a:lnTo>
                  <a:pt x="344827" y="209104"/>
                </a:lnTo>
                <a:cubicBezTo>
                  <a:pt x="342843" y="221506"/>
                  <a:pt x="339990" y="230250"/>
                  <a:pt x="336270" y="235335"/>
                </a:cubicBezTo>
                <a:cubicBezTo>
                  <a:pt x="332549" y="240420"/>
                  <a:pt x="330379" y="244823"/>
                  <a:pt x="329758" y="248543"/>
                </a:cubicBezTo>
                <a:cubicBezTo>
                  <a:pt x="329138" y="252264"/>
                  <a:pt x="327092" y="256357"/>
                  <a:pt x="323619" y="260822"/>
                </a:cubicBezTo>
                <a:cubicBezTo>
                  <a:pt x="320147" y="265286"/>
                  <a:pt x="317170" y="272356"/>
                  <a:pt x="314690" y="282030"/>
                </a:cubicBezTo>
                <a:lnTo>
                  <a:pt x="303900" y="302493"/>
                </a:lnTo>
                <a:lnTo>
                  <a:pt x="300923" y="311051"/>
                </a:lnTo>
                <a:cubicBezTo>
                  <a:pt x="298195" y="320477"/>
                  <a:pt x="296706" y="326058"/>
                  <a:pt x="296458" y="327794"/>
                </a:cubicBezTo>
                <a:cubicBezTo>
                  <a:pt x="296210" y="328786"/>
                  <a:pt x="295776" y="329841"/>
                  <a:pt x="295156" y="330957"/>
                </a:cubicBezTo>
                <a:cubicBezTo>
                  <a:pt x="294536" y="332073"/>
                  <a:pt x="293854" y="333065"/>
                  <a:pt x="293110" y="333933"/>
                </a:cubicBezTo>
                <a:cubicBezTo>
                  <a:pt x="292365" y="334802"/>
                  <a:pt x="291621" y="336166"/>
                  <a:pt x="290877" y="338026"/>
                </a:cubicBezTo>
                <a:cubicBezTo>
                  <a:pt x="290133" y="339886"/>
                  <a:pt x="289699" y="340817"/>
                  <a:pt x="289575" y="340817"/>
                </a:cubicBezTo>
                <a:cubicBezTo>
                  <a:pt x="289451" y="340817"/>
                  <a:pt x="289389" y="340693"/>
                  <a:pt x="289389" y="340445"/>
                </a:cubicBezTo>
                <a:cubicBezTo>
                  <a:pt x="286412" y="346150"/>
                  <a:pt x="284924" y="349498"/>
                  <a:pt x="284924" y="350490"/>
                </a:cubicBezTo>
                <a:cubicBezTo>
                  <a:pt x="284924" y="352971"/>
                  <a:pt x="285668" y="354211"/>
                  <a:pt x="287156" y="354211"/>
                </a:cubicBezTo>
                <a:cubicBezTo>
                  <a:pt x="289141" y="354211"/>
                  <a:pt x="291435" y="352723"/>
                  <a:pt x="294040" y="349746"/>
                </a:cubicBezTo>
                <a:cubicBezTo>
                  <a:pt x="296644" y="346770"/>
                  <a:pt x="299189" y="344661"/>
                  <a:pt x="301673" y="343421"/>
                </a:cubicBezTo>
                <a:cubicBezTo>
                  <a:pt x="304157" y="342181"/>
                  <a:pt x="305773" y="340507"/>
                  <a:pt x="306519" y="338398"/>
                </a:cubicBezTo>
                <a:cubicBezTo>
                  <a:pt x="307265" y="336290"/>
                  <a:pt x="309687" y="333995"/>
                  <a:pt x="313786" y="331515"/>
                </a:cubicBezTo>
                <a:cubicBezTo>
                  <a:pt x="317884" y="329034"/>
                  <a:pt x="320430" y="327794"/>
                  <a:pt x="321422" y="327794"/>
                </a:cubicBezTo>
                <a:lnTo>
                  <a:pt x="324404" y="327794"/>
                </a:lnTo>
                <a:cubicBezTo>
                  <a:pt x="332105" y="322833"/>
                  <a:pt x="336452" y="319361"/>
                  <a:pt x="337444" y="317376"/>
                </a:cubicBezTo>
                <a:cubicBezTo>
                  <a:pt x="338192" y="316384"/>
                  <a:pt x="342169" y="314152"/>
                  <a:pt x="349374" y="310679"/>
                </a:cubicBezTo>
                <a:lnTo>
                  <a:pt x="360547" y="305470"/>
                </a:lnTo>
                <a:cubicBezTo>
                  <a:pt x="365764" y="303734"/>
                  <a:pt x="372099" y="299145"/>
                  <a:pt x="379552" y="291703"/>
                </a:cubicBezTo>
                <a:lnTo>
                  <a:pt x="384023" y="292448"/>
                </a:lnTo>
                <a:cubicBezTo>
                  <a:pt x="388247" y="290463"/>
                  <a:pt x="390856" y="289471"/>
                  <a:pt x="391848" y="289471"/>
                </a:cubicBezTo>
                <a:cubicBezTo>
                  <a:pt x="393340" y="289471"/>
                  <a:pt x="394086" y="292075"/>
                  <a:pt x="394086" y="297284"/>
                </a:cubicBezTo>
                <a:cubicBezTo>
                  <a:pt x="394086" y="300261"/>
                  <a:pt x="392414" y="302617"/>
                  <a:pt x="389069" y="304354"/>
                </a:cubicBezTo>
                <a:cubicBezTo>
                  <a:pt x="385724" y="306090"/>
                  <a:pt x="383804" y="307454"/>
                  <a:pt x="383308" y="308447"/>
                </a:cubicBezTo>
                <a:lnTo>
                  <a:pt x="384052" y="311051"/>
                </a:lnTo>
                <a:lnTo>
                  <a:pt x="384052" y="312539"/>
                </a:lnTo>
                <a:cubicBezTo>
                  <a:pt x="384052" y="316260"/>
                  <a:pt x="382192" y="320911"/>
                  <a:pt x="378474" y="326492"/>
                </a:cubicBezTo>
                <a:cubicBezTo>
                  <a:pt x="374755" y="332073"/>
                  <a:pt x="370666" y="335298"/>
                  <a:pt x="366207" y="336166"/>
                </a:cubicBezTo>
                <a:cubicBezTo>
                  <a:pt x="361748" y="337034"/>
                  <a:pt x="358650" y="339266"/>
                  <a:pt x="356914" y="342863"/>
                </a:cubicBezTo>
                <a:cubicBezTo>
                  <a:pt x="355177" y="346460"/>
                  <a:pt x="353815" y="348506"/>
                  <a:pt x="352827" y="349002"/>
                </a:cubicBezTo>
                <a:cubicBezTo>
                  <a:pt x="352331" y="348506"/>
                  <a:pt x="350594" y="347762"/>
                  <a:pt x="347618" y="346770"/>
                </a:cubicBezTo>
                <a:lnTo>
                  <a:pt x="346135" y="346770"/>
                </a:lnTo>
                <a:cubicBezTo>
                  <a:pt x="344151" y="346770"/>
                  <a:pt x="341858" y="348134"/>
                  <a:pt x="339255" y="350863"/>
                </a:cubicBezTo>
                <a:cubicBezTo>
                  <a:pt x="336652" y="353591"/>
                  <a:pt x="332006" y="357064"/>
                  <a:pt x="325317" y="361281"/>
                </a:cubicBezTo>
                <a:lnTo>
                  <a:pt x="319370" y="366490"/>
                </a:lnTo>
                <a:cubicBezTo>
                  <a:pt x="317881" y="368474"/>
                  <a:pt x="316147" y="369466"/>
                  <a:pt x="314166" y="369466"/>
                </a:cubicBezTo>
                <a:cubicBezTo>
                  <a:pt x="299295" y="379636"/>
                  <a:pt x="291860" y="384969"/>
                  <a:pt x="291860" y="385465"/>
                </a:cubicBezTo>
                <a:cubicBezTo>
                  <a:pt x="278973" y="390674"/>
                  <a:pt x="270671" y="396751"/>
                  <a:pt x="266954" y="403697"/>
                </a:cubicBezTo>
                <a:lnTo>
                  <a:pt x="259891" y="415231"/>
                </a:lnTo>
                <a:cubicBezTo>
                  <a:pt x="258158" y="418703"/>
                  <a:pt x="256424" y="421556"/>
                  <a:pt x="254687" y="423788"/>
                </a:cubicBezTo>
                <a:lnTo>
                  <a:pt x="248740" y="446485"/>
                </a:lnTo>
                <a:cubicBezTo>
                  <a:pt x="246760" y="450701"/>
                  <a:pt x="244157" y="454546"/>
                  <a:pt x="240932" y="458019"/>
                </a:cubicBezTo>
                <a:lnTo>
                  <a:pt x="240932" y="458763"/>
                </a:lnTo>
                <a:lnTo>
                  <a:pt x="242421" y="466949"/>
                </a:lnTo>
                <a:cubicBezTo>
                  <a:pt x="241925" y="468189"/>
                  <a:pt x="240004" y="470855"/>
                  <a:pt x="236659" y="474948"/>
                </a:cubicBezTo>
                <a:cubicBezTo>
                  <a:pt x="233315" y="479041"/>
                  <a:pt x="229908" y="487412"/>
                  <a:pt x="226439" y="500063"/>
                </a:cubicBezTo>
                <a:lnTo>
                  <a:pt x="219748" y="522759"/>
                </a:lnTo>
                <a:lnTo>
                  <a:pt x="216027" y="528712"/>
                </a:lnTo>
                <a:cubicBezTo>
                  <a:pt x="211322" y="534417"/>
                  <a:pt x="208969" y="537766"/>
                  <a:pt x="208969" y="538758"/>
                </a:cubicBezTo>
                <a:cubicBezTo>
                  <a:pt x="208969" y="545703"/>
                  <a:pt x="205623" y="552029"/>
                  <a:pt x="198929" y="557734"/>
                </a:cubicBezTo>
                <a:cubicBezTo>
                  <a:pt x="198433" y="559222"/>
                  <a:pt x="196203" y="564555"/>
                  <a:pt x="192238" y="573733"/>
                </a:cubicBezTo>
                <a:lnTo>
                  <a:pt x="187779" y="588988"/>
                </a:lnTo>
                <a:lnTo>
                  <a:pt x="180686" y="597545"/>
                </a:lnTo>
                <a:lnTo>
                  <a:pt x="179192" y="603498"/>
                </a:lnTo>
                <a:cubicBezTo>
                  <a:pt x="177696" y="605483"/>
                  <a:pt x="175579" y="608273"/>
                  <a:pt x="172841" y="611870"/>
                </a:cubicBezTo>
                <a:cubicBezTo>
                  <a:pt x="170103" y="615467"/>
                  <a:pt x="167800" y="620179"/>
                  <a:pt x="165934" y="626009"/>
                </a:cubicBezTo>
                <a:cubicBezTo>
                  <a:pt x="164068" y="631838"/>
                  <a:pt x="160708" y="637047"/>
                  <a:pt x="155853" y="641635"/>
                </a:cubicBezTo>
                <a:cubicBezTo>
                  <a:pt x="150999" y="646224"/>
                  <a:pt x="148572" y="649759"/>
                  <a:pt x="148572" y="652239"/>
                </a:cubicBezTo>
                <a:cubicBezTo>
                  <a:pt x="148572" y="653480"/>
                  <a:pt x="144402" y="659557"/>
                  <a:pt x="136061" y="670471"/>
                </a:cubicBezTo>
                <a:cubicBezTo>
                  <a:pt x="127720" y="681385"/>
                  <a:pt x="123053" y="688826"/>
                  <a:pt x="122059" y="692795"/>
                </a:cubicBezTo>
                <a:cubicBezTo>
                  <a:pt x="121065" y="696764"/>
                  <a:pt x="117954" y="698996"/>
                  <a:pt x="112725" y="699492"/>
                </a:cubicBezTo>
                <a:cubicBezTo>
                  <a:pt x="112225" y="699989"/>
                  <a:pt x="111602" y="702159"/>
                  <a:pt x="110856" y="706004"/>
                </a:cubicBezTo>
                <a:cubicBezTo>
                  <a:pt x="110110" y="709848"/>
                  <a:pt x="108181" y="712143"/>
                  <a:pt x="105069" y="712887"/>
                </a:cubicBezTo>
                <a:cubicBezTo>
                  <a:pt x="101956" y="713631"/>
                  <a:pt x="99529" y="715802"/>
                  <a:pt x="97787" y="719398"/>
                </a:cubicBezTo>
                <a:cubicBezTo>
                  <a:pt x="96045" y="722995"/>
                  <a:pt x="93058" y="724793"/>
                  <a:pt x="88826" y="724793"/>
                </a:cubicBezTo>
                <a:cubicBezTo>
                  <a:pt x="83845" y="724793"/>
                  <a:pt x="80733" y="725909"/>
                  <a:pt x="79489" y="728142"/>
                </a:cubicBezTo>
                <a:cubicBezTo>
                  <a:pt x="78245" y="730374"/>
                  <a:pt x="76627" y="731490"/>
                  <a:pt x="74635" y="731490"/>
                </a:cubicBezTo>
                <a:cubicBezTo>
                  <a:pt x="59201" y="731490"/>
                  <a:pt x="49748" y="724421"/>
                  <a:pt x="46276" y="710282"/>
                </a:cubicBezTo>
                <a:cubicBezTo>
                  <a:pt x="45780" y="707802"/>
                  <a:pt x="44601" y="705508"/>
                  <a:pt x="42741" y="703399"/>
                </a:cubicBezTo>
                <a:cubicBezTo>
                  <a:pt x="40881" y="701291"/>
                  <a:pt x="39827" y="698872"/>
                  <a:pt x="39578" y="696144"/>
                </a:cubicBezTo>
                <a:cubicBezTo>
                  <a:pt x="39330" y="693415"/>
                  <a:pt x="37966" y="689447"/>
                  <a:pt x="35486" y="684238"/>
                </a:cubicBezTo>
                <a:lnTo>
                  <a:pt x="35486" y="683493"/>
                </a:lnTo>
                <a:lnTo>
                  <a:pt x="36974" y="679029"/>
                </a:lnTo>
                <a:cubicBezTo>
                  <a:pt x="37470" y="679029"/>
                  <a:pt x="37718" y="678533"/>
                  <a:pt x="37718" y="677540"/>
                </a:cubicBezTo>
                <a:lnTo>
                  <a:pt x="35486" y="669727"/>
                </a:lnTo>
                <a:cubicBezTo>
                  <a:pt x="37966" y="662782"/>
                  <a:pt x="39206" y="658193"/>
                  <a:pt x="39206" y="655960"/>
                </a:cubicBezTo>
                <a:lnTo>
                  <a:pt x="38462" y="647031"/>
                </a:lnTo>
                <a:cubicBezTo>
                  <a:pt x="37718" y="641574"/>
                  <a:pt x="42059" y="629295"/>
                  <a:pt x="51485" y="610196"/>
                </a:cubicBezTo>
                <a:cubicBezTo>
                  <a:pt x="57690" y="601266"/>
                  <a:pt x="63275" y="587871"/>
                  <a:pt x="68240" y="570012"/>
                </a:cubicBezTo>
                <a:cubicBezTo>
                  <a:pt x="70228" y="567035"/>
                  <a:pt x="72338" y="564431"/>
                  <a:pt x="74571" y="562198"/>
                </a:cubicBezTo>
                <a:lnTo>
                  <a:pt x="82018" y="548804"/>
                </a:lnTo>
                <a:lnTo>
                  <a:pt x="84994" y="545455"/>
                </a:lnTo>
                <a:cubicBezTo>
                  <a:pt x="84498" y="544463"/>
                  <a:pt x="84250" y="543223"/>
                  <a:pt x="84250" y="541735"/>
                </a:cubicBezTo>
                <a:cubicBezTo>
                  <a:pt x="84250" y="538758"/>
                  <a:pt x="86671" y="535720"/>
                  <a:pt x="91511" y="532619"/>
                </a:cubicBezTo>
                <a:cubicBezTo>
                  <a:pt x="96352" y="529518"/>
                  <a:pt x="99269" y="526976"/>
                  <a:pt x="100261" y="524991"/>
                </a:cubicBezTo>
                <a:lnTo>
                  <a:pt x="105104" y="519038"/>
                </a:lnTo>
                <a:lnTo>
                  <a:pt x="109574" y="511225"/>
                </a:lnTo>
                <a:cubicBezTo>
                  <a:pt x="110566" y="504280"/>
                  <a:pt x="113545" y="500807"/>
                  <a:pt x="118510" y="500807"/>
                </a:cubicBezTo>
                <a:cubicBezTo>
                  <a:pt x="119006" y="500807"/>
                  <a:pt x="119874" y="501055"/>
                  <a:pt x="121114" y="501551"/>
                </a:cubicBezTo>
                <a:cubicBezTo>
                  <a:pt x="122606" y="499319"/>
                  <a:pt x="123352" y="497210"/>
                  <a:pt x="123352" y="495226"/>
                </a:cubicBezTo>
                <a:lnTo>
                  <a:pt x="123352" y="493738"/>
                </a:lnTo>
                <a:lnTo>
                  <a:pt x="122603" y="490017"/>
                </a:lnTo>
                <a:cubicBezTo>
                  <a:pt x="122603" y="489273"/>
                  <a:pt x="124837" y="486544"/>
                  <a:pt x="129306" y="481831"/>
                </a:cubicBezTo>
                <a:lnTo>
                  <a:pt x="143084" y="468065"/>
                </a:lnTo>
                <a:lnTo>
                  <a:pt x="146810" y="461740"/>
                </a:lnTo>
                <a:lnTo>
                  <a:pt x="169896" y="442020"/>
                </a:lnTo>
                <a:cubicBezTo>
                  <a:pt x="171384" y="440532"/>
                  <a:pt x="173619" y="437679"/>
                  <a:pt x="176599" y="433462"/>
                </a:cubicBezTo>
                <a:lnTo>
                  <a:pt x="211597" y="398488"/>
                </a:lnTo>
                <a:lnTo>
                  <a:pt x="214579" y="396999"/>
                </a:lnTo>
                <a:cubicBezTo>
                  <a:pt x="216812" y="396007"/>
                  <a:pt x="217928" y="395263"/>
                  <a:pt x="217928" y="394767"/>
                </a:cubicBezTo>
                <a:cubicBezTo>
                  <a:pt x="217928" y="389558"/>
                  <a:pt x="219541" y="384287"/>
                  <a:pt x="222768" y="378954"/>
                </a:cubicBezTo>
                <a:cubicBezTo>
                  <a:pt x="225994" y="373621"/>
                  <a:pt x="228354" y="368722"/>
                  <a:pt x="229846" y="364257"/>
                </a:cubicBezTo>
                <a:lnTo>
                  <a:pt x="229846" y="359792"/>
                </a:lnTo>
                <a:cubicBezTo>
                  <a:pt x="230838" y="358552"/>
                  <a:pt x="231954" y="356692"/>
                  <a:pt x="233195" y="354211"/>
                </a:cubicBezTo>
                <a:lnTo>
                  <a:pt x="236921" y="351235"/>
                </a:lnTo>
                <a:cubicBezTo>
                  <a:pt x="237417" y="348506"/>
                  <a:pt x="238409" y="346522"/>
                  <a:pt x="239898" y="345282"/>
                </a:cubicBezTo>
                <a:lnTo>
                  <a:pt x="239154" y="337468"/>
                </a:lnTo>
                <a:cubicBezTo>
                  <a:pt x="244862" y="330027"/>
                  <a:pt x="247717" y="325686"/>
                  <a:pt x="247717" y="324446"/>
                </a:cubicBezTo>
                <a:cubicBezTo>
                  <a:pt x="247717" y="320229"/>
                  <a:pt x="250197" y="313904"/>
                  <a:pt x="255158" y="305470"/>
                </a:cubicBezTo>
                <a:lnTo>
                  <a:pt x="255158" y="302493"/>
                </a:lnTo>
                <a:cubicBezTo>
                  <a:pt x="255158" y="297284"/>
                  <a:pt x="257639" y="292696"/>
                  <a:pt x="262600" y="288727"/>
                </a:cubicBezTo>
                <a:cubicBezTo>
                  <a:pt x="263344" y="288727"/>
                  <a:pt x="264584" y="286246"/>
                  <a:pt x="266320" y="281285"/>
                </a:cubicBezTo>
                <a:cubicBezTo>
                  <a:pt x="268057" y="276324"/>
                  <a:pt x="268925" y="273720"/>
                  <a:pt x="268925" y="273472"/>
                </a:cubicBezTo>
                <a:lnTo>
                  <a:pt x="268181" y="269007"/>
                </a:lnTo>
                <a:cubicBezTo>
                  <a:pt x="261236" y="278681"/>
                  <a:pt x="254042" y="285254"/>
                  <a:pt x="246601" y="288727"/>
                </a:cubicBezTo>
                <a:cubicBezTo>
                  <a:pt x="233706" y="301625"/>
                  <a:pt x="225895" y="310431"/>
                  <a:pt x="223166" y="315144"/>
                </a:cubicBezTo>
                <a:cubicBezTo>
                  <a:pt x="221186" y="318368"/>
                  <a:pt x="219699" y="319981"/>
                  <a:pt x="218707" y="319981"/>
                </a:cubicBezTo>
                <a:lnTo>
                  <a:pt x="213870" y="319981"/>
                </a:lnTo>
                <a:cubicBezTo>
                  <a:pt x="212878" y="319981"/>
                  <a:pt x="211142" y="321159"/>
                  <a:pt x="208661" y="323515"/>
                </a:cubicBezTo>
                <a:cubicBezTo>
                  <a:pt x="206181" y="325872"/>
                  <a:pt x="204941" y="327546"/>
                  <a:pt x="204941" y="328538"/>
                </a:cubicBezTo>
                <a:lnTo>
                  <a:pt x="207173" y="335980"/>
                </a:lnTo>
                <a:cubicBezTo>
                  <a:pt x="205933" y="337220"/>
                  <a:pt x="204446" y="339080"/>
                  <a:pt x="202714" y="341561"/>
                </a:cubicBezTo>
                <a:lnTo>
                  <a:pt x="201970" y="342305"/>
                </a:lnTo>
                <a:lnTo>
                  <a:pt x="197877" y="341561"/>
                </a:lnTo>
                <a:lnTo>
                  <a:pt x="196389" y="343793"/>
                </a:lnTo>
                <a:lnTo>
                  <a:pt x="197133" y="349002"/>
                </a:lnTo>
                <a:cubicBezTo>
                  <a:pt x="196885" y="349250"/>
                  <a:pt x="196327" y="350118"/>
                  <a:pt x="195459" y="351607"/>
                </a:cubicBezTo>
                <a:cubicBezTo>
                  <a:pt x="194590" y="353095"/>
                  <a:pt x="190934" y="355824"/>
                  <a:pt x="184488" y="359792"/>
                </a:cubicBezTo>
                <a:cubicBezTo>
                  <a:pt x="181264" y="365993"/>
                  <a:pt x="178287" y="369404"/>
                  <a:pt x="175559" y="370024"/>
                </a:cubicBezTo>
                <a:cubicBezTo>
                  <a:pt x="172830" y="370644"/>
                  <a:pt x="171466" y="372071"/>
                  <a:pt x="171466" y="374303"/>
                </a:cubicBezTo>
                <a:cubicBezTo>
                  <a:pt x="171466" y="380504"/>
                  <a:pt x="167127" y="385837"/>
                  <a:pt x="158449" y="390302"/>
                </a:cubicBezTo>
                <a:cubicBezTo>
                  <a:pt x="157457" y="390798"/>
                  <a:pt x="156341" y="391914"/>
                  <a:pt x="155101" y="393651"/>
                </a:cubicBezTo>
                <a:cubicBezTo>
                  <a:pt x="153860" y="395387"/>
                  <a:pt x="151878" y="397743"/>
                  <a:pt x="149153" y="400720"/>
                </a:cubicBezTo>
                <a:lnTo>
                  <a:pt x="146921" y="404813"/>
                </a:lnTo>
                <a:cubicBezTo>
                  <a:pt x="146425" y="404813"/>
                  <a:pt x="145681" y="405061"/>
                  <a:pt x="144688" y="405557"/>
                </a:cubicBezTo>
                <a:lnTo>
                  <a:pt x="140224" y="406301"/>
                </a:lnTo>
                <a:cubicBezTo>
                  <a:pt x="138983" y="406797"/>
                  <a:pt x="137371" y="410022"/>
                  <a:pt x="135387" y="415975"/>
                </a:cubicBezTo>
                <a:lnTo>
                  <a:pt x="133898" y="417463"/>
                </a:lnTo>
                <a:lnTo>
                  <a:pt x="129439" y="418207"/>
                </a:lnTo>
                <a:cubicBezTo>
                  <a:pt x="128695" y="418703"/>
                  <a:pt x="127703" y="421060"/>
                  <a:pt x="126463" y="425277"/>
                </a:cubicBezTo>
                <a:lnTo>
                  <a:pt x="101168" y="450205"/>
                </a:lnTo>
                <a:lnTo>
                  <a:pt x="84430" y="455786"/>
                </a:lnTo>
                <a:cubicBezTo>
                  <a:pt x="77985" y="457771"/>
                  <a:pt x="72282" y="458763"/>
                  <a:pt x="67321" y="458763"/>
                </a:cubicBezTo>
                <a:cubicBezTo>
                  <a:pt x="59635" y="458763"/>
                  <a:pt x="53684" y="456531"/>
                  <a:pt x="49467" y="452066"/>
                </a:cubicBezTo>
                <a:cubicBezTo>
                  <a:pt x="48971" y="452066"/>
                  <a:pt x="48475" y="451694"/>
                  <a:pt x="47979" y="450949"/>
                </a:cubicBezTo>
                <a:lnTo>
                  <a:pt x="38683" y="452066"/>
                </a:lnTo>
                <a:cubicBezTo>
                  <a:pt x="36947" y="452066"/>
                  <a:pt x="32978" y="449213"/>
                  <a:pt x="26777" y="443508"/>
                </a:cubicBezTo>
                <a:lnTo>
                  <a:pt x="19713" y="439787"/>
                </a:lnTo>
                <a:cubicBezTo>
                  <a:pt x="19713" y="439539"/>
                  <a:pt x="16552" y="435695"/>
                  <a:pt x="10229" y="428253"/>
                </a:cubicBezTo>
                <a:cubicBezTo>
                  <a:pt x="3905" y="420812"/>
                  <a:pt x="744" y="415727"/>
                  <a:pt x="744" y="412998"/>
                </a:cubicBezTo>
                <a:lnTo>
                  <a:pt x="0" y="399976"/>
                </a:lnTo>
                <a:lnTo>
                  <a:pt x="744" y="393279"/>
                </a:lnTo>
                <a:lnTo>
                  <a:pt x="0" y="378024"/>
                </a:lnTo>
                <a:cubicBezTo>
                  <a:pt x="0" y="375543"/>
                  <a:pt x="993" y="372009"/>
                  <a:pt x="2979" y="367420"/>
                </a:cubicBezTo>
                <a:cubicBezTo>
                  <a:pt x="4965" y="362831"/>
                  <a:pt x="6083" y="359730"/>
                  <a:pt x="6331" y="358118"/>
                </a:cubicBezTo>
                <a:cubicBezTo>
                  <a:pt x="6579" y="356506"/>
                  <a:pt x="7573" y="354707"/>
                  <a:pt x="9313" y="352723"/>
                </a:cubicBezTo>
                <a:lnTo>
                  <a:pt x="10057" y="347514"/>
                </a:lnTo>
                <a:cubicBezTo>
                  <a:pt x="10057" y="344537"/>
                  <a:pt x="10926" y="342243"/>
                  <a:pt x="12664" y="340631"/>
                </a:cubicBezTo>
                <a:cubicBezTo>
                  <a:pt x="14403" y="339018"/>
                  <a:pt x="15768" y="337468"/>
                  <a:pt x="16760" y="335980"/>
                </a:cubicBezTo>
                <a:lnTo>
                  <a:pt x="18254" y="334491"/>
                </a:lnTo>
                <a:lnTo>
                  <a:pt x="24213" y="335236"/>
                </a:lnTo>
                <a:lnTo>
                  <a:pt x="21981" y="329282"/>
                </a:lnTo>
                <a:cubicBezTo>
                  <a:pt x="21981" y="328786"/>
                  <a:pt x="22229" y="328538"/>
                  <a:pt x="22725" y="328538"/>
                </a:cubicBezTo>
                <a:lnTo>
                  <a:pt x="26074" y="328538"/>
                </a:lnTo>
                <a:lnTo>
                  <a:pt x="24213" y="323701"/>
                </a:lnTo>
                <a:lnTo>
                  <a:pt x="21981" y="323701"/>
                </a:lnTo>
                <a:cubicBezTo>
                  <a:pt x="19992" y="323701"/>
                  <a:pt x="18998" y="322461"/>
                  <a:pt x="18998" y="319981"/>
                </a:cubicBezTo>
                <a:cubicBezTo>
                  <a:pt x="18998" y="316508"/>
                  <a:pt x="21109" y="312167"/>
                  <a:pt x="25329" y="306958"/>
                </a:cubicBezTo>
                <a:lnTo>
                  <a:pt x="25329" y="303238"/>
                </a:lnTo>
                <a:cubicBezTo>
                  <a:pt x="25329" y="299021"/>
                  <a:pt x="30048" y="291703"/>
                  <a:pt x="39485" y="281285"/>
                </a:cubicBezTo>
                <a:lnTo>
                  <a:pt x="45072" y="282030"/>
                </a:lnTo>
                <a:lnTo>
                  <a:pt x="44328" y="274216"/>
                </a:lnTo>
                <a:lnTo>
                  <a:pt x="46566" y="269007"/>
                </a:lnTo>
                <a:cubicBezTo>
                  <a:pt x="47807" y="266031"/>
                  <a:pt x="48799" y="263178"/>
                  <a:pt x="49543" y="260449"/>
                </a:cubicBezTo>
                <a:lnTo>
                  <a:pt x="54014" y="259705"/>
                </a:lnTo>
                <a:lnTo>
                  <a:pt x="54758" y="255240"/>
                </a:lnTo>
                <a:lnTo>
                  <a:pt x="54758" y="251520"/>
                </a:lnTo>
                <a:cubicBezTo>
                  <a:pt x="54758" y="245815"/>
                  <a:pt x="57366" y="242714"/>
                  <a:pt x="62583" y="242218"/>
                </a:cubicBezTo>
                <a:cubicBezTo>
                  <a:pt x="61591" y="239241"/>
                  <a:pt x="61095" y="237257"/>
                  <a:pt x="61095" y="236265"/>
                </a:cubicBezTo>
                <a:cubicBezTo>
                  <a:pt x="61095" y="234777"/>
                  <a:pt x="62087" y="233040"/>
                  <a:pt x="64071" y="231056"/>
                </a:cubicBezTo>
                <a:lnTo>
                  <a:pt x="66309" y="226219"/>
                </a:lnTo>
                <a:cubicBezTo>
                  <a:pt x="67798" y="223242"/>
                  <a:pt x="69970" y="220328"/>
                  <a:pt x="72826" y="217475"/>
                </a:cubicBezTo>
                <a:cubicBezTo>
                  <a:pt x="75683" y="214623"/>
                  <a:pt x="77856" y="211336"/>
                  <a:pt x="79346" y="207615"/>
                </a:cubicBezTo>
                <a:cubicBezTo>
                  <a:pt x="80837" y="203895"/>
                  <a:pt x="82576" y="200794"/>
                  <a:pt x="84564" y="198314"/>
                </a:cubicBezTo>
                <a:lnTo>
                  <a:pt x="85308" y="194965"/>
                </a:lnTo>
                <a:cubicBezTo>
                  <a:pt x="88537" y="189260"/>
                  <a:pt x="92757" y="183679"/>
                  <a:pt x="97970" y="178222"/>
                </a:cubicBezTo>
                <a:lnTo>
                  <a:pt x="110266" y="165199"/>
                </a:lnTo>
                <a:cubicBezTo>
                  <a:pt x="112006" y="164703"/>
                  <a:pt x="113869" y="161789"/>
                  <a:pt x="115856" y="156456"/>
                </a:cubicBezTo>
                <a:cubicBezTo>
                  <a:pt x="117842" y="151123"/>
                  <a:pt x="120450" y="148456"/>
                  <a:pt x="123678" y="148456"/>
                </a:cubicBezTo>
                <a:lnTo>
                  <a:pt x="125166" y="148456"/>
                </a:lnTo>
                <a:cubicBezTo>
                  <a:pt x="126158" y="149449"/>
                  <a:pt x="126905" y="149945"/>
                  <a:pt x="127405" y="149945"/>
                </a:cubicBezTo>
                <a:cubicBezTo>
                  <a:pt x="127901" y="149945"/>
                  <a:pt x="128149" y="149697"/>
                  <a:pt x="128149" y="149200"/>
                </a:cubicBezTo>
                <a:lnTo>
                  <a:pt x="127405" y="143247"/>
                </a:lnTo>
                <a:cubicBezTo>
                  <a:pt x="132369" y="138286"/>
                  <a:pt x="134852" y="134938"/>
                  <a:pt x="134852" y="133201"/>
                </a:cubicBezTo>
                <a:cubicBezTo>
                  <a:pt x="134852" y="129233"/>
                  <a:pt x="141061" y="123156"/>
                  <a:pt x="153479" y="114970"/>
                </a:cubicBezTo>
                <a:cubicBezTo>
                  <a:pt x="154967" y="114474"/>
                  <a:pt x="156270" y="112862"/>
                  <a:pt x="157388" y="110133"/>
                </a:cubicBezTo>
                <a:cubicBezTo>
                  <a:pt x="158506" y="107405"/>
                  <a:pt x="162542" y="103436"/>
                  <a:pt x="169495" y="98227"/>
                </a:cubicBezTo>
                <a:lnTo>
                  <a:pt x="172477" y="95250"/>
                </a:lnTo>
                <a:cubicBezTo>
                  <a:pt x="176698" y="91778"/>
                  <a:pt x="179927" y="89297"/>
                  <a:pt x="182163" y="87809"/>
                </a:cubicBezTo>
                <a:cubicBezTo>
                  <a:pt x="185639" y="78879"/>
                  <a:pt x="193090" y="73298"/>
                  <a:pt x="204516" y="71066"/>
                </a:cubicBezTo>
                <a:lnTo>
                  <a:pt x="206749" y="69205"/>
                </a:lnTo>
                <a:cubicBezTo>
                  <a:pt x="207741" y="64244"/>
                  <a:pt x="210845" y="61516"/>
                  <a:pt x="216062" y="61020"/>
                </a:cubicBezTo>
                <a:cubicBezTo>
                  <a:pt x="223496" y="52338"/>
                  <a:pt x="231797" y="47997"/>
                  <a:pt x="240967" y="47997"/>
                </a:cubicBezTo>
                <a:cubicBezTo>
                  <a:pt x="240471" y="46509"/>
                  <a:pt x="240223" y="45021"/>
                  <a:pt x="240223" y="43532"/>
                </a:cubicBezTo>
                <a:cubicBezTo>
                  <a:pt x="240223" y="40308"/>
                  <a:pt x="241958" y="38696"/>
                  <a:pt x="245426" y="38696"/>
                </a:cubicBezTo>
                <a:cubicBezTo>
                  <a:pt x="245922" y="38696"/>
                  <a:pt x="247783" y="39316"/>
                  <a:pt x="251007" y="40556"/>
                </a:cubicBezTo>
                <a:cubicBezTo>
                  <a:pt x="253980" y="34851"/>
                  <a:pt x="257139" y="31254"/>
                  <a:pt x="260484" y="29766"/>
                </a:cubicBezTo>
                <a:cubicBezTo>
                  <a:pt x="263828" y="28278"/>
                  <a:pt x="266121" y="26913"/>
                  <a:pt x="267361" y="25673"/>
                </a:cubicBezTo>
                <a:cubicBezTo>
                  <a:pt x="268601" y="24433"/>
                  <a:pt x="270212" y="23441"/>
                  <a:pt x="272192" y="22697"/>
                </a:cubicBezTo>
                <a:cubicBezTo>
                  <a:pt x="272688" y="22200"/>
                  <a:pt x="274362" y="21704"/>
                  <a:pt x="277212" y="21208"/>
                </a:cubicBezTo>
                <a:cubicBezTo>
                  <a:pt x="280063" y="20712"/>
                  <a:pt x="283471" y="18480"/>
                  <a:pt x="287435" y="14511"/>
                </a:cubicBezTo>
                <a:cubicBezTo>
                  <a:pt x="288428" y="14511"/>
                  <a:pt x="291030" y="13271"/>
                  <a:pt x="295243" y="10790"/>
                </a:cubicBezTo>
                <a:lnTo>
                  <a:pt x="297476" y="10790"/>
                </a:lnTo>
                <a:lnTo>
                  <a:pt x="298964" y="11534"/>
                </a:lnTo>
                <a:cubicBezTo>
                  <a:pt x="304173" y="6822"/>
                  <a:pt x="308514" y="4465"/>
                  <a:pt x="311986" y="4465"/>
                </a:cubicBezTo>
                <a:lnTo>
                  <a:pt x="322404" y="744"/>
                </a:lnTo>
                <a:cubicBezTo>
                  <a:pt x="323893" y="744"/>
                  <a:pt x="325443" y="1116"/>
                  <a:pt x="327055" y="1861"/>
                </a:cubicBezTo>
                <a:cubicBezTo>
                  <a:pt x="328667" y="2605"/>
                  <a:pt x="329722" y="2977"/>
                  <a:pt x="330218" y="2977"/>
                </a:cubicBezTo>
                <a:cubicBezTo>
                  <a:pt x="331210" y="2977"/>
                  <a:pt x="333690" y="1985"/>
                  <a:pt x="3376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CFC12A-F47D-4DFD-B86E-747F62FAFC9B}"/>
              </a:ext>
            </a:extLst>
          </p:cNvPr>
          <p:cNvGrpSpPr/>
          <p:nvPr userDrawn="1"/>
        </p:nvGrpSpPr>
        <p:grpSpPr>
          <a:xfrm>
            <a:off x="10027115" y="6409849"/>
            <a:ext cx="1794606" cy="276999"/>
            <a:chOff x="10027115" y="6409849"/>
            <a:chExt cx="1794606" cy="276999"/>
          </a:xfrm>
        </p:grpSpPr>
        <p:sp>
          <p:nvSpPr>
            <p:cNvPr id="19" name="Freeform 62">
              <a:extLst>
                <a:ext uri="{FF2B5EF4-FFF2-40B4-BE49-F238E27FC236}">
                  <a16:creationId xmlns:a16="http://schemas.microsoft.com/office/drawing/2014/main" id="{8E40242A-1A67-46F8-B50B-3965D2EDE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7115" y="6480935"/>
              <a:ext cx="121482" cy="119439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>
                <a:lumMod val="95000"/>
                <a:alpha val="8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F618DC-4CEC-463E-BCCC-6ED5BAA93732}"/>
                </a:ext>
              </a:extLst>
            </p:cNvPr>
            <p:cNvSpPr txBox="1"/>
            <p:nvPr/>
          </p:nvSpPr>
          <p:spPr>
            <a:xfrm>
              <a:off x="10100737" y="6409849"/>
              <a:ext cx="17209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  <a:cs typeface="Segoe UI" panose="020B0502040204020203" pitchFamily="34" charset="0"/>
                </a:rPr>
                <a:t>2019 All Rights Reserved</a:t>
              </a:r>
              <a:endParaRPr lang="id-ID" sz="1200" b="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33060AA-3BF4-4287-8EE9-8A8C9966FF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135155"/>
            <a:ext cx="6095997" cy="6722845"/>
          </a:xfrm>
          <a:custGeom>
            <a:avLst/>
            <a:gdLst>
              <a:gd name="connsiteX0" fmla="*/ 0 w 6095997"/>
              <a:gd name="connsiteY0" fmla="*/ 0 h 6722845"/>
              <a:gd name="connsiteX1" fmla="*/ 6095997 w 6095997"/>
              <a:gd name="connsiteY1" fmla="*/ 0 h 6722845"/>
              <a:gd name="connsiteX2" fmla="*/ 6095997 w 6095997"/>
              <a:gd name="connsiteY2" fmla="*/ 6722845 h 6722845"/>
              <a:gd name="connsiteX3" fmla="*/ 0 w 6095997"/>
              <a:gd name="connsiteY3" fmla="*/ 6722845 h 672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7" h="6722845">
                <a:moveTo>
                  <a:pt x="0" y="0"/>
                </a:moveTo>
                <a:lnTo>
                  <a:pt x="6095997" y="0"/>
                </a:lnTo>
                <a:lnTo>
                  <a:pt x="6095997" y="6722845"/>
                </a:lnTo>
                <a:lnTo>
                  <a:pt x="0" y="672284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50382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bg>
      <p:bgPr>
        <a:gradFill>
          <a:gsLst>
            <a:gs pos="0">
              <a:schemeClr val="accent1"/>
            </a:gs>
            <a:gs pos="85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DDEE9355-1B70-4E09-8419-ACEA3BD55D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0251" y="1820845"/>
            <a:ext cx="9143790" cy="1761185"/>
          </a:xfrm>
          <a:custGeom>
            <a:avLst/>
            <a:gdLst>
              <a:gd name="connsiteX0" fmla="*/ 5889359 w 9143790"/>
              <a:gd name="connsiteY0" fmla="*/ 305680 h 1761185"/>
              <a:gd name="connsiteX1" fmla="*/ 5643052 w 9143790"/>
              <a:gd name="connsiteY1" fmla="*/ 422661 h 1761185"/>
              <a:gd name="connsiteX2" fmla="*/ 5557814 w 9143790"/>
              <a:gd name="connsiteY2" fmla="*/ 724226 h 1761185"/>
              <a:gd name="connsiteX3" fmla="*/ 5557814 w 9143790"/>
              <a:gd name="connsiteY3" fmla="*/ 1034608 h 1761185"/>
              <a:gd name="connsiteX4" fmla="*/ 5644228 w 9143790"/>
              <a:gd name="connsiteY4" fmla="*/ 1337936 h 1761185"/>
              <a:gd name="connsiteX5" fmla="*/ 5891711 w 9143790"/>
              <a:gd name="connsiteY5" fmla="*/ 1455505 h 1761185"/>
              <a:gd name="connsiteX6" fmla="*/ 6133903 w 9143790"/>
              <a:gd name="connsiteY6" fmla="*/ 1337936 h 1761185"/>
              <a:gd name="connsiteX7" fmla="*/ 6219728 w 9143790"/>
              <a:gd name="connsiteY7" fmla="*/ 1034608 h 1761185"/>
              <a:gd name="connsiteX8" fmla="*/ 6219728 w 9143790"/>
              <a:gd name="connsiteY8" fmla="*/ 724226 h 1761185"/>
              <a:gd name="connsiteX9" fmla="*/ 6133315 w 9143790"/>
              <a:gd name="connsiteY9" fmla="*/ 423249 h 1761185"/>
              <a:gd name="connsiteX10" fmla="*/ 5889359 w 9143790"/>
              <a:gd name="connsiteY10" fmla="*/ 305680 h 1761185"/>
              <a:gd name="connsiteX11" fmla="*/ 7845828 w 9143790"/>
              <a:gd name="connsiteY11" fmla="*/ 21585 h 1761185"/>
              <a:gd name="connsiteX12" fmla="*/ 9143790 w 9143790"/>
              <a:gd name="connsiteY12" fmla="*/ 21585 h 1761185"/>
              <a:gd name="connsiteX13" fmla="*/ 9143790 w 9143790"/>
              <a:gd name="connsiteY13" fmla="*/ 327264 h 1761185"/>
              <a:gd name="connsiteX14" fmla="*/ 8692325 w 9143790"/>
              <a:gd name="connsiteY14" fmla="*/ 327264 h 1761185"/>
              <a:gd name="connsiteX15" fmla="*/ 8692325 w 9143790"/>
              <a:gd name="connsiteY15" fmla="*/ 1733390 h 1761185"/>
              <a:gd name="connsiteX16" fmla="*/ 8293766 w 9143790"/>
              <a:gd name="connsiteY16" fmla="*/ 1733390 h 1761185"/>
              <a:gd name="connsiteX17" fmla="*/ 8293766 w 9143790"/>
              <a:gd name="connsiteY17" fmla="*/ 327264 h 1761185"/>
              <a:gd name="connsiteX18" fmla="*/ 7845828 w 9143790"/>
              <a:gd name="connsiteY18" fmla="*/ 327264 h 1761185"/>
              <a:gd name="connsiteX19" fmla="*/ 2225196 w 9143790"/>
              <a:gd name="connsiteY19" fmla="*/ 21585 h 1761185"/>
              <a:gd name="connsiteX20" fmla="*/ 2610823 w 9143790"/>
              <a:gd name="connsiteY20" fmla="*/ 21585 h 1761185"/>
              <a:gd name="connsiteX21" fmla="*/ 2835379 w 9143790"/>
              <a:gd name="connsiteY21" fmla="*/ 1144369 h 1761185"/>
              <a:gd name="connsiteX22" fmla="*/ 2842433 w 9143790"/>
              <a:gd name="connsiteY22" fmla="*/ 1144369 h 1761185"/>
              <a:gd name="connsiteX23" fmla="*/ 3144586 w 9143790"/>
              <a:gd name="connsiteY23" fmla="*/ 21585 h 1761185"/>
              <a:gd name="connsiteX24" fmla="*/ 3420873 w 9143790"/>
              <a:gd name="connsiteY24" fmla="*/ 21585 h 1761185"/>
              <a:gd name="connsiteX25" fmla="*/ 3724201 w 9143790"/>
              <a:gd name="connsiteY25" fmla="*/ 1144369 h 1761185"/>
              <a:gd name="connsiteX26" fmla="*/ 3731255 w 9143790"/>
              <a:gd name="connsiteY26" fmla="*/ 1144369 h 1761185"/>
              <a:gd name="connsiteX27" fmla="*/ 3955812 w 9143790"/>
              <a:gd name="connsiteY27" fmla="*/ 21585 h 1761185"/>
              <a:gd name="connsiteX28" fmla="*/ 4340262 w 9143790"/>
              <a:gd name="connsiteY28" fmla="*/ 21585 h 1761185"/>
              <a:gd name="connsiteX29" fmla="*/ 3947582 w 9143790"/>
              <a:gd name="connsiteY29" fmla="*/ 1733390 h 1761185"/>
              <a:gd name="connsiteX30" fmla="*/ 3573713 w 9143790"/>
              <a:gd name="connsiteY30" fmla="*/ 1733390 h 1761185"/>
              <a:gd name="connsiteX31" fmla="*/ 3285668 w 9143790"/>
              <a:gd name="connsiteY31" fmla="*/ 677620 h 1761185"/>
              <a:gd name="connsiteX32" fmla="*/ 3278614 w 9143790"/>
              <a:gd name="connsiteY32" fmla="*/ 677620 h 1761185"/>
              <a:gd name="connsiteX33" fmla="*/ 2992922 w 9143790"/>
              <a:gd name="connsiteY33" fmla="*/ 1733390 h 1761185"/>
              <a:gd name="connsiteX34" fmla="*/ 2619051 w 9143790"/>
              <a:gd name="connsiteY34" fmla="*/ 1733390 h 1761185"/>
              <a:gd name="connsiteX35" fmla="*/ 5889359 w 9143790"/>
              <a:gd name="connsiteY35" fmla="*/ 0 h 1761185"/>
              <a:gd name="connsiteX36" fmla="*/ 6413718 w 9143790"/>
              <a:gd name="connsiteY36" fmla="*/ 205746 h 1761185"/>
              <a:gd name="connsiteX37" fmla="*/ 6615936 w 9143790"/>
              <a:gd name="connsiteY37" fmla="*/ 726577 h 1761185"/>
              <a:gd name="connsiteX38" fmla="*/ 6615936 w 9143790"/>
              <a:gd name="connsiteY38" fmla="*/ 1034608 h 1761185"/>
              <a:gd name="connsiteX39" fmla="*/ 6415481 w 9143790"/>
              <a:gd name="connsiteY39" fmla="*/ 1556027 h 1761185"/>
              <a:gd name="connsiteX40" fmla="*/ 5891711 w 9143790"/>
              <a:gd name="connsiteY40" fmla="*/ 1761185 h 1761185"/>
              <a:gd name="connsiteX41" fmla="*/ 5363826 w 9143790"/>
              <a:gd name="connsiteY41" fmla="*/ 1556027 h 1761185"/>
              <a:gd name="connsiteX42" fmla="*/ 5161607 w 9143790"/>
              <a:gd name="connsiteY42" fmla="*/ 1034608 h 1761185"/>
              <a:gd name="connsiteX43" fmla="*/ 5161607 w 9143790"/>
              <a:gd name="connsiteY43" fmla="*/ 726577 h 1761185"/>
              <a:gd name="connsiteX44" fmla="*/ 5363238 w 9143790"/>
              <a:gd name="connsiteY44" fmla="*/ 205746 h 1761185"/>
              <a:gd name="connsiteX45" fmla="*/ 5889359 w 9143790"/>
              <a:gd name="connsiteY45" fmla="*/ 0 h 1761185"/>
              <a:gd name="connsiteX46" fmla="*/ 703221 w 9143790"/>
              <a:gd name="connsiteY46" fmla="*/ 0 h 1761185"/>
              <a:gd name="connsiteX47" fmla="*/ 1169383 w 9143790"/>
              <a:gd name="connsiteY47" fmla="*/ 146374 h 1761185"/>
              <a:gd name="connsiteX48" fmla="*/ 1345149 w 9143790"/>
              <a:gd name="connsiteY48" fmla="*/ 523183 h 1761185"/>
              <a:gd name="connsiteX49" fmla="*/ 1342798 w 9143790"/>
              <a:gd name="connsiteY49" fmla="*/ 530237 h 1761185"/>
              <a:gd name="connsiteX50" fmla="*/ 957171 w 9143790"/>
              <a:gd name="connsiteY50" fmla="*/ 530237 h 1761185"/>
              <a:gd name="connsiteX51" fmla="*/ 887805 w 9143790"/>
              <a:gd name="connsiteY51" fmla="*/ 363877 h 1761185"/>
              <a:gd name="connsiteX52" fmla="*/ 696167 w 9143790"/>
              <a:gd name="connsiteY52" fmla="*/ 299801 h 1761185"/>
              <a:gd name="connsiteX53" fmla="*/ 508057 w 9143790"/>
              <a:gd name="connsiteY53" fmla="*/ 352708 h 1761185"/>
              <a:gd name="connsiteX54" fmla="*/ 439866 w 9143790"/>
              <a:gd name="connsiteY54" fmla="*/ 483209 h 1761185"/>
              <a:gd name="connsiteX55" fmla="*/ 508645 w 9143790"/>
              <a:gd name="connsiteY55" fmla="*/ 603717 h 1761185"/>
              <a:gd name="connsiteX56" fmla="*/ 766709 w 9143790"/>
              <a:gd name="connsiteY56" fmla="*/ 717171 h 1761185"/>
              <a:gd name="connsiteX57" fmla="*/ 1205830 w 9143790"/>
              <a:gd name="connsiteY57" fmla="*/ 931148 h 1761185"/>
              <a:gd name="connsiteX58" fmla="*/ 1353378 w 9143790"/>
              <a:gd name="connsiteY58" fmla="*/ 1280328 h 1761185"/>
              <a:gd name="connsiteX59" fmla="*/ 1177613 w 9143790"/>
              <a:gd name="connsiteY59" fmla="*/ 1633623 h 1761185"/>
              <a:gd name="connsiteX60" fmla="*/ 711451 w 9143790"/>
              <a:gd name="connsiteY60" fmla="*/ 1761185 h 1761185"/>
              <a:gd name="connsiteX61" fmla="*/ 207080 w 9143790"/>
              <a:gd name="connsiteY61" fmla="*/ 1614811 h 1761185"/>
              <a:gd name="connsiteX62" fmla="*/ 159 w 9143790"/>
              <a:gd name="connsiteY62" fmla="*/ 1193326 h 1761185"/>
              <a:gd name="connsiteX63" fmla="*/ 2510 w 9143790"/>
              <a:gd name="connsiteY63" fmla="*/ 1186272 h 1761185"/>
              <a:gd name="connsiteX64" fmla="*/ 389312 w 9143790"/>
              <a:gd name="connsiteY64" fmla="*/ 1186272 h 1761185"/>
              <a:gd name="connsiteX65" fmla="*/ 469259 w 9143790"/>
              <a:gd name="connsiteY65" fmla="*/ 1397897 h 1761185"/>
              <a:gd name="connsiteX66" fmla="*/ 711451 w 9143790"/>
              <a:gd name="connsiteY66" fmla="*/ 1461384 h 1761185"/>
              <a:gd name="connsiteX67" fmla="*/ 895447 w 9143790"/>
              <a:gd name="connsiteY67" fmla="*/ 1412005 h 1761185"/>
              <a:gd name="connsiteX68" fmla="*/ 955995 w 9143790"/>
              <a:gd name="connsiteY68" fmla="*/ 1282679 h 1761185"/>
              <a:gd name="connsiteX69" fmla="*/ 896035 w 9143790"/>
              <a:gd name="connsiteY69" fmla="*/ 1142772 h 1761185"/>
              <a:gd name="connsiteX70" fmla="*/ 680883 w 9143790"/>
              <a:gd name="connsiteY70" fmla="*/ 1038136 h 1761185"/>
              <a:gd name="connsiteX71" fmla="*/ 200026 w 9143790"/>
              <a:gd name="connsiteY71" fmla="*/ 818869 h 1761185"/>
              <a:gd name="connsiteX72" fmla="*/ 43659 w 9143790"/>
              <a:gd name="connsiteY72" fmla="*/ 480858 h 1761185"/>
              <a:gd name="connsiteX73" fmla="*/ 230006 w 9143790"/>
              <a:gd name="connsiteY73" fmla="*/ 132854 h 1761185"/>
              <a:gd name="connsiteX74" fmla="*/ 703221 w 9143790"/>
              <a:gd name="connsiteY74" fmla="*/ 0 h 176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143790" h="1761185">
                <a:moveTo>
                  <a:pt x="5889359" y="305680"/>
                </a:moveTo>
                <a:cubicBezTo>
                  <a:pt x="5781980" y="305680"/>
                  <a:pt x="5699877" y="344674"/>
                  <a:pt x="5643052" y="422661"/>
                </a:cubicBezTo>
                <a:cubicBezTo>
                  <a:pt x="5586227" y="500649"/>
                  <a:pt x="5557814" y="601170"/>
                  <a:pt x="5557814" y="724226"/>
                </a:cubicBezTo>
                <a:lnTo>
                  <a:pt x="5557814" y="1034608"/>
                </a:lnTo>
                <a:cubicBezTo>
                  <a:pt x="5557814" y="1158447"/>
                  <a:pt x="5586619" y="1259557"/>
                  <a:pt x="5644228" y="1337936"/>
                </a:cubicBezTo>
                <a:cubicBezTo>
                  <a:pt x="5701837" y="1416316"/>
                  <a:pt x="5784330" y="1455505"/>
                  <a:pt x="5891711" y="1455505"/>
                </a:cubicBezTo>
                <a:cubicBezTo>
                  <a:pt x="5995955" y="1455505"/>
                  <a:pt x="6076686" y="1416316"/>
                  <a:pt x="6133903" y="1337936"/>
                </a:cubicBezTo>
                <a:cubicBezTo>
                  <a:pt x="6191120" y="1259557"/>
                  <a:pt x="6219728" y="1158447"/>
                  <a:pt x="6219728" y="1034608"/>
                </a:cubicBezTo>
                <a:lnTo>
                  <a:pt x="6219728" y="724226"/>
                </a:lnTo>
                <a:cubicBezTo>
                  <a:pt x="6219728" y="601955"/>
                  <a:pt x="6190924" y="501628"/>
                  <a:pt x="6133315" y="423249"/>
                </a:cubicBezTo>
                <a:cubicBezTo>
                  <a:pt x="6075706" y="344869"/>
                  <a:pt x="5994388" y="305680"/>
                  <a:pt x="5889359" y="305680"/>
                </a:cubicBezTo>
                <a:close/>
                <a:moveTo>
                  <a:pt x="7845828" y="21585"/>
                </a:moveTo>
                <a:lnTo>
                  <a:pt x="9143790" y="21585"/>
                </a:lnTo>
                <a:lnTo>
                  <a:pt x="9143790" y="327264"/>
                </a:lnTo>
                <a:lnTo>
                  <a:pt x="8692325" y="327264"/>
                </a:lnTo>
                <a:lnTo>
                  <a:pt x="8692325" y="1733390"/>
                </a:lnTo>
                <a:lnTo>
                  <a:pt x="8293766" y="1733390"/>
                </a:lnTo>
                <a:lnTo>
                  <a:pt x="8293766" y="327264"/>
                </a:lnTo>
                <a:lnTo>
                  <a:pt x="7845828" y="327264"/>
                </a:lnTo>
                <a:close/>
                <a:moveTo>
                  <a:pt x="2225196" y="21585"/>
                </a:moveTo>
                <a:lnTo>
                  <a:pt x="2610823" y="21585"/>
                </a:lnTo>
                <a:lnTo>
                  <a:pt x="2835379" y="1144369"/>
                </a:lnTo>
                <a:lnTo>
                  <a:pt x="2842433" y="1144369"/>
                </a:lnTo>
                <a:lnTo>
                  <a:pt x="3144586" y="21585"/>
                </a:lnTo>
                <a:lnTo>
                  <a:pt x="3420873" y="21585"/>
                </a:lnTo>
                <a:lnTo>
                  <a:pt x="3724201" y="1144369"/>
                </a:lnTo>
                <a:lnTo>
                  <a:pt x="3731255" y="1144369"/>
                </a:lnTo>
                <a:lnTo>
                  <a:pt x="3955812" y="21585"/>
                </a:lnTo>
                <a:lnTo>
                  <a:pt x="4340262" y="21585"/>
                </a:lnTo>
                <a:lnTo>
                  <a:pt x="3947582" y="1733390"/>
                </a:lnTo>
                <a:lnTo>
                  <a:pt x="3573713" y="1733390"/>
                </a:lnTo>
                <a:lnTo>
                  <a:pt x="3285668" y="677620"/>
                </a:lnTo>
                <a:lnTo>
                  <a:pt x="3278614" y="677620"/>
                </a:lnTo>
                <a:lnTo>
                  <a:pt x="2992922" y="1733390"/>
                </a:lnTo>
                <a:lnTo>
                  <a:pt x="2619051" y="1733390"/>
                </a:lnTo>
                <a:close/>
                <a:moveTo>
                  <a:pt x="5889359" y="0"/>
                </a:moveTo>
                <a:cubicBezTo>
                  <a:pt x="6104119" y="0"/>
                  <a:pt x="6278904" y="68583"/>
                  <a:pt x="6413718" y="205746"/>
                </a:cubicBezTo>
                <a:cubicBezTo>
                  <a:pt x="6548530" y="342910"/>
                  <a:pt x="6615936" y="516521"/>
                  <a:pt x="6615936" y="726577"/>
                </a:cubicBezTo>
                <a:lnTo>
                  <a:pt x="6615936" y="1034608"/>
                </a:lnTo>
                <a:cubicBezTo>
                  <a:pt x="6615936" y="1245449"/>
                  <a:pt x="6549118" y="1419254"/>
                  <a:pt x="6415481" y="1556027"/>
                </a:cubicBezTo>
                <a:cubicBezTo>
                  <a:pt x="6281844" y="1692799"/>
                  <a:pt x="6107254" y="1761185"/>
                  <a:pt x="5891711" y="1761185"/>
                </a:cubicBezTo>
                <a:cubicBezTo>
                  <a:pt x="5674599" y="1761185"/>
                  <a:pt x="5498638" y="1692799"/>
                  <a:pt x="5363826" y="1556027"/>
                </a:cubicBezTo>
                <a:cubicBezTo>
                  <a:pt x="5229013" y="1419254"/>
                  <a:pt x="5161607" y="1245449"/>
                  <a:pt x="5161607" y="1034608"/>
                </a:cubicBezTo>
                <a:lnTo>
                  <a:pt x="5161607" y="726577"/>
                </a:lnTo>
                <a:cubicBezTo>
                  <a:pt x="5161607" y="516521"/>
                  <a:pt x="5228817" y="342910"/>
                  <a:pt x="5363238" y="205746"/>
                </a:cubicBezTo>
                <a:cubicBezTo>
                  <a:pt x="5497659" y="68583"/>
                  <a:pt x="5673032" y="0"/>
                  <a:pt x="5889359" y="0"/>
                </a:cubicBezTo>
                <a:close/>
                <a:moveTo>
                  <a:pt x="703221" y="0"/>
                </a:moveTo>
                <a:cubicBezTo>
                  <a:pt x="892900" y="0"/>
                  <a:pt x="1048287" y="48792"/>
                  <a:pt x="1169383" y="146374"/>
                </a:cubicBezTo>
                <a:cubicBezTo>
                  <a:pt x="1290480" y="243956"/>
                  <a:pt x="1349068" y="369559"/>
                  <a:pt x="1345149" y="523183"/>
                </a:cubicBezTo>
                <a:lnTo>
                  <a:pt x="1342798" y="530237"/>
                </a:lnTo>
                <a:lnTo>
                  <a:pt x="957171" y="530237"/>
                </a:lnTo>
                <a:cubicBezTo>
                  <a:pt x="957171" y="462047"/>
                  <a:pt x="934049" y="406593"/>
                  <a:pt x="887805" y="363877"/>
                </a:cubicBezTo>
                <a:cubicBezTo>
                  <a:pt x="841562" y="321160"/>
                  <a:pt x="777682" y="299801"/>
                  <a:pt x="696167" y="299801"/>
                </a:cubicBezTo>
                <a:cubicBezTo>
                  <a:pt x="616221" y="299801"/>
                  <a:pt x="553517" y="317437"/>
                  <a:pt x="508057" y="352708"/>
                </a:cubicBezTo>
                <a:cubicBezTo>
                  <a:pt x="462597" y="387978"/>
                  <a:pt x="439866" y="431479"/>
                  <a:pt x="439866" y="483209"/>
                </a:cubicBezTo>
                <a:cubicBezTo>
                  <a:pt x="439866" y="533372"/>
                  <a:pt x="462792" y="573542"/>
                  <a:pt x="508645" y="603717"/>
                </a:cubicBezTo>
                <a:cubicBezTo>
                  <a:pt x="554497" y="633894"/>
                  <a:pt x="640518" y="671712"/>
                  <a:pt x="766709" y="717171"/>
                </a:cubicBezTo>
                <a:cubicBezTo>
                  <a:pt x="961090" y="775172"/>
                  <a:pt x="1107464" y="846498"/>
                  <a:pt x="1205830" y="931148"/>
                </a:cubicBezTo>
                <a:cubicBezTo>
                  <a:pt x="1304195" y="1015798"/>
                  <a:pt x="1353378" y="1132190"/>
                  <a:pt x="1353378" y="1280328"/>
                </a:cubicBezTo>
                <a:cubicBezTo>
                  <a:pt x="1353378" y="1430816"/>
                  <a:pt x="1294789" y="1548581"/>
                  <a:pt x="1177613" y="1633623"/>
                </a:cubicBezTo>
                <a:cubicBezTo>
                  <a:pt x="1060436" y="1718664"/>
                  <a:pt x="905048" y="1761185"/>
                  <a:pt x="711451" y="1761185"/>
                </a:cubicBezTo>
                <a:cubicBezTo>
                  <a:pt x="517071" y="1761185"/>
                  <a:pt x="348947" y="1712393"/>
                  <a:pt x="207080" y="1614811"/>
                </a:cubicBezTo>
                <a:cubicBezTo>
                  <a:pt x="65214" y="1517229"/>
                  <a:pt x="-3761" y="1376734"/>
                  <a:pt x="159" y="1193326"/>
                </a:cubicBezTo>
                <a:lnTo>
                  <a:pt x="2510" y="1186272"/>
                </a:lnTo>
                <a:lnTo>
                  <a:pt x="389312" y="1186272"/>
                </a:lnTo>
                <a:cubicBezTo>
                  <a:pt x="389312" y="1285030"/>
                  <a:pt x="415961" y="1355572"/>
                  <a:pt x="469259" y="1397897"/>
                </a:cubicBezTo>
                <a:cubicBezTo>
                  <a:pt x="522557" y="1440221"/>
                  <a:pt x="603288" y="1461384"/>
                  <a:pt x="711451" y="1461384"/>
                </a:cubicBezTo>
                <a:cubicBezTo>
                  <a:pt x="793749" y="1461384"/>
                  <a:pt x="855082" y="1444925"/>
                  <a:pt x="895447" y="1412005"/>
                </a:cubicBezTo>
                <a:cubicBezTo>
                  <a:pt x="935812" y="1379086"/>
                  <a:pt x="955995" y="1335977"/>
                  <a:pt x="955995" y="1282679"/>
                </a:cubicBezTo>
                <a:cubicBezTo>
                  <a:pt x="955995" y="1222327"/>
                  <a:pt x="936009" y="1175692"/>
                  <a:pt x="896035" y="1142772"/>
                </a:cubicBezTo>
                <a:cubicBezTo>
                  <a:pt x="856061" y="1109852"/>
                  <a:pt x="784345" y="1074973"/>
                  <a:pt x="680883" y="1038136"/>
                </a:cubicBezTo>
                <a:cubicBezTo>
                  <a:pt x="464556" y="969946"/>
                  <a:pt x="304271" y="896856"/>
                  <a:pt x="200026" y="818869"/>
                </a:cubicBezTo>
                <a:cubicBezTo>
                  <a:pt x="95782" y="740882"/>
                  <a:pt x="43659" y="628212"/>
                  <a:pt x="43659" y="480858"/>
                </a:cubicBezTo>
                <a:cubicBezTo>
                  <a:pt x="43659" y="337423"/>
                  <a:pt x="105774" y="221423"/>
                  <a:pt x="230006" y="132854"/>
                </a:cubicBezTo>
                <a:cubicBezTo>
                  <a:pt x="354237" y="44285"/>
                  <a:pt x="511975" y="0"/>
                  <a:pt x="7032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grpSp>
        <p:nvGrpSpPr>
          <p:cNvPr id="2" name="Group 58">
            <a:extLst>
              <a:ext uri="{FF2B5EF4-FFF2-40B4-BE49-F238E27FC236}">
                <a16:creationId xmlns:a16="http://schemas.microsoft.com/office/drawing/2014/main" id="{F76C3A54-B6CA-4B38-9163-09C41BA53E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0560" y="340429"/>
            <a:ext cx="482890" cy="486927"/>
            <a:chOff x="3544" y="339"/>
            <a:chExt cx="2392" cy="2412"/>
          </a:xfrm>
        </p:grpSpPr>
        <p:sp>
          <p:nvSpPr>
            <p:cNvPr id="3" name="Freeform 60">
              <a:extLst>
                <a:ext uri="{FF2B5EF4-FFF2-40B4-BE49-F238E27FC236}">
                  <a16:creationId xmlns:a16="http://schemas.microsoft.com/office/drawing/2014/main" id="{1E599479-70D7-4571-97B2-6DD6EBCB6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873"/>
              <a:ext cx="676" cy="1742"/>
            </a:xfrm>
            <a:custGeom>
              <a:avLst/>
              <a:gdLst>
                <a:gd name="T0" fmla="*/ 198 w 395"/>
                <a:gd name="T1" fmla="*/ 881 h 1015"/>
                <a:gd name="T2" fmla="*/ 348 w 395"/>
                <a:gd name="T3" fmla="*/ 1015 h 1015"/>
                <a:gd name="T4" fmla="*/ 227 w 395"/>
                <a:gd name="T5" fmla="*/ 344 h 1015"/>
                <a:gd name="T6" fmla="*/ 230 w 395"/>
                <a:gd name="T7" fmla="*/ 0 h 1015"/>
                <a:gd name="T8" fmla="*/ 198 w 395"/>
                <a:gd name="T9" fmla="*/ 881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1015">
                  <a:moveTo>
                    <a:pt x="198" y="881"/>
                  </a:moveTo>
                  <a:cubicBezTo>
                    <a:pt x="237" y="936"/>
                    <a:pt x="288" y="981"/>
                    <a:pt x="348" y="1015"/>
                  </a:cubicBezTo>
                  <a:cubicBezTo>
                    <a:pt x="395" y="701"/>
                    <a:pt x="285" y="519"/>
                    <a:pt x="227" y="344"/>
                  </a:cubicBezTo>
                  <a:cubicBezTo>
                    <a:pt x="191" y="236"/>
                    <a:pt x="175" y="131"/>
                    <a:pt x="230" y="0"/>
                  </a:cubicBezTo>
                  <a:cubicBezTo>
                    <a:pt x="67" y="303"/>
                    <a:pt x="0" y="628"/>
                    <a:pt x="198" y="8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8A216861-9BFA-44FB-B1AE-7A3F0BB52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873"/>
              <a:ext cx="393" cy="1512"/>
            </a:xfrm>
            <a:custGeom>
              <a:avLst/>
              <a:gdLst>
                <a:gd name="T0" fmla="*/ 126 w 230"/>
                <a:gd name="T1" fmla="*/ 592 h 881"/>
                <a:gd name="T2" fmla="*/ 227 w 230"/>
                <a:gd name="T3" fmla="*/ 344 h 881"/>
                <a:gd name="T4" fmla="*/ 230 w 230"/>
                <a:gd name="T5" fmla="*/ 0 h 881"/>
                <a:gd name="T6" fmla="*/ 198 w 230"/>
                <a:gd name="T7" fmla="*/ 881 h 881"/>
                <a:gd name="T8" fmla="*/ 126 w 230"/>
                <a:gd name="T9" fmla="*/ 592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881">
                  <a:moveTo>
                    <a:pt x="126" y="592"/>
                  </a:moveTo>
                  <a:cubicBezTo>
                    <a:pt x="135" y="494"/>
                    <a:pt x="175" y="415"/>
                    <a:pt x="227" y="344"/>
                  </a:cubicBezTo>
                  <a:cubicBezTo>
                    <a:pt x="191" y="236"/>
                    <a:pt x="175" y="131"/>
                    <a:pt x="230" y="0"/>
                  </a:cubicBezTo>
                  <a:cubicBezTo>
                    <a:pt x="67" y="303"/>
                    <a:pt x="0" y="628"/>
                    <a:pt x="198" y="881"/>
                  </a:cubicBezTo>
                  <a:cubicBezTo>
                    <a:pt x="144" y="803"/>
                    <a:pt x="116" y="706"/>
                    <a:pt x="126" y="59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62">
              <a:extLst>
                <a:ext uri="{FF2B5EF4-FFF2-40B4-BE49-F238E27FC236}">
                  <a16:creationId xmlns:a16="http://schemas.microsoft.com/office/drawing/2014/main" id="{9F419F3E-13FC-4810-87EC-C6A625278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772"/>
              <a:ext cx="1872" cy="1979"/>
            </a:xfrm>
            <a:custGeom>
              <a:avLst/>
              <a:gdLst>
                <a:gd name="T0" fmla="*/ 543 w 1094"/>
                <a:gd name="T1" fmla="*/ 1089 h 1153"/>
                <a:gd name="T2" fmla="*/ 875 w 1094"/>
                <a:gd name="T3" fmla="*/ 0 h 1153"/>
                <a:gd name="T4" fmla="*/ 749 w 1094"/>
                <a:gd name="T5" fmla="*/ 304 h 1153"/>
                <a:gd name="T6" fmla="*/ 230 w 1094"/>
                <a:gd name="T7" fmla="*/ 1138 h 1153"/>
                <a:gd name="T8" fmla="*/ 543 w 1094"/>
                <a:gd name="T9" fmla="*/ 1089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153">
                  <a:moveTo>
                    <a:pt x="543" y="1089"/>
                  </a:moveTo>
                  <a:cubicBezTo>
                    <a:pt x="882" y="954"/>
                    <a:pt x="1094" y="573"/>
                    <a:pt x="875" y="0"/>
                  </a:cubicBezTo>
                  <a:cubicBezTo>
                    <a:pt x="899" y="121"/>
                    <a:pt x="841" y="217"/>
                    <a:pt x="749" y="304"/>
                  </a:cubicBezTo>
                  <a:cubicBezTo>
                    <a:pt x="499" y="542"/>
                    <a:pt x="0" y="715"/>
                    <a:pt x="230" y="1138"/>
                  </a:cubicBezTo>
                  <a:cubicBezTo>
                    <a:pt x="335" y="1153"/>
                    <a:pt x="445" y="1138"/>
                    <a:pt x="543" y="10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3">
              <a:extLst>
                <a:ext uri="{FF2B5EF4-FFF2-40B4-BE49-F238E27FC236}">
                  <a16:creationId xmlns:a16="http://schemas.microsoft.com/office/drawing/2014/main" id="{98FAB08B-0E52-49CD-B2CE-C1C17F04A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" y="772"/>
              <a:ext cx="943" cy="1869"/>
            </a:xfrm>
            <a:custGeom>
              <a:avLst/>
              <a:gdLst>
                <a:gd name="T0" fmla="*/ 206 w 551"/>
                <a:gd name="T1" fmla="*/ 304 h 1089"/>
                <a:gd name="T2" fmla="*/ 194 w 551"/>
                <a:gd name="T3" fmla="*/ 910 h 1089"/>
                <a:gd name="T4" fmla="*/ 0 w 551"/>
                <a:gd name="T5" fmla="*/ 1089 h 1089"/>
                <a:gd name="T6" fmla="*/ 332 w 551"/>
                <a:gd name="T7" fmla="*/ 0 h 1089"/>
                <a:gd name="T8" fmla="*/ 206 w 551"/>
                <a:gd name="T9" fmla="*/ 304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1089">
                  <a:moveTo>
                    <a:pt x="206" y="304"/>
                  </a:moveTo>
                  <a:cubicBezTo>
                    <a:pt x="289" y="511"/>
                    <a:pt x="301" y="736"/>
                    <a:pt x="194" y="910"/>
                  </a:cubicBezTo>
                  <a:cubicBezTo>
                    <a:pt x="143" y="992"/>
                    <a:pt x="75" y="1051"/>
                    <a:pt x="0" y="1089"/>
                  </a:cubicBezTo>
                  <a:cubicBezTo>
                    <a:pt x="339" y="954"/>
                    <a:pt x="551" y="573"/>
                    <a:pt x="332" y="0"/>
                  </a:cubicBezTo>
                  <a:cubicBezTo>
                    <a:pt x="356" y="121"/>
                    <a:pt x="298" y="217"/>
                    <a:pt x="206" y="3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AD162B61-BA57-443F-9F80-3458FA191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" y="772"/>
              <a:ext cx="378" cy="522"/>
            </a:xfrm>
            <a:custGeom>
              <a:avLst/>
              <a:gdLst>
                <a:gd name="T0" fmla="*/ 71 w 221"/>
                <a:gd name="T1" fmla="*/ 304 h 304"/>
                <a:gd name="T2" fmla="*/ 197 w 221"/>
                <a:gd name="T3" fmla="*/ 0 h 304"/>
                <a:gd name="T4" fmla="*/ 0 w 221"/>
                <a:gd name="T5" fmla="*/ 160 h 304"/>
                <a:gd name="T6" fmla="*/ 71 w 221"/>
                <a:gd name="T7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304">
                  <a:moveTo>
                    <a:pt x="71" y="304"/>
                  </a:moveTo>
                  <a:cubicBezTo>
                    <a:pt x="163" y="217"/>
                    <a:pt x="221" y="121"/>
                    <a:pt x="197" y="0"/>
                  </a:cubicBezTo>
                  <a:cubicBezTo>
                    <a:pt x="138" y="72"/>
                    <a:pt x="72" y="123"/>
                    <a:pt x="0" y="160"/>
                  </a:cubicBezTo>
                  <a:cubicBezTo>
                    <a:pt x="27" y="207"/>
                    <a:pt x="51" y="255"/>
                    <a:pt x="71" y="3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54458970-BB07-4928-8F26-1BF0EAFF1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" y="772"/>
              <a:ext cx="1824" cy="1953"/>
            </a:xfrm>
            <a:custGeom>
              <a:avLst/>
              <a:gdLst>
                <a:gd name="T0" fmla="*/ 315 w 1066"/>
                <a:gd name="T1" fmla="*/ 1138 h 1138"/>
                <a:gd name="T2" fmla="*/ 960 w 1066"/>
                <a:gd name="T3" fmla="*/ 0 h 1138"/>
                <a:gd name="T4" fmla="*/ 315 w 1066"/>
                <a:gd name="T5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6" h="1138">
                  <a:moveTo>
                    <a:pt x="315" y="1138"/>
                  </a:moveTo>
                  <a:cubicBezTo>
                    <a:pt x="23" y="573"/>
                    <a:pt x="1066" y="458"/>
                    <a:pt x="960" y="0"/>
                  </a:cubicBezTo>
                  <a:cubicBezTo>
                    <a:pt x="1051" y="449"/>
                    <a:pt x="0" y="560"/>
                    <a:pt x="315" y="113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A5347E15-6F9B-4E66-BE26-417358A98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" y="873"/>
              <a:ext cx="606" cy="1742"/>
            </a:xfrm>
            <a:custGeom>
              <a:avLst/>
              <a:gdLst>
                <a:gd name="T0" fmla="*/ 277 w 354"/>
                <a:gd name="T1" fmla="*/ 1015 h 1015"/>
                <a:gd name="T2" fmla="*/ 159 w 354"/>
                <a:gd name="T3" fmla="*/ 0 h 1015"/>
                <a:gd name="T4" fmla="*/ 277 w 354"/>
                <a:gd name="T5" fmla="*/ 1015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4" h="1015">
                  <a:moveTo>
                    <a:pt x="277" y="1015"/>
                  </a:moveTo>
                  <a:cubicBezTo>
                    <a:pt x="354" y="506"/>
                    <a:pt x="16" y="342"/>
                    <a:pt x="159" y="0"/>
                  </a:cubicBezTo>
                  <a:cubicBezTo>
                    <a:pt x="0" y="344"/>
                    <a:pt x="324" y="510"/>
                    <a:pt x="277" y="101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E19584BF-365B-4594-9A22-3FC6D4C4E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873"/>
              <a:ext cx="385" cy="591"/>
            </a:xfrm>
            <a:custGeom>
              <a:avLst/>
              <a:gdLst>
                <a:gd name="T0" fmla="*/ 52 w 225"/>
                <a:gd name="T1" fmla="*/ 344 h 344"/>
                <a:gd name="T2" fmla="*/ 225 w 225"/>
                <a:gd name="T3" fmla="*/ 140 h 344"/>
                <a:gd name="T4" fmla="*/ 55 w 225"/>
                <a:gd name="T5" fmla="*/ 0 h 344"/>
                <a:gd name="T6" fmla="*/ 52 w 225"/>
                <a:gd name="T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344">
                  <a:moveTo>
                    <a:pt x="52" y="344"/>
                  </a:moveTo>
                  <a:cubicBezTo>
                    <a:pt x="105" y="273"/>
                    <a:pt x="169" y="208"/>
                    <a:pt x="225" y="140"/>
                  </a:cubicBezTo>
                  <a:cubicBezTo>
                    <a:pt x="152" y="106"/>
                    <a:pt x="84" y="70"/>
                    <a:pt x="55" y="0"/>
                  </a:cubicBezTo>
                  <a:cubicBezTo>
                    <a:pt x="0" y="131"/>
                    <a:pt x="16" y="236"/>
                    <a:pt x="52" y="3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FC498965-99DD-4713-9A0B-DE5AD400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1070"/>
              <a:ext cx="296" cy="394"/>
            </a:xfrm>
            <a:custGeom>
              <a:avLst/>
              <a:gdLst>
                <a:gd name="T0" fmla="*/ 0 w 173"/>
                <a:gd name="T1" fmla="*/ 229 h 229"/>
                <a:gd name="T2" fmla="*/ 173 w 173"/>
                <a:gd name="T3" fmla="*/ 25 h 229"/>
                <a:gd name="T4" fmla="*/ 123 w 173"/>
                <a:gd name="T5" fmla="*/ 0 h 229"/>
                <a:gd name="T6" fmla="*/ 0 w 173"/>
                <a:gd name="T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29">
                  <a:moveTo>
                    <a:pt x="0" y="229"/>
                  </a:moveTo>
                  <a:cubicBezTo>
                    <a:pt x="53" y="158"/>
                    <a:pt x="117" y="93"/>
                    <a:pt x="173" y="25"/>
                  </a:cubicBezTo>
                  <a:cubicBezTo>
                    <a:pt x="156" y="17"/>
                    <a:pt x="140" y="9"/>
                    <a:pt x="123" y="0"/>
                  </a:cubicBezTo>
                  <a:cubicBezTo>
                    <a:pt x="83" y="77"/>
                    <a:pt x="35" y="151"/>
                    <a:pt x="0" y="2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7D80D470-62C5-4044-B019-851CF67D1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339"/>
              <a:ext cx="1413" cy="2386"/>
            </a:xfrm>
            <a:custGeom>
              <a:avLst/>
              <a:gdLst>
                <a:gd name="T0" fmla="*/ 307 w 826"/>
                <a:gd name="T1" fmla="*/ 1390 h 1390"/>
                <a:gd name="T2" fmla="*/ 826 w 826"/>
                <a:gd name="T3" fmla="*/ 556 h 1390"/>
                <a:gd name="T4" fmla="*/ 291 w 826"/>
                <a:gd name="T5" fmla="*/ 0 h 1390"/>
                <a:gd name="T6" fmla="*/ 0 w 826"/>
                <a:gd name="T7" fmla="*/ 655 h 1390"/>
                <a:gd name="T8" fmla="*/ 121 w 826"/>
                <a:gd name="T9" fmla="*/ 1326 h 1390"/>
                <a:gd name="T10" fmla="*/ 307 w 826"/>
                <a:gd name="T11" fmla="*/ 139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1390">
                  <a:moveTo>
                    <a:pt x="307" y="1390"/>
                  </a:moveTo>
                  <a:cubicBezTo>
                    <a:pt x="77" y="967"/>
                    <a:pt x="576" y="794"/>
                    <a:pt x="826" y="556"/>
                  </a:cubicBezTo>
                  <a:cubicBezTo>
                    <a:pt x="724" y="303"/>
                    <a:pt x="516" y="77"/>
                    <a:pt x="291" y="0"/>
                  </a:cubicBezTo>
                  <a:cubicBezTo>
                    <a:pt x="373" y="323"/>
                    <a:pt x="142" y="461"/>
                    <a:pt x="0" y="655"/>
                  </a:cubicBezTo>
                  <a:cubicBezTo>
                    <a:pt x="58" y="830"/>
                    <a:pt x="168" y="1012"/>
                    <a:pt x="121" y="1326"/>
                  </a:cubicBezTo>
                  <a:cubicBezTo>
                    <a:pt x="177" y="1358"/>
                    <a:pt x="241" y="1380"/>
                    <a:pt x="307" y="139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0">
              <a:extLst>
                <a:ext uri="{FF2B5EF4-FFF2-40B4-BE49-F238E27FC236}">
                  <a16:creationId xmlns:a16="http://schemas.microsoft.com/office/drawing/2014/main" id="{AB6F1D1F-9575-4B53-B859-60B5FC863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1204"/>
              <a:ext cx="1370" cy="1521"/>
            </a:xfrm>
            <a:custGeom>
              <a:avLst/>
              <a:gdLst>
                <a:gd name="T0" fmla="*/ 282 w 801"/>
                <a:gd name="T1" fmla="*/ 886 h 886"/>
                <a:gd name="T2" fmla="*/ 801 w 801"/>
                <a:gd name="T3" fmla="*/ 52 h 886"/>
                <a:gd name="T4" fmla="*/ 778 w 801"/>
                <a:gd name="T5" fmla="*/ 0 h 886"/>
                <a:gd name="T6" fmla="*/ 282 w 801"/>
                <a:gd name="T7" fmla="*/ 886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1" h="886">
                  <a:moveTo>
                    <a:pt x="282" y="886"/>
                  </a:moveTo>
                  <a:cubicBezTo>
                    <a:pt x="52" y="463"/>
                    <a:pt x="551" y="290"/>
                    <a:pt x="801" y="52"/>
                  </a:cubicBezTo>
                  <a:cubicBezTo>
                    <a:pt x="794" y="35"/>
                    <a:pt x="787" y="18"/>
                    <a:pt x="778" y="0"/>
                  </a:cubicBezTo>
                  <a:cubicBezTo>
                    <a:pt x="537" y="275"/>
                    <a:pt x="0" y="433"/>
                    <a:pt x="282" y="8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1">
              <a:extLst>
                <a:ext uri="{FF2B5EF4-FFF2-40B4-BE49-F238E27FC236}">
                  <a16:creationId xmlns:a16="http://schemas.microsoft.com/office/drawing/2014/main" id="{A7B60C7B-6325-4D8D-9AAD-EDBAEF906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339"/>
              <a:ext cx="1292" cy="1212"/>
            </a:xfrm>
            <a:custGeom>
              <a:avLst/>
              <a:gdLst>
                <a:gd name="T0" fmla="*/ 18 w 755"/>
                <a:gd name="T1" fmla="*/ 706 h 706"/>
                <a:gd name="T2" fmla="*/ 755 w 755"/>
                <a:gd name="T3" fmla="*/ 412 h 706"/>
                <a:gd name="T4" fmla="*/ 291 w 755"/>
                <a:gd name="T5" fmla="*/ 0 h 706"/>
                <a:gd name="T6" fmla="*/ 0 w 755"/>
                <a:gd name="T7" fmla="*/ 655 h 706"/>
                <a:gd name="T8" fmla="*/ 18 w 755"/>
                <a:gd name="T9" fmla="*/ 70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5" h="706">
                  <a:moveTo>
                    <a:pt x="18" y="706"/>
                  </a:moveTo>
                  <a:cubicBezTo>
                    <a:pt x="215" y="519"/>
                    <a:pt x="512" y="541"/>
                    <a:pt x="755" y="412"/>
                  </a:cubicBezTo>
                  <a:cubicBezTo>
                    <a:pt x="642" y="221"/>
                    <a:pt x="472" y="62"/>
                    <a:pt x="291" y="0"/>
                  </a:cubicBezTo>
                  <a:cubicBezTo>
                    <a:pt x="373" y="323"/>
                    <a:pt x="142" y="461"/>
                    <a:pt x="0" y="655"/>
                  </a:cubicBezTo>
                  <a:cubicBezTo>
                    <a:pt x="5" y="672"/>
                    <a:pt x="12" y="689"/>
                    <a:pt x="18" y="7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2">
              <a:extLst>
                <a:ext uri="{FF2B5EF4-FFF2-40B4-BE49-F238E27FC236}">
                  <a16:creationId xmlns:a16="http://schemas.microsoft.com/office/drawing/2014/main" id="{463F40BC-5BC8-4271-88CF-3C929C4AA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1113"/>
              <a:ext cx="585" cy="438"/>
            </a:xfrm>
            <a:custGeom>
              <a:avLst/>
              <a:gdLst>
                <a:gd name="T0" fmla="*/ 18 w 342"/>
                <a:gd name="T1" fmla="*/ 255 h 255"/>
                <a:gd name="T2" fmla="*/ 342 w 342"/>
                <a:gd name="T3" fmla="*/ 94 h 255"/>
                <a:gd name="T4" fmla="*/ 173 w 342"/>
                <a:gd name="T5" fmla="*/ 0 h 255"/>
                <a:gd name="T6" fmla="*/ 0 w 342"/>
                <a:gd name="T7" fmla="*/ 204 h 255"/>
                <a:gd name="T8" fmla="*/ 18 w 342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55">
                  <a:moveTo>
                    <a:pt x="18" y="255"/>
                  </a:moveTo>
                  <a:cubicBezTo>
                    <a:pt x="110" y="168"/>
                    <a:pt x="223" y="126"/>
                    <a:pt x="342" y="94"/>
                  </a:cubicBezTo>
                  <a:cubicBezTo>
                    <a:pt x="294" y="52"/>
                    <a:pt x="232" y="27"/>
                    <a:pt x="173" y="0"/>
                  </a:cubicBezTo>
                  <a:cubicBezTo>
                    <a:pt x="117" y="68"/>
                    <a:pt x="53" y="133"/>
                    <a:pt x="0" y="204"/>
                  </a:cubicBezTo>
                  <a:cubicBezTo>
                    <a:pt x="5" y="221"/>
                    <a:pt x="12" y="238"/>
                    <a:pt x="18" y="2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3">
              <a:extLst>
                <a:ext uri="{FF2B5EF4-FFF2-40B4-BE49-F238E27FC236}">
                  <a16:creationId xmlns:a16="http://schemas.microsoft.com/office/drawing/2014/main" id="{5250440D-78A0-4182-9C53-48159585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1374"/>
              <a:ext cx="339" cy="1241"/>
            </a:xfrm>
            <a:custGeom>
              <a:avLst/>
              <a:gdLst>
                <a:gd name="T0" fmla="*/ 121 w 198"/>
                <a:gd name="T1" fmla="*/ 723 h 723"/>
                <a:gd name="T2" fmla="*/ 41 w 198"/>
                <a:gd name="T3" fmla="*/ 0 h 723"/>
                <a:gd name="T4" fmla="*/ 0 w 198"/>
                <a:gd name="T5" fmla="*/ 52 h 723"/>
                <a:gd name="T6" fmla="*/ 121 w 198"/>
                <a:gd name="T7" fmla="*/ 723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723">
                  <a:moveTo>
                    <a:pt x="121" y="723"/>
                  </a:moveTo>
                  <a:cubicBezTo>
                    <a:pt x="198" y="387"/>
                    <a:pt x="78" y="192"/>
                    <a:pt x="41" y="0"/>
                  </a:cubicBezTo>
                  <a:cubicBezTo>
                    <a:pt x="27" y="17"/>
                    <a:pt x="13" y="35"/>
                    <a:pt x="0" y="52"/>
                  </a:cubicBezTo>
                  <a:cubicBezTo>
                    <a:pt x="58" y="227"/>
                    <a:pt x="168" y="409"/>
                    <a:pt x="121" y="72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1D3B35D-F8D1-4D26-9BA6-1A929B53642F}"/>
              </a:ext>
            </a:extLst>
          </p:cNvPr>
          <p:cNvSpPr/>
          <p:nvPr userDrawn="1"/>
        </p:nvSpPr>
        <p:spPr>
          <a:xfrm>
            <a:off x="1073264" y="474133"/>
            <a:ext cx="758893" cy="235196"/>
          </a:xfrm>
          <a:custGeom>
            <a:avLst/>
            <a:gdLst/>
            <a:ahLst/>
            <a:cxnLst/>
            <a:rect l="l" t="t" r="r" b="b"/>
            <a:pathLst>
              <a:path w="2360254" h="731490">
                <a:moveTo>
                  <a:pt x="198732" y="449461"/>
                </a:moveTo>
                <a:lnTo>
                  <a:pt x="197243" y="450205"/>
                </a:lnTo>
                <a:cubicBezTo>
                  <a:pt x="197243" y="454918"/>
                  <a:pt x="194081" y="458887"/>
                  <a:pt x="187756" y="462112"/>
                </a:cubicBezTo>
                <a:cubicBezTo>
                  <a:pt x="181430" y="465336"/>
                  <a:pt x="177400" y="468499"/>
                  <a:pt x="175663" y="471599"/>
                </a:cubicBezTo>
                <a:cubicBezTo>
                  <a:pt x="173927" y="474700"/>
                  <a:pt x="171384" y="476622"/>
                  <a:pt x="168036" y="477366"/>
                </a:cubicBezTo>
                <a:cubicBezTo>
                  <a:pt x="164687" y="478111"/>
                  <a:pt x="162765" y="482327"/>
                  <a:pt x="162269" y="490017"/>
                </a:cubicBezTo>
                <a:cubicBezTo>
                  <a:pt x="161277" y="491505"/>
                  <a:pt x="157618" y="493241"/>
                  <a:pt x="151293" y="495226"/>
                </a:cubicBezTo>
                <a:cubicBezTo>
                  <a:pt x="144967" y="497210"/>
                  <a:pt x="141433" y="501551"/>
                  <a:pt x="140689" y="508248"/>
                </a:cubicBezTo>
                <a:cubicBezTo>
                  <a:pt x="139944" y="514946"/>
                  <a:pt x="138208" y="518790"/>
                  <a:pt x="135480" y="519782"/>
                </a:cubicBezTo>
                <a:lnTo>
                  <a:pt x="126550" y="521271"/>
                </a:lnTo>
                <a:cubicBezTo>
                  <a:pt x="124566" y="522263"/>
                  <a:pt x="123015" y="524247"/>
                  <a:pt x="121899" y="527224"/>
                </a:cubicBezTo>
                <a:cubicBezTo>
                  <a:pt x="120783" y="530200"/>
                  <a:pt x="116248" y="537146"/>
                  <a:pt x="108295" y="548060"/>
                </a:cubicBezTo>
                <a:lnTo>
                  <a:pt x="102703" y="561454"/>
                </a:lnTo>
                <a:lnTo>
                  <a:pt x="98970" y="565547"/>
                </a:lnTo>
                <a:cubicBezTo>
                  <a:pt x="94742" y="572244"/>
                  <a:pt x="91508" y="581546"/>
                  <a:pt x="89267" y="593452"/>
                </a:cubicBezTo>
                <a:lnTo>
                  <a:pt x="82925" y="604242"/>
                </a:lnTo>
                <a:cubicBezTo>
                  <a:pt x="79444" y="607715"/>
                  <a:pt x="77704" y="611064"/>
                  <a:pt x="77704" y="614288"/>
                </a:cubicBezTo>
                <a:cubicBezTo>
                  <a:pt x="77704" y="617265"/>
                  <a:pt x="75348" y="623342"/>
                  <a:pt x="70635" y="632520"/>
                </a:cubicBezTo>
                <a:lnTo>
                  <a:pt x="70635" y="638473"/>
                </a:lnTo>
                <a:cubicBezTo>
                  <a:pt x="68154" y="642690"/>
                  <a:pt x="66914" y="645294"/>
                  <a:pt x="66914" y="646286"/>
                </a:cubicBezTo>
                <a:lnTo>
                  <a:pt x="67658" y="654472"/>
                </a:lnTo>
                <a:lnTo>
                  <a:pt x="65426" y="659309"/>
                </a:lnTo>
                <a:lnTo>
                  <a:pt x="67658" y="668239"/>
                </a:lnTo>
                <a:lnTo>
                  <a:pt x="66170" y="684238"/>
                </a:lnTo>
                <a:cubicBezTo>
                  <a:pt x="66170" y="689943"/>
                  <a:pt x="67410" y="692795"/>
                  <a:pt x="69891" y="692795"/>
                </a:cubicBezTo>
                <a:cubicBezTo>
                  <a:pt x="77340" y="688578"/>
                  <a:pt x="83303" y="683307"/>
                  <a:pt x="87779" y="676982"/>
                </a:cubicBezTo>
                <a:cubicBezTo>
                  <a:pt x="92256" y="670657"/>
                  <a:pt x="95489" y="666502"/>
                  <a:pt x="97479" y="664518"/>
                </a:cubicBezTo>
                <a:cubicBezTo>
                  <a:pt x="99469" y="662533"/>
                  <a:pt x="101769" y="658379"/>
                  <a:pt x="104380" y="652053"/>
                </a:cubicBezTo>
                <a:cubicBezTo>
                  <a:pt x="106990" y="645728"/>
                  <a:pt x="108793" y="642566"/>
                  <a:pt x="109789" y="642566"/>
                </a:cubicBezTo>
                <a:lnTo>
                  <a:pt x="113522" y="642566"/>
                </a:lnTo>
                <a:cubicBezTo>
                  <a:pt x="115510" y="642566"/>
                  <a:pt x="116504" y="638969"/>
                  <a:pt x="116504" y="631776"/>
                </a:cubicBezTo>
                <a:cubicBezTo>
                  <a:pt x="116504" y="631031"/>
                  <a:pt x="117682" y="626567"/>
                  <a:pt x="120039" y="618381"/>
                </a:cubicBezTo>
                <a:cubicBezTo>
                  <a:pt x="122395" y="610196"/>
                  <a:pt x="124814" y="605731"/>
                  <a:pt x="127294" y="604987"/>
                </a:cubicBezTo>
                <a:cubicBezTo>
                  <a:pt x="127790" y="603994"/>
                  <a:pt x="128286" y="602010"/>
                  <a:pt x="128782" y="599033"/>
                </a:cubicBezTo>
                <a:lnTo>
                  <a:pt x="133991" y="592336"/>
                </a:lnTo>
                <a:cubicBezTo>
                  <a:pt x="135232" y="590600"/>
                  <a:pt x="136596" y="587995"/>
                  <a:pt x="138084" y="584523"/>
                </a:cubicBezTo>
                <a:lnTo>
                  <a:pt x="140317" y="575221"/>
                </a:lnTo>
                <a:cubicBezTo>
                  <a:pt x="145277" y="560338"/>
                  <a:pt x="151355" y="551781"/>
                  <a:pt x="158548" y="549548"/>
                </a:cubicBezTo>
                <a:cubicBezTo>
                  <a:pt x="159540" y="549052"/>
                  <a:pt x="160036" y="547936"/>
                  <a:pt x="160036" y="546199"/>
                </a:cubicBezTo>
                <a:lnTo>
                  <a:pt x="163385" y="535037"/>
                </a:lnTo>
                <a:cubicBezTo>
                  <a:pt x="165369" y="525116"/>
                  <a:pt x="169586" y="519038"/>
                  <a:pt x="176035" y="516806"/>
                </a:cubicBezTo>
                <a:lnTo>
                  <a:pt x="176035" y="516062"/>
                </a:lnTo>
                <a:cubicBezTo>
                  <a:pt x="176035" y="514822"/>
                  <a:pt x="175787" y="513209"/>
                  <a:pt x="175291" y="511225"/>
                </a:cubicBezTo>
                <a:lnTo>
                  <a:pt x="175291" y="508992"/>
                </a:lnTo>
                <a:cubicBezTo>
                  <a:pt x="175291" y="507504"/>
                  <a:pt x="175911" y="505768"/>
                  <a:pt x="177152" y="503783"/>
                </a:cubicBezTo>
                <a:cubicBezTo>
                  <a:pt x="178392" y="501799"/>
                  <a:pt x="179508" y="498885"/>
                  <a:pt x="180500" y="495040"/>
                </a:cubicBezTo>
                <a:cubicBezTo>
                  <a:pt x="181492" y="491195"/>
                  <a:pt x="184097" y="486916"/>
                  <a:pt x="188314" y="482203"/>
                </a:cubicBezTo>
                <a:lnTo>
                  <a:pt x="188314" y="477739"/>
                </a:lnTo>
                <a:cubicBezTo>
                  <a:pt x="188314" y="472282"/>
                  <a:pt x="190360" y="468499"/>
                  <a:pt x="194453" y="466390"/>
                </a:cubicBezTo>
                <a:cubicBezTo>
                  <a:pt x="198546" y="464282"/>
                  <a:pt x="200592" y="461491"/>
                  <a:pt x="200592" y="458019"/>
                </a:cubicBezTo>
                <a:close/>
                <a:moveTo>
                  <a:pt x="1792484" y="345255"/>
                </a:moveTo>
                <a:lnTo>
                  <a:pt x="1791130" y="348258"/>
                </a:lnTo>
                <a:lnTo>
                  <a:pt x="1791480" y="351138"/>
                </a:lnTo>
                <a:close/>
                <a:moveTo>
                  <a:pt x="2198177" y="306958"/>
                </a:moveTo>
                <a:cubicBezTo>
                  <a:pt x="2194208" y="306958"/>
                  <a:pt x="2190798" y="307764"/>
                  <a:pt x="2187945" y="309377"/>
                </a:cubicBezTo>
                <a:cubicBezTo>
                  <a:pt x="2185093" y="310989"/>
                  <a:pt x="2179634" y="312787"/>
                  <a:pt x="2171571" y="314772"/>
                </a:cubicBezTo>
                <a:cubicBezTo>
                  <a:pt x="2163507" y="316756"/>
                  <a:pt x="2156250" y="320167"/>
                  <a:pt x="2149799" y="325004"/>
                </a:cubicBezTo>
                <a:cubicBezTo>
                  <a:pt x="2143348" y="329841"/>
                  <a:pt x="2138634" y="332259"/>
                  <a:pt x="2135657" y="332259"/>
                </a:cubicBezTo>
                <a:cubicBezTo>
                  <a:pt x="2133921" y="335980"/>
                  <a:pt x="2128092" y="341313"/>
                  <a:pt x="2118170" y="348258"/>
                </a:cubicBezTo>
                <a:cubicBezTo>
                  <a:pt x="2112213" y="350242"/>
                  <a:pt x="2108367" y="354583"/>
                  <a:pt x="2106630" y="361281"/>
                </a:cubicBezTo>
                <a:cubicBezTo>
                  <a:pt x="2100181" y="366490"/>
                  <a:pt x="2096956" y="369466"/>
                  <a:pt x="2096956" y="370210"/>
                </a:cubicBezTo>
                <a:lnTo>
                  <a:pt x="2094352" y="376535"/>
                </a:lnTo>
                <a:cubicBezTo>
                  <a:pt x="2092368" y="378272"/>
                  <a:pt x="2089887" y="379698"/>
                  <a:pt x="2086910" y="380814"/>
                </a:cubicBezTo>
                <a:cubicBezTo>
                  <a:pt x="2083934" y="381930"/>
                  <a:pt x="2082198" y="384535"/>
                  <a:pt x="2081701" y="388628"/>
                </a:cubicBezTo>
                <a:cubicBezTo>
                  <a:pt x="2081205" y="392720"/>
                  <a:pt x="2079531" y="396441"/>
                  <a:pt x="2076678" y="399790"/>
                </a:cubicBezTo>
                <a:cubicBezTo>
                  <a:pt x="2073826" y="403138"/>
                  <a:pt x="2072400" y="405805"/>
                  <a:pt x="2072400" y="407789"/>
                </a:cubicBezTo>
                <a:cubicBezTo>
                  <a:pt x="2072400" y="419944"/>
                  <a:pt x="2074756" y="426021"/>
                  <a:pt x="2079469" y="426021"/>
                </a:cubicBezTo>
                <a:cubicBezTo>
                  <a:pt x="2081453" y="426021"/>
                  <a:pt x="2085608" y="424719"/>
                  <a:pt x="2091933" y="422114"/>
                </a:cubicBezTo>
                <a:cubicBezTo>
                  <a:pt x="2098259" y="419510"/>
                  <a:pt x="2101917" y="417711"/>
                  <a:pt x="2102909" y="416719"/>
                </a:cubicBezTo>
                <a:cubicBezTo>
                  <a:pt x="2103902" y="415727"/>
                  <a:pt x="2105886" y="414735"/>
                  <a:pt x="2108863" y="413742"/>
                </a:cubicBezTo>
                <a:lnTo>
                  <a:pt x="2115938" y="410022"/>
                </a:lnTo>
                <a:cubicBezTo>
                  <a:pt x="2116930" y="409030"/>
                  <a:pt x="2118046" y="408409"/>
                  <a:pt x="2119286" y="408161"/>
                </a:cubicBezTo>
                <a:cubicBezTo>
                  <a:pt x="2120527" y="407913"/>
                  <a:pt x="2121767" y="407107"/>
                  <a:pt x="2123007" y="405743"/>
                </a:cubicBezTo>
                <a:cubicBezTo>
                  <a:pt x="2124247" y="404379"/>
                  <a:pt x="2126480" y="402890"/>
                  <a:pt x="2129704" y="401278"/>
                </a:cubicBezTo>
                <a:cubicBezTo>
                  <a:pt x="2132929" y="399666"/>
                  <a:pt x="2135409" y="397495"/>
                  <a:pt x="2137146" y="394767"/>
                </a:cubicBezTo>
                <a:cubicBezTo>
                  <a:pt x="2141362" y="392286"/>
                  <a:pt x="2148186" y="388442"/>
                  <a:pt x="2157615" y="383233"/>
                </a:cubicBezTo>
                <a:lnTo>
                  <a:pt x="2165429" y="377280"/>
                </a:lnTo>
                <a:cubicBezTo>
                  <a:pt x="2170886" y="374799"/>
                  <a:pt x="2174235" y="372691"/>
                  <a:pt x="2175475" y="370954"/>
                </a:cubicBezTo>
                <a:cubicBezTo>
                  <a:pt x="2176715" y="369218"/>
                  <a:pt x="2179195" y="367482"/>
                  <a:pt x="2182916" y="365745"/>
                </a:cubicBezTo>
                <a:cubicBezTo>
                  <a:pt x="2183912" y="360288"/>
                  <a:pt x="2186953" y="356134"/>
                  <a:pt x="2192037" y="353281"/>
                </a:cubicBezTo>
                <a:cubicBezTo>
                  <a:pt x="2197123" y="350429"/>
                  <a:pt x="2200161" y="347514"/>
                  <a:pt x="2201153" y="344537"/>
                </a:cubicBezTo>
                <a:cubicBezTo>
                  <a:pt x="2205866" y="341065"/>
                  <a:pt x="2212627" y="334864"/>
                  <a:pt x="2221434" y="325934"/>
                </a:cubicBezTo>
                <a:cubicBezTo>
                  <a:pt x="2230242" y="317004"/>
                  <a:pt x="2234646" y="311547"/>
                  <a:pt x="2234646" y="309563"/>
                </a:cubicBezTo>
                <a:cubicBezTo>
                  <a:pt x="2234646" y="308819"/>
                  <a:pt x="2234150" y="308447"/>
                  <a:pt x="2233157" y="308447"/>
                </a:cubicBezTo>
                <a:lnTo>
                  <a:pt x="2232413" y="308447"/>
                </a:lnTo>
                <a:lnTo>
                  <a:pt x="2229436" y="310307"/>
                </a:lnTo>
                <a:lnTo>
                  <a:pt x="2222739" y="309563"/>
                </a:lnTo>
                <a:lnTo>
                  <a:pt x="2215664" y="310307"/>
                </a:lnTo>
                <a:lnTo>
                  <a:pt x="2210455" y="307702"/>
                </a:lnTo>
                <a:lnTo>
                  <a:pt x="2205618" y="308447"/>
                </a:lnTo>
                <a:close/>
                <a:moveTo>
                  <a:pt x="512252" y="306958"/>
                </a:moveTo>
                <a:cubicBezTo>
                  <a:pt x="508283" y="306958"/>
                  <a:pt x="504873" y="307764"/>
                  <a:pt x="502020" y="309377"/>
                </a:cubicBezTo>
                <a:cubicBezTo>
                  <a:pt x="499168" y="310989"/>
                  <a:pt x="493710" y="312787"/>
                  <a:pt x="485646" y="314772"/>
                </a:cubicBezTo>
                <a:cubicBezTo>
                  <a:pt x="477583" y="316756"/>
                  <a:pt x="470325" y="320167"/>
                  <a:pt x="463874" y="325004"/>
                </a:cubicBezTo>
                <a:cubicBezTo>
                  <a:pt x="457423" y="329841"/>
                  <a:pt x="452709" y="332259"/>
                  <a:pt x="449733" y="332259"/>
                </a:cubicBezTo>
                <a:cubicBezTo>
                  <a:pt x="447996" y="335980"/>
                  <a:pt x="442167" y="341313"/>
                  <a:pt x="432245" y="348258"/>
                </a:cubicBezTo>
                <a:cubicBezTo>
                  <a:pt x="426288" y="350242"/>
                  <a:pt x="422442" y="354583"/>
                  <a:pt x="420705" y="361281"/>
                </a:cubicBezTo>
                <a:cubicBezTo>
                  <a:pt x="414256" y="366490"/>
                  <a:pt x="411031" y="369466"/>
                  <a:pt x="411031" y="370210"/>
                </a:cubicBezTo>
                <a:lnTo>
                  <a:pt x="408427" y="376535"/>
                </a:lnTo>
                <a:cubicBezTo>
                  <a:pt x="406443" y="378272"/>
                  <a:pt x="403962" y="379698"/>
                  <a:pt x="400986" y="380814"/>
                </a:cubicBezTo>
                <a:cubicBezTo>
                  <a:pt x="398009" y="381930"/>
                  <a:pt x="396273" y="384535"/>
                  <a:pt x="395777" y="388628"/>
                </a:cubicBezTo>
                <a:cubicBezTo>
                  <a:pt x="395280" y="392720"/>
                  <a:pt x="393606" y="396441"/>
                  <a:pt x="390754" y="399790"/>
                </a:cubicBezTo>
                <a:cubicBezTo>
                  <a:pt x="387901" y="403138"/>
                  <a:pt x="386475" y="405805"/>
                  <a:pt x="386475" y="407789"/>
                </a:cubicBezTo>
                <a:cubicBezTo>
                  <a:pt x="386475" y="419944"/>
                  <a:pt x="388831" y="426021"/>
                  <a:pt x="393544" y="426021"/>
                </a:cubicBezTo>
                <a:cubicBezTo>
                  <a:pt x="395528" y="426021"/>
                  <a:pt x="399683" y="424719"/>
                  <a:pt x="406008" y="422114"/>
                </a:cubicBezTo>
                <a:cubicBezTo>
                  <a:pt x="412334" y="419510"/>
                  <a:pt x="415992" y="417711"/>
                  <a:pt x="416985" y="416719"/>
                </a:cubicBezTo>
                <a:cubicBezTo>
                  <a:pt x="417977" y="415727"/>
                  <a:pt x="419961" y="414735"/>
                  <a:pt x="422938" y="413742"/>
                </a:cubicBezTo>
                <a:lnTo>
                  <a:pt x="430013" y="410022"/>
                </a:lnTo>
                <a:cubicBezTo>
                  <a:pt x="431005" y="409030"/>
                  <a:pt x="432121" y="408409"/>
                  <a:pt x="433361" y="408161"/>
                </a:cubicBezTo>
                <a:cubicBezTo>
                  <a:pt x="434602" y="407913"/>
                  <a:pt x="435842" y="407107"/>
                  <a:pt x="437082" y="405743"/>
                </a:cubicBezTo>
                <a:cubicBezTo>
                  <a:pt x="438322" y="404379"/>
                  <a:pt x="440555" y="402890"/>
                  <a:pt x="443779" y="401278"/>
                </a:cubicBezTo>
                <a:cubicBezTo>
                  <a:pt x="447004" y="399666"/>
                  <a:pt x="449485" y="397495"/>
                  <a:pt x="451221" y="394767"/>
                </a:cubicBezTo>
                <a:cubicBezTo>
                  <a:pt x="455438" y="392286"/>
                  <a:pt x="462261" y="388442"/>
                  <a:pt x="471691" y="383233"/>
                </a:cubicBezTo>
                <a:lnTo>
                  <a:pt x="479504" y="377280"/>
                </a:lnTo>
                <a:cubicBezTo>
                  <a:pt x="484961" y="374799"/>
                  <a:pt x="488310" y="372691"/>
                  <a:pt x="489550" y="370954"/>
                </a:cubicBezTo>
                <a:cubicBezTo>
                  <a:pt x="490790" y="369218"/>
                  <a:pt x="493271" y="367482"/>
                  <a:pt x="496991" y="365745"/>
                </a:cubicBezTo>
                <a:cubicBezTo>
                  <a:pt x="497987" y="360288"/>
                  <a:pt x="501028" y="356134"/>
                  <a:pt x="506113" y="353281"/>
                </a:cubicBezTo>
                <a:cubicBezTo>
                  <a:pt x="511198" y="350429"/>
                  <a:pt x="514236" y="347514"/>
                  <a:pt x="515229" y="344537"/>
                </a:cubicBezTo>
                <a:cubicBezTo>
                  <a:pt x="519941" y="341065"/>
                  <a:pt x="526702" y="334864"/>
                  <a:pt x="535509" y="325934"/>
                </a:cubicBezTo>
                <a:cubicBezTo>
                  <a:pt x="544317" y="317004"/>
                  <a:pt x="548721" y="311547"/>
                  <a:pt x="548721" y="309563"/>
                </a:cubicBezTo>
                <a:cubicBezTo>
                  <a:pt x="548721" y="308819"/>
                  <a:pt x="548225" y="308447"/>
                  <a:pt x="547232" y="308447"/>
                </a:cubicBezTo>
                <a:lnTo>
                  <a:pt x="546488" y="308447"/>
                </a:lnTo>
                <a:lnTo>
                  <a:pt x="543512" y="310307"/>
                </a:lnTo>
                <a:lnTo>
                  <a:pt x="536814" y="309563"/>
                </a:lnTo>
                <a:lnTo>
                  <a:pt x="529739" y="310307"/>
                </a:lnTo>
                <a:lnTo>
                  <a:pt x="524530" y="307702"/>
                </a:lnTo>
                <a:lnTo>
                  <a:pt x="519693" y="308447"/>
                </a:lnTo>
                <a:close/>
                <a:moveTo>
                  <a:pt x="1308668" y="278309"/>
                </a:moveTo>
                <a:cubicBezTo>
                  <a:pt x="1306684" y="278309"/>
                  <a:pt x="1303707" y="279549"/>
                  <a:pt x="1299739" y="282030"/>
                </a:cubicBezTo>
                <a:lnTo>
                  <a:pt x="1291181" y="282030"/>
                </a:lnTo>
                <a:cubicBezTo>
                  <a:pt x="1290189" y="282030"/>
                  <a:pt x="1287460" y="283518"/>
                  <a:pt x="1282995" y="286494"/>
                </a:cubicBezTo>
                <a:lnTo>
                  <a:pt x="1276670" y="287983"/>
                </a:lnTo>
                <a:lnTo>
                  <a:pt x="1272205" y="290215"/>
                </a:lnTo>
                <a:cubicBezTo>
                  <a:pt x="1271213" y="290711"/>
                  <a:pt x="1268299" y="292882"/>
                  <a:pt x="1263462" y="296726"/>
                </a:cubicBezTo>
                <a:cubicBezTo>
                  <a:pt x="1258625" y="300571"/>
                  <a:pt x="1253912" y="303672"/>
                  <a:pt x="1249323" y="306028"/>
                </a:cubicBezTo>
                <a:cubicBezTo>
                  <a:pt x="1244734" y="308385"/>
                  <a:pt x="1240021" y="314524"/>
                  <a:pt x="1235184" y="324446"/>
                </a:cubicBezTo>
                <a:cubicBezTo>
                  <a:pt x="1230348" y="334367"/>
                  <a:pt x="1227929" y="340073"/>
                  <a:pt x="1227929" y="341561"/>
                </a:cubicBezTo>
                <a:cubicBezTo>
                  <a:pt x="1227929" y="343049"/>
                  <a:pt x="1228673" y="343793"/>
                  <a:pt x="1230161" y="343793"/>
                </a:cubicBezTo>
                <a:lnTo>
                  <a:pt x="1242812" y="338212"/>
                </a:lnTo>
                <a:cubicBezTo>
                  <a:pt x="1247525" y="335980"/>
                  <a:pt x="1251928" y="333127"/>
                  <a:pt x="1256020" y="329655"/>
                </a:cubicBezTo>
                <a:cubicBezTo>
                  <a:pt x="1260113" y="326182"/>
                  <a:pt x="1266004" y="321965"/>
                  <a:pt x="1273694" y="317004"/>
                </a:cubicBezTo>
                <a:lnTo>
                  <a:pt x="1276670" y="314028"/>
                </a:lnTo>
                <a:cubicBezTo>
                  <a:pt x="1277166" y="313035"/>
                  <a:pt x="1279461" y="311237"/>
                  <a:pt x="1283554" y="308633"/>
                </a:cubicBezTo>
                <a:cubicBezTo>
                  <a:pt x="1287646" y="306028"/>
                  <a:pt x="1290685" y="303486"/>
                  <a:pt x="1292669" y="301005"/>
                </a:cubicBezTo>
                <a:lnTo>
                  <a:pt x="1296390" y="299517"/>
                </a:lnTo>
                <a:cubicBezTo>
                  <a:pt x="1300607" y="292820"/>
                  <a:pt x="1304886" y="288727"/>
                  <a:pt x="1309226" y="287239"/>
                </a:cubicBezTo>
                <a:cubicBezTo>
                  <a:pt x="1313567" y="285750"/>
                  <a:pt x="1315738" y="284262"/>
                  <a:pt x="1315738" y="282774"/>
                </a:cubicBezTo>
                <a:cubicBezTo>
                  <a:pt x="1315738" y="279797"/>
                  <a:pt x="1313381" y="278309"/>
                  <a:pt x="1308668" y="278309"/>
                </a:cubicBezTo>
                <a:close/>
                <a:moveTo>
                  <a:pt x="2218710" y="251520"/>
                </a:moveTo>
                <a:cubicBezTo>
                  <a:pt x="2234109" y="251520"/>
                  <a:pt x="2242554" y="262186"/>
                  <a:pt x="2244046" y="283518"/>
                </a:cubicBezTo>
                <a:cubicBezTo>
                  <a:pt x="2244543" y="287983"/>
                  <a:pt x="2245785" y="290215"/>
                  <a:pt x="2247773" y="290215"/>
                </a:cubicBezTo>
                <a:cubicBezTo>
                  <a:pt x="2250253" y="290215"/>
                  <a:pt x="2253791" y="285688"/>
                  <a:pt x="2258386" y="276635"/>
                </a:cubicBezTo>
                <a:cubicBezTo>
                  <a:pt x="2262980" y="267581"/>
                  <a:pt x="2272721" y="263054"/>
                  <a:pt x="2287608" y="263054"/>
                </a:cubicBezTo>
                <a:cubicBezTo>
                  <a:pt x="2298274" y="263054"/>
                  <a:pt x="2303607" y="269875"/>
                  <a:pt x="2303607" y="283518"/>
                </a:cubicBezTo>
                <a:cubicBezTo>
                  <a:pt x="2303607" y="299641"/>
                  <a:pt x="2296413" y="314896"/>
                  <a:pt x="2282027" y="329282"/>
                </a:cubicBezTo>
                <a:cubicBezTo>
                  <a:pt x="2281034" y="331267"/>
                  <a:pt x="2280290" y="333499"/>
                  <a:pt x="2279794" y="335980"/>
                </a:cubicBezTo>
                <a:lnTo>
                  <a:pt x="2274585" y="351235"/>
                </a:lnTo>
                <a:lnTo>
                  <a:pt x="2274585" y="351979"/>
                </a:lnTo>
                <a:cubicBezTo>
                  <a:pt x="2274585" y="353467"/>
                  <a:pt x="2273531" y="355513"/>
                  <a:pt x="2271423" y="358118"/>
                </a:cubicBezTo>
                <a:cubicBezTo>
                  <a:pt x="2269314" y="360722"/>
                  <a:pt x="2268260" y="363017"/>
                  <a:pt x="2268260" y="365001"/>
                </a:cubicBezTo>
                <a:lnTo>
                  <a:pt x="2269004" y="374303"/>
                </a:lnTo>
                <a:lnTo>
                  <a:pt x="2267516" y="384721"/>
                </a:lnTo>
                <a:cubicBezTo>
                  <a:pt x="2267516" y="389434"/>
                  <a:pt x="2268382" y="392534"/>
                  <a:pt x="2270115" y="394023"/>
                </a:cubicBezTo>
                <a:cubicBezTo>
                  <a:pt x="2278029" y="392038"/>
                  <a:pt x="2283779" y="388752"/>
                  <a:pt x="2287366" y="384163"/>
                </a:cubicBezTo>
                <a:cubicBezTo>
                  <a:pt x="2290953" y="379574"/>
                  <a:pt x="2293487" y="377032"/>
                  <a:pt x="2294968" y="376535"/>
                </a:cubicBezTo>
                <a:lnTo>
                  <a:pt x="2298677" y="375047"/>
                </a:lnTo>
                <a:cubicBezTo>
                  <a:pt x="2300905" y="371326"/>
                  <a:pt x="2303502" y="368226"/>
                  <a:pt x="2306467" y="365745"/>
                </a:cubicBezTo>
                <a:lnTo>
                  <a:pt x="2312402" y="360536"/>
                </a:lnTo>
                <a:cubicBezTo>
                  <a:pt x="2316111" y="360536"/>
                  <a:pt x="2318337" y="358862"/>
                  <a:pt x="2319080" y="355513"/>
                </a:cubicBezTo>
                <a:cubicBezTo>
                  <a:pt x="2319822" y="352165"/>
                  <a:pt x="2322480" y="349498"/>
                  <a:pt x="2327056" y="347514"/>
                </a:cubicBezTo>
                <a:cubicBezTo>
                  <a:pt x="2331631" y="345530"/>
                  <a:pt x="2335897" y="341499"/>
                  <a:pt x="2339854" y="335422"/>
                </a:cubicBezTo>
                <a:cubicBezTo>
                  <a:pt x="2343811" y="329345"/>
                  <a:pt x="2347891" y="326306"/>
                  <a:pt x="2352092" y="326306"/>
                </a:cubicBezTo>
                <a:cubicBezTo>
                  <a:pt x="2353577" y="326306"/>
                  <a:pt x="2355308" y="327546"/>
                  <a:pt x="2357286" y="330027"/>
                </a:cubicBezTo>
                <a:cubicBezTo>
                  <a:pt x="2359265" y="332507"/>
                  <a:pt x="2360254" y="334491"/>
                  <a:pt x="2360254" y="335980"/>
                </a:cubicBezTo>
                <a:cubicBezTo>
                  <a:pt x="2360254" y="344165"/>
                  <a:pt x="2357774" y="352599"/>
                  <a:pt x="2352813" y="361281"/>
                </a:cubicBezTo>
                <a:lnTo>
                  <a:pt x="2351330" y="371699"/>
                </a:lnTo>
                <a:lnTo>
                  <a:pt x="2348726" y="376535"/>
                </a:lnTo>
                <a:cubicBezTo>
                  <a:pt x="2345005" y="378520"/>
                  <a:pt x="2342587" y="380628"/>
                  <a:pt x="2341470" y="382861"/>
                </a:cubicBezTo>
                <a:cubicBezTo>
                  <a:pt x="2340354" y="385093"/>
                  <a:pt x="2337442" y="387822"/>
                  <a:pt x="2332733" y="391046"/>
                </a:cubicBezTo>
                <a:lnTo>
                  <a:pt x="2329012" y="396255"/>
                </a:lnTo>
                <a:cubicBezTo>
                  <a:pt x="2323555" y="397991"/>
                  <a:pt x="2319897" y="400844"/>
                  <a:pt x="2318039" y="404813"/>
                </a:cubicBezTo>
                <a:cubicBezTo>
                  <a:pt x="2316180" y="408782"/>
                  <a:pt x="2313577" y="411014"/>
                  <a:pt x="2310228" y="411510"/>
                </a:cubicBezTo>
                <a:cubicBezTo>
                  <a:pt x="2306879" y="412006"/>
                  <a:pt x="2303223" y="414487"/>
                  <a:pt x="2299258" y="418951"/>
                </a:cubicBezTo>
                <a:cubicBezTo>
                  <a:pt x="2296778" y="420192"/>
                  <a:pt x="2293801" y="421308"/>
                  <a:pt x="2290328" y="422300"/>
                </a:cubicBezTo>
                <a:lnTo>
                  <a:pt x="2289584" y="426021"/>
                </a:lnTo>
                <a:cubicBezTo>
                  <a:pt x="2287104" y="428501"/>
                  <a:pt x="2283198" y="430486"/>
                  <a:pt x="2277867" y="431974"/>
                </a:cubicBezTo>
                <a:cubicBezTo>
                  <a:pt x="2272536" y="433462"/>
                  <a:pt x="2268569" y="434888"/>
                  <a:pt x="2265967" y="436253"/>
                </a:cubicBezTo>
                <a:cubicBezTo>
                  <a:pt x="2263364" y="437617"/>
                  <a:pt x="2261566" y="438299"/>
                  <a:pt x="2260574" y="438299"/>
                </a:cubicBezTo>
                <a:cubicBezTo>
                  <a:pt x="2255862" y="438299"/>
                  <a:pt x="2251522" y="437369"/>
                  <a:pt x="2247555" y="435509"/>
                </a:cubicBezTo>
                <a:cubicBezTo>
                  <a:pt x="2243588" y="433648"/>
                  <a:pt x="2239496" y="432470"/>
                  <a:pt x="2235279" y="431974"/>
                </a:cubicBezTo>
                <a:cubicBezTo>
                  <a:pt x="2233791" y="430486"/>
                  <a:pt x="2232923" y="428873"/>
                  <a:pt x="2232675" y="427137"/>
                </a:cubicBezTo>
                <a:cubicBezTo>
                  <a:pt x="2232427" y="425401"/>
                  <a:pt x="2231188" y="423106"/>
                  <a:pt x="2228957" y="420254"/>
                </a:cubicBezTo>
                <a:cubicBezTo>
                  <a:pt x="2226727" y="417401"/>
                  <a:pt x="2225611" y="413494"/>
                  <a:pt x="2225611" y="408533"/>
                </a:cubicBezTo>
                <a:lnTo>
                  <a:pt x="2227100" y="401464"/>
                </a:lnTo>
                <a:cubicBezTo>
                  <a:pt x="2227100" y="400472"/>
                  <a:pt x="2226480" y="399232"/>
                  <a:pt x="2225239" y="397743"/>
                </a:cubicBezTo>
                <a:cubicBezTo>
                  <a:pt x="2223999" y="396255"/>
                  <a:pt x="2223379" y="395015"/>
                  <a:pt x="2223379" y="394023"/>
                </a:cubicBezTo>
                <a:cubicBezTo>
                  <a:pt x="2223379" y="393031"/>
                  <a:pt x="2223627" y="392286"/>
                  <a:pt x="2224123" y="391790"/>
                </a:cubicBezTo>
                <a:cubicBezTo>
                  <a:pt x="2224619" y="391294"/>
                  <a:pt x="2224867" y="390550"/>
                  <a:pt x="2224867" y="389558"/>
                </a:cubicBezTo>
                <a:cubicBezTo>
                  <a:pt x="2224867" y="388318"/>
                  <a:pt x="2224619" y="386953"/>
                  <a:pt x="2224123" y="385465"/>
                </a:cubicBezTo>
                <a:cubicBezTo>
                  <a:pt x="2223627" y="383977"/>
                  <a:pt x="2223379" y="382737"/>
                  <a:pt x="2223379" y="381744"/>
                </a:cubicBezTo>
                <a:lnTo>
                  <a:pt x="2225611" y="363513"/>
                </a:lnTo>
                <a:cubicBezTo>
                  <a:pt x="2225611" y="362025"/>
                  <a:pt x="2225115" y="361281"/>
                  <a:pt x="2224123" y="361281"/>
                </a:cubicBezTo>
                <a:cubicBezTo>
                  <a:pt x="2223131" y="361281"/>
                  <a:pt x="2221332" y="362521"/>
                  <a:pt x="2218728" y="365001"/>
                </a:cubicBezTo>
                <a:cubicBezTo>
                  <a:pt x="2216123" y="367482"/>
                  <a:pt x="2213085" y="368722"/>
                  <a:pt x="2209612" y="368722"/>
                </a:cubicBezTo>
                <a:cubicBezTo>
                  <a:pt x="2207628" y="370210"/>
                  <a:pt x="2206013" y="373311"/>
                  <a:pt x="2204769" y="378024"/>
                </a:cubicBezTo>
                <a:cubicBezTo>
                  <a:pt x="2202785" y="380504"/>
                  <a:pt x="2200305" y="382737"/>
                  <a:pt x="2197328" y="384721"/>
                </a:cubicBezTo>
                <a:lnTo>
                  <a:pt x="2195840" y="386953"/>
                </a:lnTo>
                <a:cubicBezTo>
                  <a:pt x="2195344" y="388690"/>
                  <a:pt x="2193483" y="390116"/>
                  <a:pt x="2190259" y="391232"/>
                </a:cubicBezTo>
                <a:cubicBezTo>
                  <a:pt x="2187034" y="392348"/>
                  <a:pt x="2184802" y="393775"/>
                  <a:pt x="2183562" y="395511"/>
                </a:cubicBezTo>
                <a:lnTo>
                  <a:pt x="2179841" y="399232"/>
                </a:lnTo>
                <a:lnTo>
                  <a:pt x="2172771" y="398488"/>
                </a:lnTo>
                <a:cubicBezTo>
                  <a:pt x="2172271" y="398984"/>
                  <a:pt x="2170905" y="401154"/>
                  <a:pt x="2168673" y="404999"/>
                </a:cubicBezTo>
                <a:cubicBezTo>
                  <a:pt x="2166440" y="408844"/>
                  <a:pt x="2163588" y="412006"/>
                  <a:pt x="2160115" y="414487"/>
                </a:cubicBezTo>
                <a:lnTo>
                  <a:pt x="2131832" y="437555"/>
                </a:lnTo>
                <a:cubicBezTo>
                  <a:pt x="2128855" y="439539"/>
                  <a:pt x="2124515" y="442020"/>
                  <a:pt x="2118810" y="444996"/>
                </a:cubicBezTo>
                <a:lnTo>
                  <a:pt x="2116577" y="447229"/>
                </a:lnTo>
                <a:cubicBezTo>
                  <a:pt x="2096730" y="460375"/>
                  <a:pt x="2082713" y="466949"/>
                  <a:pt x="2074527" y="466949"/>
                </a:cubicBezTo>
                <a:cubicBezTo>
                  <a:pt x="2067826" y="466949"/>
                  <a:pt x="2060011" y="465088"/>
                  <a:pt x="2051081" y="461367"/>
                </a:cubicBezTo>
                <a:cubicBezTo>
                  <a:pt x="2042152" y="457647"/>
                  <a:pt x="2037315" y="453182"/>
                  <a:pt x="2036570" y="447973"/>
                </a:cubicBezTo>
                <a:lnTo>
                  <a:pt x="2032850" y="432718"/>
                </a:lnTo>
                <a:cubicBezTo>
                  <a:pt x="2030617" y="429245"/>
                  <a:pt x="2029501" y="424408"/>
                  <a:pt x="2029501" y="418207"/>
                </a:cubicBezTo>
                <a:cubicBezTo>
                  <a:pt x="2029501" y="415231"/>
                  <a:pt x="2029749" y="413246"/>
                  <a:pt x="2030245" y="412254"/>
                </a:cubicBezTo>
                <a:lnTo>
                  <a:pt x="2030245" y="410022"/>
                </a:lnTo>
                <a:lnTo>
                  <a:pt x="2029501" y="397743"/>
                </a:lnTo>
                <a:cubicBezTo>
                  <a:pt x="2029501" y="394767"/>
                  <a:pt x="2031858" y="393279"/>
                  <a:pt x="2036570" y="393279"/>
                </a:cubicBezTo>
                <a:lnTo>
                  <a:pt x="2035826" y="383233"/>
                </a:lnTo>
                <a:cubicBezTo>
                  <a:pt x="2035826" y="382240"/>
                  <a:pt x="2037997" y="378334"/>
                  <a:pt x="2042338" y="371512"/>
                </a:cubicBezTo>
                <a:cubicBezTo>
                  <a:pt x="2046678" y="364691"/>
                  <a:pt x="2049593" y="360784"/>
                  <a:pt x="2051081" y="359792"/>
                </a:cubicBezTo>
                <a:lnTo>
                  <a:pt x="2054802" y="354955"/>
                </a:lnTo>
                <a:cubicBezTo>
                  <a:pt x="2054554" y="351979"/>
                  <a:pt x="2056292" y="348816"/>
                  <a:pt x="2060017" y="345468"/>
                </a:cubicBezTo>
                <a:cubicBezTo>
                  <a:pt x="2063741" y="342119"/>
                  <a:pt x="2066722" y="338708"/>
                  <a:pt x="2068958" y="335236"/>
                </a:cubicBezTo>
                <a:cubicBezTo>
                  <a:pt x="2071194" y="331763"/>
                  <a:pt x="2075417" y="327918"/>
                  <a:pt x="2081626" y="323701"/>
                </a:cubicBezTo>
                <a:lnTo>
                  <a:pt x="2092800" y="312539"/>
                </a:lnTo>
                <a:cubicBezTo>
                  <a:pt x="2101493" y="303858"/>
                  <a:pt x="2110930" y="296912"/>
                  <a:pt x="2121112" y="291703"/>
                </a:cubicBezTo>
                <a:cubicBezTo>
                  <a:pt x="2122600" y="291207"/>
                  <a:pt x="2125642" y="288727"/>
                  <a:pt x="2130236" y="284262"/>
                </a:cubicBezTo>
                <a:cubicBezTo>
                  <a:pt x="2134831" y="279797"/>
                  <a:pt x="2140047" y="276511"/>
                  <a:pt x="2145884" y="274402"/>
                </a:cubicBezTo>
                <a:cubicBezTo>
                  <a:pt x="2151720" y="272294"/>
                  <a:pt x="2157432" y="269627"/>
                  <a:pt x="2163019" y="266403"/>
                </a:cubicBezTo>
                <a:cubicBezTo>
                  <a:pt x="2168606" y="263178"/>
                  <a:pt x="2173016" y="261566"/>
                  <a:pt x="2176248" y="261566"/>
                </a:cubicBezTo>
                <a:lnTo>
                  <a:pt x="2179225" y="261566"/>
                </a:lnTo>
                <a:cubicBezTo>
                  <a:pt x="2180217" y="261566"/>
                  <a:pt x="2186798" y="258465"/>
                  <a:pt x="2198968" y="252264"/>
                </a:cubicBezTo>
                <a:lnTo>
                  <a:pt x="2201206" y="252264"/>
                </a:lnTo>
                <a:cubicBezTo>
                  <a:pt x="2202198" y="252264"/>
                  <a:pt x="2204556" y="253256"/>
                  <a:pt x="2208281" y="255240"/>
                </a:cubicBezTo>
                <a:lnTo>
                  <a:pt x="2209025" y="255240"/>
                </a:lnTo>
                <a:lnTo>
                  <a:pt x="2214990" y="252264"/>
                </a:lnTo>
                <a:cubicBezTo>
                  <a:pt x="2215982" y="251768"/>
                  <a:pt x="2217222" y="251520"/>
                  <a:pt x="2218710" y="251520"/>
                </a:cubicBezTo>
                <a:close/>
                <a:moveTo>
                  <a:pt x="1321435" y="247055"/>
                </a:moveTo>
                <a:cubicBezTo>
                  <a:pt x="1322427" y="247055"/>
                  <a:pt x="1324473" y="247799"/>
                  <a:pt x="1327571" y="249287"/>
                </a:cubicBezTo>
                <a:cubicBezTo>
                  <a:pt x="1330670" y="250776"/>
                  <a:pt x="1334450" y="251520"/>
                  <a:pt x="1338911" y="251520"/>
                </a:cubicBezTo>
                <a:cubicBezTo>
                  <a:pt x="1344364" y="251520"/>
                  <a:pt x="1349384" y="254000"/>
                  <a:pt x="1353971" y="258961"/>
                </a:cubicBezTo>
                <a:cubicBezTo>
                  <a:pt x="1358558" y="263922"/>
                  <a:pt x="1360851" y="268511"/>
                  <a:pt x="1360851" y="272728"/>
                </a:cubicBezTo>
                <a:cubicBezTo>
                  <a:pt x="1360851" y="280417"/>
                  <a:pt x="1356890" y="288231"/>
                  <a:pt x="1348968" y="296168"/>
                </a:cubicBezTo>
                <a:cubicBezTo>
                  <a:pt x="1341046" y="304106"/>
                  <a:pt x="1334733" y="308571"/>
                  <a:pt x="1330027" y="309563"/>
                </a:cubicBezTo>
                <a:cubicBezTo>
                  <a:pt x="1325818" y="313780"/>
                  <a:pt x="1322600" y="316446"/>
                  <a:pt x="1320371" y="317562"/>
                </a:cubicBezTo>
                <a:cubicBezTo>
                  <a:pt x="1318143" y="318678"/>
                  <a:pt x="1315852" y="320415"/>
                  <a:pt x="1313499" y="322771"/>
                </a:cubicBezTo>
                <a:cubicBezTo>
                  <a:pt x="1311147" y="325128"/>
                  <a:pt x="1309228" y="326306"/>
                  <a:pt x="1307744" y="326306"/>
                </a:cubicBezTo>
                <a:cubicBezTo>
                  <a:pt x="1306752" y="326306"/>
                  <a:pt x="1306009" y="325996"/>
                  <a:pt x="1305514" y="325376"/>
                </a:cubicBezTo>
                <a:cubicBezTo>
                  <a:pt x="1305020" y="324756"/>
                  <a:pt x="1304277" y="324446"/>
                  <a:pt x="1303285" y="324446"/>
                </a:cubicBezTo>
                <a:cubicBezTo>
                  <a:pt x="1299324" y="324446"/>
                  <a:pt x="1294993" y="329282"/>
                  <a:pt x="1290292" y="338956"/>
                </a:cubicBezTo>
                <a:lnTo>
                  <a:pt x="1283606" y="338212"/>
                </a:lnTo>
                <a:cubicBezTo>
                  <a:pt x="1279397" y="340941"/>
                  <a:pt x="1276673" y="343917"/>
                  <a:pt x="1275435" y="347142"/>
                </a:cubicBezTo>
                <a:cubicBezTo>
                  <a:pt x="1274197" y="350366"/>
                  <a:pt x="1271597" y="351979"/>
                  <a:pt x="1267636" y="351979"/>
                </a:cubicBezTo>
                <a:cubicBezTo>
                  <a:pt x="1258474" y="361157"/>
                  <a:pt x="1252284" y="365745"/>
                  <a:pt x="1249067" y="365745"/>
                </a:cubicBezTo>
                <a:cubicBezTo>
                  <a:pt x="1248571" y="365745"/>
                  <a:pt x="1246837" y="365249"/>
                  <a:pt x="1243864" y="364257"/>
                </a:cubicBezTo>
                <a:cubicBezTo>
                  <a:pt x="1241884" y="366738"/>
                  <a:pt x="1240893" y="369342"/>
                  <a:pt x="1240893" y="372071"/>
                </a:cubicBezTo>
                <a:cubicBezTo>
                  <a:pt x="1240893" y="375047"/>
                  <a:pt x="1238913" y="376783"/>
                  <a:pt x="1234952" y="377280"/>
                </a:cubicBezTo>
                <a:lnTo>
                  <a:pt x="1230127" y="381744"/>
                </a:lnTo>
                <a:lnTo>
                  <a:pt x="1226412" y="381000"/>
                </a:lnTo>
                <a:lnTo>
                  <a:pt x="1218982" y="388814"/>
                </a:lnTo>
                <a:cubicBezTo>
                  <a:pt x="1215269" y="388814"/>
                  <a:pt x="1211432" y="390054"/>
                  <a:pt x="1207471" y="392534"/>
                </a:cubicBezTo>
                <a:cubicBezTo>
                  <a:pt x="1206975" y="395511"/>
                  <a:pt x="1206231" y="399294"/>
                  <a:pt x="1205239" y="403883"/>
                </a:cubicBezTo>
                <a:cubicBezTo>
                  <a:pt x="1204247" y="408471"/>
                  <a:pt x="1203750" y="411014"/>
                  <a:pt x="1203750" y="411510"/>
                </a:cubicBezTo>
                <a:cubicBezTo>
                  <a:pt x="1203750" y="418703"/>
                  <a:pt x="1210324" y="422300"/>
                  <a:pt x="1223470" y="422300"/>
                </a:cubicBezTo>
                <a:lnTo>
                  <a:pt x="1241335" y="419696"/>
                </a:lnTo>
                <a:cubicBezTo>
                  <a:pt x="1246048" y="419696"/>
                  <a:pt x="1250451" y="418455"/>
                  <a:pt x="1254544" y="415975"/>
                </a:cubicBezTo>
                <a:cubicBezTo>
                  <a:pt x="1258636" y="413494"/>
                  <a:pt x="1263041" y="412254"/>
                  <a:pt x="1267758" y="412254"/>
                </a:cubicBezTo>
                <a:cubicBezTo>
                  <a:pt x="1269246" y="412254"/>
                  <a:pt x="1271479" y="411758"/>
                  <a:pt x="1274455" y="410766"/>
                </a:cubicBezTo>
                <a:lnTo>
                  <a:pt x="1278176" y="412254"/>
                </a:lnTo>
                <a:cubicBezTo>
                  <a:pt x="1279912" y="408533"/>
                  <a:pt x="1283137" y="405185"/>
                  <a:pt x="1287850" y="402208"/>
                </a:cubicBezTo>
                <a:cubicBezTo>
                  <a:pt x="1292563" y="399232"/>
                  <a:pt x="1296285" y="397743"/>
                  <a:pt x="1299018" y="397743"/>
                </a:cubicBezTo>
                <a:lnTo>
                  <a:pt x="1302738" y="395511"/>
                </a:lnTo>
                <a:cubicBezTo>
                  <a:pt x="1303731" y="392534"/>
                  <a:pt x="1305219" y="390550"/>
                  <a:pt x="1307203" y="389558"/>
                </a:cubicBezTo>
                <a:lnTo>
                  <a:pt x="1310180" y="386953"/>
                </a:lnTo>
                <a:cubicBezTo>
                  <a:pt x="1312164" y="384969"/>
                  <a:pt x="1314025" y="383977"/>
                  <a:pt x="1315761" y="383977"/>
                </a:cubicBezTo>
                <a:lnTo>
                  <a:pt x="1320970" y="383977"/>
                </a:lnTo>
                <a:lnTo>
                  <a:pt x="1322458" y="383233"/>
                </a:lnTo>
                <a:cubicBezTo>
                  <a:pt x="1325435" y="376783"/>
                  <a:pt x="1329591" y="373001"/>
                  <a:pt x="1334925" y="371885"/>
                </a:cubicBezTo>
                <a:cubicBezTo>
                  <a:pt x="1340260" y="370768"/>
                  <a:pt x="1343610" y="368970"/>
                  <a:pt x="1344974" y="366490"/>
                </a:cubicBezTo>
                <a:cubicBezTo>
                  <a:pt x="1346339" y="364009"/>
                  <a:pt x="1348757" y="362521"/>
                  <a:pt x="1352230" y="362025"/>
                </a:cubicBezTo>
                <a:cubicBezTo>
                  <a:pt x="1355702" y="361529"/>
                  <a:pt x="1358617" y="359854"/>
                  <a:pt x="1360973" y="357002"/>
                </a:cubicBezTo>
                <a:cubicBezTo>
                  <a:pt x="1363330" y="354149"/>
                  <a:pt x="1366245" y="351483"/>
                  <a:pt x="1369720" y="349002"/>
                </a:cubicBezTo>
                <a:cubicBezTo>
                  <a:pt x="1373194" y="346522"/>
                  <a:pt x="1375614" y="344661"/>
                  <a:pt x="1376978" y="343421"/>
                </a:cubicBezTo>
                <a:cubicBezTo>
                  <a:pt x="1378342" y="342181"/>
                  <a:pt x="1379521" y="341561"/>
                  <a:pt x="1380513" y="341561"/>
                </a:cubicBezTo>
                <a:cubicBezTo>
                  <a:pt x="1382001" y="341561"/>
                  <a:pt x="1382745" y="342677"/>
                  <a:pt x="1382745" y="344909"/>
                </a:cubicBezTo>
                <a:cubicBezTo>
                  <a:pt x="1382745" y="347142"/>
                  <a:pt x="1383241" y="348258"/>
                  <a:pt x="1384233" y="348258"/>
                </a:cubicBezTo>
                <a:cubicBezTo>
                  <a:pt x="1385226" y="348258"/>
                  <a:pt x="1385722" y="347762"/>
                  <a:pt x="1385722" y="346770"/>
                </a:cubicBezTo>
                <a:cubicBezTo>
                  <a:pt x="1385722" y="345778"/>
                  <a:pt x="1385474" y="344537"/>
                  <a:pt x="1384978" y="343049"/>
                </a:cubicBezTo>
                <a:lnTo>
                  <a:pt x="1384978" y="340445"/>
                </a:lnTo>
                <a:cubicBezTo>
                  <a:pt x="1384978" y="336724"/>
                  <a:pt x="1386962" y="334243"/>
                  <a:pt x="1390931" y="333003"/>
                </a:cubicBezTo>
                <a:lnTo>
                  <a:pt x="1406792" y="322781"/>
                </a:lnTo>
                <a:lnTo>
                  <a:pt x="1407791" y="321710"/>
                </a:lnTo>
                <a:lnTo>
                  <a:pt x="1409120" y="316027"/>
                </a:lnTo>
                <a:cubicBezTo>
                  <a:pt x="1409834" y="314508"/>
                  <a:pt x="1410780" y="313532"/>
                  <a:pt x="1411959" y="313097"/>
                </a:cubicBezTo>
                <a:cubicBezTo>
                  <a:pt x="1414315" y="312229"/>
                  <a:pt x="1416113" y="311237"/>
                  <a:pt x="1417354" y="310121"/>
                </a:cubicBezTo>
                <a:cubicBezTo>
                  <a:pt x="1418594" y="309005"/>
                  <a:pt x="1419958" y="308447"/>
                  <a:pt x="1421446" y="308447"/>
                </a:cubicBezTo>
                <a:cubicBezTo>
                  <a:pt x="1423059" y="308447"/>
                  <a:pt x="1424268" y="308912"/>
                  <a:pt x="1425074" y="309842"/>
                </a:cubicBezTo>
                <a:lnTo>
                  <a:pt x="1425088" y="309889"/>
                </a:lnTo>
                <a:lnTo>
                  <a:pt x="1430931" y="306214"/>
                </a:lnTo>
                <a:cubicBezTo>
                  <a:pt x="1436632" y="301997"/>
                  <a:pt x="1442333" y="299765"/>
                  <a:pt x="1448034" y="299517"/>
                </a:cubicBezTo>
                <a:lnTo>
                  <a:pt x="1450633" y="295796"/>
                </a:lnTo>
                <a:cubicBezTo>
                  <a:pt x="1459059" y="292572"/>
                  <a:pt x="1464759" y="287487"/>
                  <a:pt x="1467734" y="280541"/>
                </a:cubicBezTo>
                <a:cubicBezTo>
                  <a:pt x="1470708" y="273596"/>
                  <a:pt x="1474798" y="270123"/>
                  <a:pt x="1480003" y="270123"/>
                </a:cubicBezTo>
                <a:cubicBezTo>
                  <a:pt x="1493634" y="270123"/>
                  <a:pt x="1504042" y="275146"/>
                  <a:pt x="1511228" y="285192"/>
                </a:cubicBezTo>
                <a:cubicBezTo>
                  <a:pt x="1518414" y="295238"/>
                  <a:pt x="1522006" y="303238"/>
                  <a:pt x="1522006" y="309191"/>
                </a:cubicBezTo>
                <a:lnTo>
                  <a:pt x="1522751" y="319237"/>
                </a:lnTo>
                <a:cubicBezTo>
                  <a:pt x="1522751" y="322709"/>
                  <a:pt x="1522008" y="327546"/>
                  <a:pt x="1520524" y="333747"/>
                </a:cubicBezTo>
                <a:cubicBezTo>
                  <a:pt x="1517547" y="338212"/>
                  <a:pt x="1516059" y="341561"/>
                  <a:pt x="1516059" y="343793"/>
                </a:cubicBezTo>
                <a:cubicBezTo>
                  <a:pt x="1516059" y="345778"/>
                  <a:pt x="1517299" y="346770"/>
                  <a:pt x="1519780" y="346770"/>
                </a:cubicBezTo>
                <a:cubicBezTo>
                  <a:pt x="1521264" y="346770"/>
                  <a:pt x="1523246" y="345716"/>
                  <a:pt x="1525724" y="343607"/>
                </a:cubicBezTo>
                <a:cubicBezTo>
                  <a:pt x="1528203" y="341499"/>
                  <a:pt x="1530991" y="339576"/>
                  <a:pt x="1534090" y="337840"/>
                </a:cubicBezTo>
                <a:cubicBezTo>
                  <a:pt x="1537189" y="336104"/>
                  <a:pt x="1538986" y="334616"/>
                  <a:pt x="1539482" y="333375"/>
                </a:cubicBezTo>
                <a:cubicBezTo>
                  <a:pt x="1541959" y="327422"/>
                  <a:pt x="1546295" y="323329"/>
                  <a:pt x="1552490" y="321097"/>
                </a:cubicBezTo>
                <a:cubicBezTo>
                  <a:pt x="1558685" y="318865"/>
                  <a:pt x="1562527" y="317004"/>
                  <a:pt x="1564016" y="315516"/>
                </a:cubicBezTo>
                <a:lnTo>
                  <a:pt x="1567730" y="312539"/>
                </a:lnTo>
                <a:lnTo>
                  <a:pt x="1570707" y="306958"/>
                </a:lnTo>
                <a:cubicBezTo>
                  <a:pt x="1577397" y="303982"/>
                  <a:pt x="1581856" y="301253"/>
                  <a:pt x="1584087" y="298773"/>
                </a:cubicBezTo>
                <a:cubicBezTo>
                  <a:pt x="1586318" y="296292"/>
                  <a:pt x="1589292" y="294680"/>
                  <a:pt x="1593011" y="293936"/>
                </a:cubicBezTo>
                <a:cubicBezTo>
                  <a:pt x="1596730" y="293192"/>
                  <a:pt x="1600944" y="290959"/>
                  <a:pt x="1605653" y="287239"/>
                </a:cubicBezTo>
                <a:lnTo>
                  <a:pt x="1611228" y="285750"/>
                </a:lnTo>
                <a:lnTo>
                  <a:pt x="1616431" y="282774"/>
                </a:lnTo>
                <a:cubicBezTo>
                  <a:pt x="1616927" y="282278"/>
                  <a:pt x="1618414" y="281657"/>
                  <a:pt x="1620893" y="280913"/>
                </a:cubicBezTo>
                <a:cubicBezTo>
                  <a:pt x="1623371" y="280169"/>
                  <a:pt x="1627026" y="278867"/>
                  <a:pt x="1631857" y="277007"/>
                </a:cubicBezTo>
                <a:cubicBezTo>
                  <a:pt x="1636688" y="275146"/>
                  <a:pt x="1639972" y="274216"/>
                  <a:pt x="1641708" y="274216"/>
                </a:cubicBezTo>
                <a:cubicBezTo>
                  <a:pt x="1654347" y="274216"/>
                  <a:pt x="1664322" y="279301"/>
                  <a:pt x="1671634" y="289471"/>
                </a:cubicBezTo>
                <a:cubicBezTo>
                  <a:pt x="1678946" y="299641"/>
                  <a:pt x="1682601" y="307826"/>
                  <a:pt x="1682601" y="314028"/>
                </a:cubicBezTo>
                <a:lnTo>
                  <a:pt x="1681857" y="320725"/>
                </a:lnTo>
                <a:lnTo>
                  <a:pt x="1683345" y="330771"/>
                </a:lnTo>
                <a:lnTo>
                  <a:pt x="1683345" y="332259"/>
                </a:lnTo>
                <a:lnTo>
                  <a:pt x="1680369" y="352723"/>
                </a:lnTo>
                <a:lnTo>
                  <a:pt x="1681113" y="359792"/>
                </a:lnTo>
                <a:cubicBezTo>
                  <a:pt x="1681113" y="371450"/>
                  <a:pt x="1678633" y="379512"/>
                  <a:pt x="1673672" y="383977"/>
                </a:cubicBezTo>
                <a:cubicBezTo>
                  <a:pt x="1672431" y="384473"/>
                  <a:pt x="1671811" y="385713"/>
                  <a:pt x="1671811" y="387698"/>
                </a:cubicBezTo>
                <a:lnTo>
                  <a:pt x="1671811" y="391046"/>
                </a:lnTo>
                <a:lnTo>
                  <a:pt x="1679253" y="406673"/>
                </a:lnTo>
                <a:cubicBezTo>
                  <a:pt x="1681489" y="412130"/>
                  <a:pt x="1683227" y="414859"/>
                  <a:pt x="1684467" y="414859"/>
                </a:cubicBezTo>
                <a:lnTo>
                  <a:pt x="1696403" y="411510"/>
                </a:lnTo>
                <a:cubicBezTo>
                  <a:pt x="1699883" y="410518"/>
                  <a:pt x="1702744" y="407913"/>
                  <a:pt x="1704984" y="403697"/>
                </a:cubicBezTo>
                <a:cubicBezTo>
                  <a:pt x="1706972" y="402704"/>
                  <a:pt x="1710452" y="399728"/>
                  <a:pt x="1715425" y="394767"/>
                </a:cubicBezTo>
                <a:cubicBezTo>
                  <a:pt x="1716917" y="390798"/>
                  <a:pt x="1719279" y="388814"/>
                  <a:pt x="1722512" y="388814"/>
                </a:cubicBezTo>
                <a:lnTo>
                  <a:pt x="1724000" y="388814"/>
                </a:lnTo>
                <a:lnTo>
                  <a:pt x="1727732" y="390302"/>
                </a:lnTo>
                <a:cubicBezTo>
                  <a:pt x="1728228" y="390302"/>
                  <a:pt x="1728725" y="390054"/>
                  <a:pt x="1729221" y="389558"/>
                </a:cubicBezTo>
                <a:cubicBezTo>
                  <a:pt x="1729221" y="385341"/>
                  <a:pt x="1731211" y="381744"/>
                  <a:pt x="1735191" y="378768"/>
                </a:cubicBezTo>
                <a:cubicBezTo>
                  <a:pt x="1736435" y="374055"/>
                  <a:pt x="1739233" y="370458"/>
                  <a:pt x="1743583" y="367978"/>
                </a:cubicBezTo>
                <a:cubicBezTo>
                  <a:pt x="1747934" y="365497"/>
                  <a:pt x="1754833" y="361405"/>
                  <a:pt x="1764282" y="355699"/>
                </a:cubicBezTo>
                <a:lnTo>
                  <a:pt x="1773602" y="347514"/>
                </a:lnTo>
                <a:lnTo>
                  <a:pt x="1778078" y="345282"/>
                </a:lnTo>
                <a:lnTo>
                  <a:pt x="1781060" y="341561"/>
                </a:lnTo>
                <a:cubicBezTo>
                  <a:pt x="1783797" y="338336"/>
                  <a:pt x="1786407" y="336724"/>
                  <a:pt x="1788891" y="336724"/>
                </a:cubicBezTo>
                <a:cubicBezTo>
                  <a:pt x="1790755" y="336724"/>
                  <a:pt x="1792154" y="337065"/>
                  <a:pt x="1793086" y="337747"/>
                </a:cubicBezTo>
                <a:lnTo>
                  <a:pt x="1793579" y="338830"/>
                </a:lnTo>
                <a:lnTo>
                  <a:pt x="1794192" y="335236"/>
                </a:lnTo>
                <a:lnTo>
                  <a:pt x="1793442" y="333003"/>
                </a:lnTo>
                <a:lnTo>
                  <a:pt x="1799407" y="327794"/>
                </a:lnTo>
                <a:lnTo>
                  <a:pt x="1801639" y="327794"/>
                </a:lnTo>
                <a:cubicBezTo>
                  <a:pt x="1803376" y="327794"/>
                  <a:pt x="1805982" y="325934"/>
                  <a:pt x="1809459" y="322213"/>
                </a:cubicBezTo>
                <a:lnTo>
                  <a:pt x="1813185" y="320725"/>
                </a:lnTo>
                <a:cubicBezTo>
                  <a:pt x="1818150" y="313283"/>
                  <a:pt x="1822495" y="308943"/>
                  <a:pt x="1826219" y="307702"/>
                </a:cubicBezTo>
                <a:lnTo>
                  <a:pt x="1832184" y="303238"/>
                </a:lnTo>
                <a:cubicBezTo>
                  <a:pt x="1833176" y="302245"/>
                  <a:pt x="1834603" y="301377"/>
                  <a:pt x="1836466" y="300633"/>
                </a:cubicBezTo>
                <a:cubicBezTo>
                  <a:pt x="1838328" y="299889"/>
                  <a:pt x="1841308" y="297470"/>
                  <a:pt x="1845404" y="293378"/>
                </a:cubicBezTo>
                <a:cubicBezTo>
                  <a:pt x="1849501" y="289285"/>
                  <a:pt x="1852791" y="287239"/>
                  <a:pt x="1855276" y="287239"/>
                </a:cubicBezTo>
                <a:cubicBezTo>
                  <a:pt x="1857760" y="287239"/>
                  <a:pt x="1859746" y="287487"/>
                  <a:pt x="1861235" y="287983"/>
                </a:cubicBezTo>
                <a:cubicBezTo>
                  <a:pt x="1862723" y="285006"/>
                  <a:pt x="1865702" y="282092"/>
                  <a:pt x="1870173" y="279239"/>
                </a:cubicBezTo>
                <a:cubicBezTo>
                  <a:pt x="1874644" y="276386"/>
                  <a:pt x="1878245" y="272976"/>
                  <a:pt x="1880978" y="269007"/>
                </a:cubicBezTo>
                <a:lnTo>
                  <a:pt x="1885820" y="266775"/>
                </a:lnTo>
                <a:cubicBezTo>
                  <a:pt x="1889793" y="264790"/>
                  <a:pt x="1893331" y="262248"/>
                  <a:pt x="1896433" y="259147"/>
                </a:cubicBezTo>
                <a:cubicBezTo>
                  <a:pt x="1899536" y="256047"/>
                  <a:pt x="1903571" y="254496"/>
                  <a:pt x="1908540" y="254496"/>
                </a:cubicBezTo>
                <a:cubicBezTo>
                  <a:pt x="1915741" y="254496"/>
                  <a:pt x="1923248" y="258155"/>
                  <a:pt x="1931062" y="265472"/>
                </a:cubicBezTo>
                <a:cubicBezTo>
                  <a:pt x="1938875" y="272790"/>
                  <a:pt x="1942782" y="279797"/>
                  <a:pt x="1942782" y="286494"/>
                </a:cubicBezTo>
                <a:lnTo>
                  <a:pt x="1936457" y="315516"/>
                </a:lnTo>
                <a:cubicBezTo>
                  <a:pt x="1932240" y="336848"/>
                  <a:pt x="1927527" y="348010"/>
                  <a:pt x="1922318" y="349002"/>
                </a:cubicBezTo>
                <a:lnTo>
                  <a:pt x="1920830" y="356816"/>
                </a:lnTo>
                <a:cubicBezTo>
                  <a:pt x="1917357" y="359296"/>
                  <a:pt x="1915621" y="361281"/>
                  <a:pt x="1915621" y="362769"/>
                </a:cubicBezTo>
                <a:lnTo>
                  <a:pt x="1917853" y="371699"/>
                </a:lnTo>
                <a:cubicBezTo>
                  <a:pt x="1917853" y="372939"/>
                  <a:pt x="1916489" y="374799"/>
                  <a:pt x="1913761" y="377280"/>
                </a:cubicBezTo>
                <a:cubicBezTo>
                  <a:pt x="1913264" y="377280"/>
                  <a:pt x="1913016" y="378024"/>
                  <a:pt x="1913016" y="379512"/>
                </a:cubicBezTo>
                <a:lnTo>
                  <a:pt x="1913016" y="394767"/>
                </a:lnTo>
                <a:cubicBezTo>
                  <a:pt x="1913016" y="397495"/>
                  <a:pt x="1911280" y="399728"/>
                  <a:pt x="1907807" y="401464"/>
                </a:cubicBezTo>
                <a:cubicBezTo>
                  <a:pt x="1908304" y="401960"/>
                  <a:pt x="1909048" y="402456"/>
                  <a:pt x="1910040" y="402952"/>
                </a:cubicBezTo>
                <a:cubicBezTo>
                  <a:pt x="1911528" y="401464"/>
                  <a:pt x="1914877" y="400720"/>
                  <a:pt x="1920086" y="400720"/>
                </a:cubicBezTo>
                <a:lnTo>
                  <a:pt x="1926033" y="401464"/>
                </a:lnTo>
                <a:lnTo>
                  <a:pt x="1934207" y="393279"/>
                </a:lnTo>
                <a:cubicBezTo>
                  <a:pt x="1935939" y="392782"/>
                  <a:pt x="1938354" y="391604"/>
                  <a:pt x="1941451" y="389744"/>
                </a:cubicBezTo>
                <a:cubicBezTo>
                  <a:pt x="1944547" y="387884"/>
                  <a:pt x="1949813" y="385465"/>
                  <a:pt x="1957246" y="382489"/>
                </a:cubicBezTo>
                <a:lnTo>
                  <a:pt x="2005924" y="345282"/>
                </a:lnTo>
                <a:cubicBezTo>
                  <a:pt x="2012609" y="338584"/>
                  <a:pt x="2017686" y="335236"/>
                  <a:pt x="2021155" y="335236"/>
                </a:cubicBezTo>
                <a:cubicBezTo>
                  <a:pt x="2024872" y="335236"/>
                  <a:pt x="2026730" y="337592"/>
                  <a:pt x="2026730" y="342305"/>
                </a:cubicBezTo>
                <a:cubicBezTo>
                  <a:pt x="2026730" y="347762"/>
                  <a:pt x="2025676" y="352289"/>
                  <a:pt x="2023568" y="355886"/>
                </a:cubicBezTo>
                <a:cubicBezTo>
                  <a:pt x="2021459" y="359482"/>
                  <a:pt x="2019537" y="363823"/>
                  <a:pt x="2017801" y="368908"/>
                </a:cubicBezTo>
                <a:cubicBezTo>
                  <a:pt x="2016064" y="373993"/>
                  <a:pt x="2014019" y="377528"/>
                  <a:pt x="2011664" y="379512"/>
                </a:cubicBezTo>
                <a:cubicBezTo>
                  <a:pt x="2009310" y="381496"/>
                  <a:pt x="2007389" y="383667"/>
                  <a:pt x="2005900" y="386023"/>
                </a:cubicBezTo>
                <a:cubicBezTo>
                  <a:pt x="2004412" y="388380"/>
                  <a:pt x="2000381" y="391790"/>
                  <a:pt x="1993808" y="396255"/>
                </a:cubicBezTo>
                <a:cubicBezTo>
                  <a:pt x="1987235" y="400720"/>
                  <a:pt x="1981655" y="405247"/>
                  <a:pt x="1977068" y="409836"/>
                </a:cubicBezTo>
                <a:cubicBezTo>
                  <a:pt x="1972481" y="414425"/>
                  <a:pt x="1968699" y="417711"/>
                  <a:pt x="1965722" y="419696"/>
                </a:cubicBezTo>
                <a:lnTo>
                  <a:pt x="1949729" y="431230"/>
                </a:lnTo>
                <a:lnTo>
                  <a:pt x="1947497" y="434950"/>
                </a:lnTo>
                <a:cubicBezTo>
                  <a:pt x="1947001" y="435447"/>
                  <a:pt x="1944706" y="436501"/>
                  <a:pt x="1940614" y="438113"/>
                </a:cubicBezTo>
                <a:cubicBezTo>
                  <a:pt x="1936521" y="439725"/>
                  <a:pt x="1932862" y="441772"/>
                  <a:pt x="1929637" y="444252"/>
                </a:cubicBezTo>
                <a:lnTo>
                  <a:pt x="1922946" y="447973"/>
                </a:lnTo>
                <a:cubicBezTo>
                  <a:pt x="1921458" y="448965"/>
                  <a:pt x="1919039" y="449585"/>
                  <a:pt x="1915691" y="449833"/>
                </a:cubicBezTo>
                <a:cubicBezTo>
                  <a:pt x="1912342" y="450081"/>
                  <a:pt x="1909427" y="451508"/>
                  <a:pt x="1906947" y="454112"/>
                </a:cubicBezTo>
                <a:cubicBezTo>
                  <a:pt x="1904467" y="456717"/>
                  <a:pt x="1902482" y="458019"/>
                  <a:pt x="1900994" y="458019"/>
                </a:cubicBezTo>
                <a:lnTo>
                  <a:pt x="1895413" y="457275"/>
                </a:lnTo>
                <a:lnTo>
                  <a:pt x="1887977" y="459507"/>
                </a:lnTo>
                <a:cubicBezTo>
                  <a:pt x="1883760" y="459507"/>
                  <a:pt x="1878613" y="456965"/>
                  <a:pt x="1872536" y="451880"/>
                </a:cubicBezTo>
                <a:cubicBezTo>
                  <a:pt x="1866459" y="446795"/>
                  <a:pt x="1863421" y="441400"/>
                  <a:pt x="1863421" y="435695"/>
                </a:cubicBezTo>
                <a:lnTo>
                  <a:pt x="1863421" y="433462"/>
                </a:lnTo>
                <a:lnTo>
                  <a:pt x="1864165" y="428253"/>
                </a:lnTo>
                <a:cubicBezTo>
                  <a:pt x="1864165" y="427261"/>
                  <a:pt x="1863421" y="424719"/>
                  <a:pt x="1861932" y="420626"/>
                </a:cubicBezTo>
                <a:cubicBezTo>
                  <a:pt x="1860444" y="416533"/>
                  <a:pt x="1859700" y="414239"/>
                  <a:pt x="1859700" y="413742"/>
                </a:cubicBezTo>
                <a:lnTo>
                  <a:pt x="1860444" y="408533"/>
                </a:lnTo>
                <a:lnTo>
                  <a:pt x="1859700" y="406301"/>
                </a:lnTo>
                <a:cubicBezTo>
                  <a:pt x="1859700" y="399604"/>
                  <a:pt x="1860196" y="395387"/>
                  <a:pt x="1861188" y="393651"/>
                </a:cubicBezTo>
                <a:cubicBezTo>
                  <a:pt x="1862180" y="391914"/>
                  <a:pt x="1862924" y="389496"/>
                  <a:pt x="1863421" y="386395"/>
                </a:cubicBezTo>
                <a:cubicBezTo>
                  <a:pt x="1863917" y="383295"/>
                  <a:pt x="1864413" y="380752"/>
                  <a:pt x="1864909" y="378768"/>
                </a:cubicBezTo>
                <a:lnTo>
                  <a:pt x="1866769" y="369466"/>
                </a:lnTo>
                <a:cubicBezTo>
                  <a:pt x="1867761" y="366490"/>
                  <a:pt x="1869002" y="364505"/>
                  <a:pt x="1870490" y="363513"/>
                </a:cubicBezTo>
                <a:cubicBezTo>
                  <a:pt x="1870986" y="361529"/>
                  <a:pt x="1871978" y="358180"/>
                  <a:pt x="1873466" y="353467"/>
                </a:cubicBezTo>
                <a:lnTo>
                  <a:pt x="1874955" y="346770"/>
                </a:lnTo>
                <a:lnTo>
                  <a:pt x="1878675" y="341561"/>
                </a:lnTo>
                <a:cubicBezTo>
                  <a:pt x="1880660" y="339576"/>
                  <a:pt x="1881838" y="336910"/>
                  <a:pt x="1882210" y="333561"/>
                </a:cubicBezTo>
                <a:cubicBezTo>
                  <a:pt x="1882582" y="330213"/>
                  <a:pt x="1883884" y="326678"/>
                  <a:pt x="1886117" y="322957"/>
                </a:cubicBezTo>
                <a:cubicBezTo>
                  <a:pt x="1888349" y="319237"/>
                  <a:pt x="1889465" y="317004"/>
                  <a:pt x="1889465" y="316260"/>
                </a:cubicBezTo>
                <a:cubicBezTo>
                  <a:pt x="1889465" y="313283"/>
                  <a:pt x="1887977" y="311795"/>
                  <a:pt x="1885001" y="311795"/>
                </a:cubicBezTo>
                <a:cubicBezTo>
                  <a:pt x="1884009" y="311795"/>
                  <a:pt x="1880908" y="313780"/>
                  <a:pt x="1875699" y="317748"/>
                </a:cubicBezTo>
                <a:lnTo>
                  <a:pt x="1868996" y="315516"/>
                </a:lnTo>
                <a:cubicBezTo>
                  <a:pt x="1868500" y="315516"/>
                  <a:pt x="1867135" y="316756"/>
                  <a:pt x="1864903" y="319237"/>
                </a:cubicBezTo>
                <a:cubicBezTo>
                  <a:pt x="1864903" y="320229"/>
                  <a:pt x="1863787" y="320973"/>
                  <a:pt x="1861554" y="321469"/>
                </a:cubicBezTo>
                <a:cubicBezTo>
                  <a:pt x="1859322" y="321965"/>
                  <a:pt x="1857214" y="323825"/>
                  <a:pt x="1855229" y="327050"/>
                </a:cubicBezTo>
                <a:lnTo>
                  <a:pt x="1852247" y="327794"/>
                </a:lnTo>
                <a:lnTo>
                  <a:pt x="1847410" y="325562"/>
                </a:lnTo>
                <a:lnTo>
                  <a:pt x="1845922" y="325562"/>
                </a:lnTo>
                <a:cubicBezTo>
                  <a:pt x="1843441" y="325562"/>
                  <a:pt x="1841953" y="328290"/>
                  <a:pt x="1841457" y="333747"/>
                </a:cubicBezTo>
                <a:cubicBezTo>
                  <a:pt x="1838728" y="337716"/>
                  <a:pt x="1835130" y="340321"/>
                  <a:pt x="1830661" y="341561"/>
                </a:cubicBezTo>
                <a:lnTo>
                  <a:pt x="1822475" y="343793"/>
                </a:lnTo>
                <a:cubicBezTo>
                  <a:pt x="1819747" y="344785"/>
                  <a:pt x="1817761" y="347018"/>
                  <a:pt x="1816519" y="350490"/>
                </a:cubicBezTo>
                <a:cubicBezTo>
                  <a:pt x="1815277" y="353963"/>
                  <a:pt x="1812796" y="357126"/>
                  <a:pt x="1809075" y="359978"/>
                </a:cubicBezTo>
                <a:cubicBezTo>
                  <a:pt x="1805354" y="362831"/>
                  <a:pt x="1802874" y="364257"/>
                  <a:pt x="1801634" y="364257"/>
                </a:cubicBezTo>
                <a:cubicBezTo>
                  <a:pt x="1798159" y="364257"/>
                  <a:pt x="1795553" y="363296"/>
                  <a:pt x="1793816" y="361374"/>
                </a:cubicBezTo>
                <a:lnTo>
                  <a:pt x="1791987" y="355302"/>
                </a:lnTo>
                <a:lnTo>
                  <a:pt x="1792624" y="360536"/>
                </a:lnTo>
                <a:cubicBezTo>
                  <a:pt x="1792624" y="365001"/>
                  <a:pt x="1791071" y="368970"/>
                  <a:pt x="1787967" y="372443"/>
                </a:cubicBezTo>
                <a:cubicBezTo>
                  <a:pt x="1784863" y="375915"/>
                  <a:pt x="1780082" y="381000"/>
                  <a:pt x="1773625" y="387698"/>
                </a:cubicBezTo>
                <a:lnTo>
                  <a:pt x="1754620" y="407789"/>
                </a:lnTo>
                <a:lnTo>
                  <a:pt x="1744563" y="412998"/>
                </a:lnTo>
                <a:cubicBezTo>
                  <a:pt x="1742078" y="414487"/>
                  <a:pt x="1739844" y="416223"/>
                  <a:pt x="1737860" y="418207"/>
                </a:cubicBezTo>
                <a:lnTo>
                  <a:pt x="1723326" y="430486"/>
                </a:lnTo>
                <a:cubicBezTo>
                  <a:pt x="1723326" y="433958"/>
                  <a:pt x="1722209" y="436563"/>
                  <a:pt x="1719977" y="438299"/>
                </a:cubicBezTo>
                <a:lnTo>
                  <a:pt x="1714012" y="438299"/>
                </a:lnTo>
                <a:lnTo>
                  <a:pt x="1711036" y="439787"/>
                </a:lnTo>
                <a:cubicBezTo>
                  <a:pt x="1709295" y="444500"/>
                  <a:pt x="1704203" y="449089"/>
                  <a:pt x="1695757" y="453554"/>
                </a:cubicBezTo>
                <a:lnTo>
                  <a:pt x="1690543" y="457275"/>
                </a:lnTo>
                <a:cubicBezTo>
                  <a:pt x="1688803" y="458763"/>
                  <a:pt x="1687188" y="459507"/>
                  <a:pt x="1685700" y="459507"/>
                </a:cubicBezTo>
                <a:lnTo>
                  <a:pt x="1675265" y="458019"/>
                </a:lnTo>
                <a:lnTo>
                  <a:pt x="1668189" y="459507"/>
                </a:lnTo>
                <a:cubicBezTo>
                  <a:pt x="1666201" y="459507"/>
                  <a:pt x="1663531" y="458515"/>
                  <a:pt x="1660178" y="456531"/>
                </a:cubicBezTo>
                <a:cubicBezTo>
                  <a:pt x="1656826" y="454546"/>
                  <a:pt x="1653411" y="452996"/>
                  <a:pt x="1649935" y="451880"/>
                </a:cubicBezTo>
                <a:cubicBezTo>
                  <a:pt x="1646458" y="450763"/>
                  <a:pt x="1642050" y="446175"/>
                  <a:pt x="1636709" y="438113"/>
                </a:cubicBezTo>
                <a:cubicBezTo>
                  <a:pt x="1631368" y="430052"/>
                  <a:pt x="1628450" y="424781"/>
                  <a:pt x="1627953" y="422300"/>
                </a:cubicBezTo>
                <a:cubicBezTo>
                  <a:pt x="1627953" y="421308"/>
                  <a:pt x="1627394" y="419634"/>
                  <a:pt x="1626276" y="417277"/>
                </a:cubicBezTo>
                <a:cubicBezTo>
                  <a:pt x="1625158" y="414921"/>
                  <a:pt x="1624599" y="413494"/>
                  <a:pt x="1624599" y="412998"/>
                </a:cubicBezTo>
                <a:cubicBezTo>
                  <a:pt x="1624599" y="412502"/>
                  <a:pt x="1625717" y="410022"/>
                  <a:pt x="1627953" y="405557"/>
                </a:cubicBezTo>
                <a:lnTo>
                  <a:pt x="1627953" y="404813"/>
                </a:lnTo>
                <a:cubicBezTo>
                  <a:pt x="1627953" y="404069"/>
                  <a:pt x="1627270" y="402332"/>
                  <a:pt x="1625904" y="399604"/>
                </a:cubicBezTo>
                <a:cubicBezTo>
                  <a:pt x="1624538" y="396875"/>
                  <a:pt x="1623855" y="393527"/>
                  <a:pt x="1623855" y="389558"/>
                </a:cubicBezTo>
                <a:cubicBezTo>
                  <a:pt x="1623855" y="387325"/>
                  <a:pt x="1623111" y="384473"/>
                  <a:pt x="1621622" y="381000"/>
                </a:cubicBezTo>
                <a:cubicBezTo>
                  <a:pt x="1623607" y="379016"/>
                  <a:pt x="1624599" y="377528"/>
                  <a:pt x="1624599" y="376535"/>
                </a:cubicBezTo>
                <a:cubicBezTo>
                  <a:pt x="1624599" y="375543"/>
                  <a:pt x="1624227" y="374117"/>
                  <a:pt x="1623483" y="372257"/>
                </a:cubicBezTo>
                <a:cubicBezTo>
                  <a:pt x="1622739" y="370396"/>
                  <a:pt x="1622367" y="368970"/>
                  <a:pt x="1622367" y="367978"/>
                </a:cubicBezTo>
                <a:lnTo>
                  <a:pt x="1624599" y="349746"/>
                </a:lnTo>
                <a:lnTo>
                  <a:pt x="1623117" y="340445"/>
                </a:lnTo>
                <a:lnTo>
                  <a:pt x="1623855" y="331515"/>
                </a:lnTo>
                <a:cubicBezTo>
                  <a:pt x="1623855" y="326306"/>
                  <a:pt x="1621630" y="323701"/>
                  <a:pt x="1617181" y="323701"/>
                </a:cubicBezTo>
                <a:cubicBezTo>
                  <a:pt x="1615204" y="323701"/>
                  <a:pt x="1612733" y="325066"/>
                  <a:pt x="1609769" y="327794"/>
                </a:cubicBezTo>
                <a:lnTo>
                  <a:pt x="1607176" y="328538"/>
                </a:lnTo>
                <a:cubicBezTo>
                  <a:pt x="1600502" y="331763"/>
                  <a:pt x="1595805" y="334429"/>
                  <a:pt x="1593086" y="336538"/>
                </a:cubicBezTo>
                <a:cubicBezTo>
                  <a:pt x="1590368" y="338646"/>
                  <a:pt x="1587524" y="339700"/>
                  <a:pt x="1584555" y="339700"/>
                </a:cubicBezTo>
                <a:cubicBezTo>
                  <a:pt x="1583074" y="341189"/>
                  <a:pt x="1580232" y="342553"/>
                  <a:pt x="1576026" y="343793"/>
                </a:cubicBezTo>
                <a:lnTo>
                  <a:pt x="1573061" y="346026"/>
                </a:lnTo>
                <a:cubicBezTo>
                  <a:pt x="1572073" y="347018"/>
                  <a:pt x="1570097" y="348506"/>
                  <a:pt x="1567132" y="350490"/>
                </a:cubicBezTo>
                <a:cubicBezTo>
                  <a:pt x="1567132" y="351235"/>
                  <a:pt x="1562497" y="355389"/>
                  <a:pt x="1553228" y="362955"/>
                </a:cubicBezTo>
                <a:cubicBezTo>
                  <a:pt x="1543960" y="370520"/>
                  <a:pt x="1535617" y="377652"/>
                  <a:pt x="1528201" y="384349"/>
                </a:cubicBezTo>
                <a:cubicBezTo>
                  <a:pt x="1520785" y="391046"/>
                  <a:pt x="1515408" y="394705"/>
                  <a:pt x="1512071" y="395325"/>
                </a:cubicBezTo>
                <a:cubicBezTo>
                  <a:pt x="1508734" y="395945"/>
                  <a:pt x="1507066" y="399108"/>
                  <a:pt x="1507066" y="404813"/>
                </a:cubicBezTo>
                <a:cubicBezTo>
                  <a:pt x="1507066" y="405805"/>
                  <a:pt x="1504841" y="407789"/>
                  <a:pt x="1500392" y="410766"/>
                </a:cubicBezTo>
                <a:cubicBezTo>
                  <a:pt x="1499899" y="410766"/>
                  <a:pt x="1497304" y="413494"/>
                  <a:pt x="1492607" y="418951"/>
                </a:cubicBezTo>
                <a:cubicBezTo>
                  <a:pt x="1488654" y="415975"/>
                  <a:pt x="1486429" y="414487"/>
                  <a:pt x="1485933" y="414487"/>
                </a:cubicBezTo>
                <a:cubicBezTo>
                  <a:pt x="1482701" y="414487"/>
                  <a:pt x="1480339" y="418579"/>
                  <a:pt x="1478846" y="426765"/>
                </a:cubicBezTo>
                <a:cubicBezTo>
                  <a:pt x="1477354" y="429990"/>
                  <a:pt x="1473376" y="431974"/>
                  <a:pt x="1466911" y="432718"/>
                </a:cubicBezTo>
                <a:cubicBezTo>
                  <a:pt x="1466411" y="432966"/>
                  <a:pt x="1465539" y="434826"/>
                  <a:pt x="1464295" y="438299"/>
                </a:cubicBezTo>
                <a:lnTo>
                  <a:pt x="1462807" y="439787"/>
                </a:lnTo>
                <a:lnTo>
                  <a:pt x="1459074" y="439787"/>
                </a:lnTo>
                <a:cubicBezTo>
                  <a:pt x="1458578" y="439787"/>
                  <a:pt x="1456838" y="441214"/>
                  <a:pt x="1453854" y="444066"/>
                </a:cubicBezTo>
                <a:cubicBezTo>
                  <a:pt x="1450869" y="446919"/>
                  <a:pt x="1448257" y="448717"/>
                  <a:pt x="1446017" y="449461"/>
                </a:cubicBezTo>
                <a:cubicBezTo>
                  <a:pt x="1442785" y="456158"/>
                  <a:pt x="1440050" y="459507"/>
                  <a:pt x="1437814" y="459507"/>
                </a:cubicBezTo>
                <a:cubicBezTo>
                  <a:pt x="1436818" y="459507"/>
                  <a:pt x="1435388" y="459011"/>
                  <a:pt x="1433523" y="458019"/>
                </a:cubicBezTo>
                <a:cubicBezTo>
                  <a:pt x="1431659" y="457027"/>
                  <a:pt x="1429362" y="456158"/>
                  <a:pt x="1426631" y="455414"/>
                </a:cubicBezTo>
                <a:cubicBezTo>
                  <a:pt x="1423901" y="454670"/>
                  <a:pt x="1420861" y="451632"/>
                  <a:pt x="1417513" y="446299"/>
                </a:cubicBezTo>
                <a:cubicBezTo>
                  <a:pt x="1414164" y="440966"/>
                  <a:pt x="1412490" y="436439"/>
                  <a:pt x="1412490" y="432718"/>
                </a:cubicBezTo>
                <a:cubicBezTo>
                  <a:pt x="1412490" y="405185"/>
                  <a:pt x="1417823" y="390178"/>
                  <a:pt x="1428489" y="387698"/>
                </a:cubicBezTo>
                <a:lnTo>
                  <a:pt x="1429233" y="386209"/>
                </a:lnTo>
                <a:lnTo>
                  <a:pt x="1429233" y="383233"/>
                </a:lnTo>
                <a:cubicBezTo>
                  <a:pt x="1429233" y="380008"/>
                  <a:pt x="1430659" y="377714"/>
                  <a:pt x="1433512" y="376349"/>
                </a:cubicBezTo>
                <a:cubicBezTo>
                  <a:pt x="1436364" y="374985"/>
                  <a:pt x="1439279" y="372257"/>
                  <a:pt x="1442256" y="368164"/>
                </a:cubicBezTo>
                <a:cubicBezTo>
                  <a:pt x="1445232" y="364071"/>
                  <a:pt x="1447216" y="361777"/>
                  <a:pt x="1448209" y="361281"/>
                </a:cubicBezTo>
                <a:lnTo>
                  <a:pt x="1453046" y="361281"/>
                </a:lnTo>
                <a:cubicBezTo>
                  <a:pt x="1454038" y="361281"/>
                  <a:pt x="1454534" y="358676"/>
                  <a:pt x="1454534" y="353467"/>
                </a:cubicBezTo>
                <a:cubicBezTo>
                  <a:pt x="1454534" y="351979"/>
                  <a:pt x="1455154" y="350615"/>
                  <a:pt x="1456394" y="349374"/>
                </a:cubicBezTo>
                <a:cubicBezTo>
                  <a:pt x="1457634" y="348134"/>
                  <a:pt x="1458379" y="346336"/>
                  <a:pt x="1458627" y="343979"/>
                </a:cubicBezTo>
                <a:cubicBezTo>
                  <a:pt x="1458875" y="341623"/>
                  <a:pt x="1460673" y="337778"/>
                  <a:pt x="1464022" y="332445"/>
                </a:cubicBezTo>
                <a:cubicBezTo>
                  <a:pt x="1467370" y="327112"/>
                  <a:pt x="1469045" y="323949"/>
                  <a:pt x="1469045" y="322957"/>
                </a:cubicBezTo>
                <a:lnTo>
                  <a:pt x="1468300" y="321469"/>
                </a:lnTo>
                <a:cubicBezTo>
                  <a:pt x="1462099" y="327174"/>
                  <a:pt x="1457634" y="330275"/>
                  <a:pt x="1454906" y="330771"/>
                </a:cubicBezTo>
                <a:cubicBezTo>
                  <a:pt x="1452177" y="331267"/>
                  <a:pt x="1448457" y="334864"/>
                  <a:pt x="1443744" y="341561"/>
                </a:cubicBezTo>
                <a:lnTo>
                  <a:pt x="1437791" y="340445"/>
                </a:lnTo>
                <a:cubicBezTo>
                  <a:pt x="1427361" y="348134"/>
                  <a:pt x="1420902" y="352475"/>
                  <a:pt x="1418414" y="353467"/>
                </a:cubicBezTo>
                <a:lnTo>
                  <a:pt x="1416206" y="355092"/>
                </a:lnTo>
                <a:lnTo>
                  <a:pt x="1415207" y="357978"/>
                </a:lnTo>
                <a:cubicBezTo>
                  <a:pt x="1414400" y="359436"/>
                  <a:pt x="1413499" y="360288"/>
                  <a:pt x="1412505" y="360536"/>
                </a:cubicBezTo>
                <a:lnTo>
                  <a:pt x="1411331" y="360536"/>
                </a:lnTo>
                <a:lnTo>
                  <a:pt x="1410205" y="362025"/>
                </a:lnTo>
                <a:cubicBezTo>
                  <a:pt x="1410205" y="363513"/>
                  <a:pt x="1409334" y="364505"/>
                  <a:pt x="1407592" y="365001"/>
                </a:cubicBezTo>
                <a:cubicBezTo>
                  <a:pt x="1405850" y="365497"/>
                  <a:pt x="1402616" y="367482"/>
                  <a:pt x="1397892" y="370954"/>
                </a:cubicBezTo>
                <a:lnTo>
                  <a:pt x="1396955" y="370954"/>
                </a:lnTo>
                <a:lnTo>
                  <a:pt x="1393512" y="373559"/>
                </a:lnTo>
                <a:lnTo>
                  <a:pt x="1380856" y="388070"/>
                </a:lnTo>
                <a:cubicBezTo>
                  <a:pt x="1378371" y="390550"/>
                  <a:pt x="1376260" y="392782"/>
                  <a:pt x="1374522" y="394767"/>
                </a:cubicBezTo>
                <a:cubicBezTo>
                  <a:pt x="1372784" y="396751"/>
                  <a:pt x="1371418" y="397743"/>
                  <a:pt x="1370426" y="397743"/>
                </a:cubicBezTo>
                <a:lnTo>
                  <a:pt x="1367450" y="394767"/>
                </a:lnTo>
                <a:cubicBezTo>
                  <a:pt x="1367450" y="394271"/>
                  <a:pt x="1366954" y="394023"/>
                  <a:pt x="1365961" y="394023"/>
                </a:cubicBezTo>
                <a:cubicBezTo>
                  <a:pt x="1363477" y="394023"/>
                  <a:pt x="1361925" y="395511"/>
                  <a:pt x="1361305" y="398488"/>
                </a:cubicBezTo>
                <a:cubicBezTo>
                  <a:pt x="1360684" y="401464"/>
                  <a:pt x="1359380" y="404069"/>
                  <a:pt x="1357392" y="406301"/>
                </a:cubicBezTo>
                <a:cubicBezTo>
                  <a:pt x="1349947" y="409774"/>
                  <a:pt x="1345106" y="412998"/>
                  <a:pt x="1342870" y="415975"/>
                </a:cubicBezTo>
                <a:lnTo>
                  <a:pt x="1340637" y="416719"/>
                </a:lnTo>
                <a:lnTo>
                  <a:pt x="1333934" y="416719"/>
                </a:lnTo>
                <a:cubicBezTo>
                  <a:pt x="1330710" y="416719"/>
                  <a:pt x="1328476" y="419137"/>
                  <a:pt x="1327234" y="423974"/>
                </a:cubicBezTo>
                <a:cubicBezTo>
                  <a:pt x="1325992" y="428811"/>
                  <a:pt x="1322454" y="431602"/>
                  <a:pt x="1316621" y="432346"/>
                </a:cubicBezTo>
                <a:cubicBezTo>
                  <a:pt x="1310788" y="433090"/>
                  <a:pt x="1306630" y="434578"/>
                  <a:pt x="1304145" y="436811"/>
                </a:cubicBezTo>
                <a:cubicBezTo>
                  <a:pt x="1303649" y="437307"/>
                  <a:pt x="1302532" y="437803"/>
                  <a:pt x="1300794" y="438299"/>
                </a:cubicBezTo>
                <a:cubicBezTo>
                  <a:pt x="1299056" y="438795"/>
                  <a:pt x="1295580" y="440780"/>
                  <a:pt x="1290367" y="444252"/>
                </a:cubicBezTo>
                <a:lnTo>
                  <a:pt x="1259090" y="455414"/>
                </a:lnTo>
                <a:cubicBezTo>
                  <a:pt x="1256606" y="456655"/>
                  <a:pt x="1254991" y="457275"/>
                  <a:pt x="1254247" y="457275"/>
                </a:cubicBezTo>
                <a:lnTo>
                  <a:pt x="1243823" y="458763"/>
                </a:lnTo>
                <a:cubicBezTo>
                  <a:pt x="1242331" y="458763"/>
                  <a:pt x="1240841" y="457771"/>
                  <a:pt x="1239353" y="455786"/>
                </a:cubicBezTo>
                <a:cubicBezTo>
                  <a:pt x="1237865" y="453802"/>
                  <a:pt x="1236872" y="452810"/>
                  <a:pt x="1236376" y="452810"/>
                </a:cubicBezTo>
                <a:lnTo>
                  <a:pt x="1229673" y="455042"/>
                </a:lnTo>
                <a:cubicBezTo>
                  <a:pt x="1224708" y="456531"/>
                  <a:pt x="1219992" y="457275"/>
                  <a:pt x="1215523" y="457275"/>
                </a:cubicBezTo>
                <a:cubicBezTo>
                  <a:pt x="1213039" y="457275"/>
                  <a:pt x="1210307" y="456407"/>
                  <a:pt x="1207329" y="454670"/>
                </a:cubicBezTo>
                <a:cubicBezTo>
                  <a:pt x="1204350" y="452934"/>
                  <a:pt x="1201993" y="451694"/>
                  <a:pt x="1200256" y="450949"/>
                </a:cubicBezTo>
                <a:cubicBezTo>
                  <a:pt x="1193055" y="450949"/>
                  <a:pt x="1187967" y="445368"/>
                  <a:pt x="1184990" y="434206"/>
                </a:cubicBezTo>
                <a:lnTo>
                  <a:pt x="1180519" y="434950"/>
                </a:lnTo>
                <a:cubicBezTo>
                  <a:pt x="1179527" y="434950"/>
                  <a:pt x="1176177" y="426145"/>
                  <a:pt x="1170467" y="408533"/>
                </a:cubicBezTo>
                <a:cubicBezTo>
                  <a:pt x="1168979" y="406549"/>
                  <a:pt x="1166623" y="405123"/>
                  <a:pt x="1163398" y="404255"/>
                </a:cubicBezTo>
                <a:cubicBezTo>
                  <a:pt x="1160174" y="403387"/>
                  <a:pt x="1158561" y="400968"/>
                  <a:pt x="1158561" y="396999"/>
                </a:cubicBezTo>
                <a:cubicBezTo>
                  <a:pt x="1158561" y="385837"/>
                  <a:pt x="1160980" y="378334"/>
                  <a:pt x="1165817" y="374489"/>
                </a:cubicBezTo>
                <a:cubicBezTo>
                  <a:pt x="1170654" y="370644"/>
                  <a:pt x="1173320" y="367730"/>
                  <a:pt x="1173816" y="365745"/>
                </a:cubicBezTo>
                <a:lnTo>
                  <a:pt x="1179019" y="346398"/>
                </a:lnTo>
                <a:cubicBezTo>
                  <a:pt x="1180012" y="345654"/>
                  <a:pt x="1181252" y="343173"/>
                  <a:pt x="1182740" y="338956"/>
                </a:cubicBezTo>
                <a:lnTo>
                  <a:pt x="1191292" y="323329"/>
                </a:lnTo>
                <a:cubicBezTo>
                  <a:pt x="1192284" y="321593"/>
                  <a:pt x="1194515" y="317252"/>
                  <a:pt x="1197983" y="310307"/>
                </a:cubicBezTo>
                <a:lnTo>
                  <a:pt x="1205797" y="303982"/>
                </a:lnTo>
                <a:cubicBezTo>
                  <a:pt x="1211746" y="303486"/>
                  <a:pt x="1214968" y="300385"/>
                  <a:pt x="1215462" y="294680"/>
                </a:cubicBezTo>
                <a:cubicBezTo>
                  <a:pt x="1215956" y="288975"/>
                  <a:pt x="1220046" y="284014"/>
                  <a:pt x="1227731" y="279797"/>
                </a:cubicBezTo>
                <a:lnTo>
                  <a:pt x="1232196" y="273472"/>
                </a:lnTo>
                <a:cubicBezTo>
                  <a:pt x="1235913" y="269751"/>
                  <a:pt x="1246075" y="264914"/>
                  <a:pt x="1262683" y="258961"/>
                </a:cubicBezTo>
                <a:cubicBezTo>
                  <a:pt x="1266900" y="256481"/>
                  <a:pt x="1269752" y="254248"/>
                  <a:pt x="1271240" y="252264"/>
                </a:cubicBezTo>
                <a:cubicBezTo>
                  <a:pt x="1271737" y="251768"/>
                  <a:pt x="1272231" y="251520"/>
                  <a:pt x="1272723" y="251520"/>
                </a:cubicBezTo>
                <a:lnTo>
                  <a:pt x="1278676" y="253008"/>
                </a:lnTo>
                <a:cubicBezTo>
                  <a:pt x="1281897" y="253008"/>
                  <a:pt x="1286049" y="252140"/>
                  <a:pt x="1291132" y="250404"/>
                </a:cubicBezTo>
                <a:cubicBezTo>
                  <a:pt x="1296215" y="248667"/>
                  <a:pt x="1301111" y="247799"/>
                  <a:pt x="1305820" y="247799"/>
                </a:cubicBezTo>
                <a:close/>
                <a:moveTo>
                  <a:pt x="1979477" y="106040"/>
                </a:moveTo>
                <a:cubicBezTo>
                  <a:pt x="1983942" y="107032"/>
                  <a:pt x="1988593" y="110939"/>
                  <a:pt x="1993430" y="117761"/>
                </a:cubicBezTo>
                <a:cubicBezTo>
                  <a:pt x="1998267" y="124582"/>
                  <a:pt x="2000685" y="130597"/>
                  <a:pt x="2000685" y="135806"/>
                </a:cubicBezTo>
                <a:cubicBezTo>
                  <a:pt x="2000685" y="136302"/>
                  <a:pt x="2000313" y="137418"/>
                  <a:pt x="1999569" y="139155"/>
                </a:cubicBezTo>
                <a:cubicBezTo>
                  <a:pt x="1998825" y="140891"/>
                  <a:pt x="1998329" y="144178"/>
                  <a:pt x="1998081" y="149014"/>
                </a:cubicBezTo>
                <a:cubicBezTo>
                  <a:pt x="1997833" y="153851"/>
                  <a:pt x="1995415" y="158068"/>
                  <a:pt x="1990826" y="161665"/>
                </a:cubicBezTo>
                <a:cubicBezTo>
                  <a:pt x="1986237" y="165262"/>
                  <a:pt x="1981338" y="167060"/>
                  <a:pt x="1976129" y="167060"/>
                </a:cubicBezTo>
                <a:cubicBezTo>
                  <a:pt x="1972656" y="167060"/>
                  <a:pt x="1968253" y="164641"/>
                  <a:pt x="1962920" y="159804"/>
                </a:cubicBezTo>
                <a:cubicBezTo>
                  <a:pt x="1957587" y="154968"/>
                  <a:pt x="1954673" y="150689"/>
                  <a:pt x="1954177" y="146968"/>
                </a:cubicBezTo>
                <a:lnTo>
                  <a:pt x="1951944" y="132457"/>
                </a:lnTo>
                <a:lnTo>
                  <a:pt x="1951944" y="130225"/>
                </a:lnTo>
                <a:cubicBezTo>
                  <a:pt x="1951944" y="118567"/>
                  <a:pt x="1955913" y="112117"/>
                  <a:pt x="1963850" y="110877"/>
                </a:cubicBezTo>
                <a:cubicBezTo>
                  <a:pt x="1965587" y="110629"/>
                  <a:pt x="1970796" y="109017"/>
                  <a:pt x="1979477" y="106040"/>
                </a:cubicBezTo>
                <a:close/>
                <a:moveTo>
                  <a:pt x="1166568" y="37207"/>
                </a:moveTo>
                <a:cubicBezTo>
                  <a:pt x="1172765" y="37207"/>
                  <a:pt x="1177104" y="43160"/>
                  <a:pt x="1179584" y="55067"/>
                </a:cubicBezTo>
                <a:lnTo>
                  <a:pt x="1183305" y="69205"/>
                </a:lnTo>
                <a:cubicBezTo>
                  <a:pt x="1183305" y="69453"/>
                  <a:pt x="1182685" y="71252"/>
                  <a:pt x="1181445" y="74600"/>
                </a:cubicBezTo>
                <a:cubicBezTo>
                  <a:pt x="1180205" y="77949"/>
                  <a:pt x="1179646" y="81298"/>
                  <a:pt x="1179770" y="84646"/>
                </a:cubicBezTo>
                <a:cubicBezTo>
                  <a:pt x="1179894" y="87995"/>
                  <a:pt x="1179770" y="90227"/>
                  <a:pt x="1179398" y="91344"/>
                </a:cubicBezTo>
                <a:cubicBezTo>
                  <a:pt x="1179026" y="92460"/>
                  <a:pt x="1178840" y="93762"/>
                  <a:pt x="1178840" y="95250"/>
                </a:cubicBezTo>
                <a:cubicBezTo>
                  <a:pt x="1178840" y="97235"/>
                  <a:pt x="1180949" y="98227"/>
                  <a:pt x="1185166" y="98227"/>
                </a:cubicBezTo>
                <a:cubicBezTo>
                  <a:pt x="1186654" y="98227"/>
                  <a:pt x="1189382" y="97235"/>
                  <a:pt x="1193351" y="95250"/>
                </a:cubicBezTo>
                <a:lnTo>
                  <a:pt x="1195583" y="94506"/>
                </a:lnTo>
                <a:cubicBezTo>
                  <a:pt x="1198064" y="95994"/>
                  <a:pt x="1200172" y="96739"/>
                  <a:pt x="1201909" y="96739"/>
                </a:cubicBezTo>
                <a:cubicBezTo>
                  <a:pt x="1202405" y="96739"/>
                  <a:pt x="1205939" y="95498"/>
                  <a:pt x="1212513" y="93018"/>
                </a:cubicBezTo>
                <a:cubicBezTo>
                  <a:pt x="1219086" y="90537"/>
                  <a:pt x="1223241" y="89173"/>
                  <a:pt x="1224977" y="88925"/>
                </a:cubicBezTo>
                <a:cubicBezTo>
                  <a:pt x="1226713" y="88677"/>
                  <a:pt x="1229690" y="87685"/>
                  <a:pt x="1233907" y="85948"/>
                </a:cubicBezTo>
                <a:lnTo>
                  <a:pt x="1238371" y="85948"/>
                </a:lnTo>
                <a:lnTo>
                  <a:pt x="1241348" y="87065"/>
                </a:lnTo>
                <a:cubicBezTo>
                  <a:pt x="1242340" y="87065"/>
                  <a:pt x="1244387" y="86010"/>
                  <a:pt x="1247487" y="83902"/>
                </a:cubicBezTo>
                <a:cubicBezTo>
                  <a:pt x="1250588" y="81794"/>
                  <a:pt x="1256479" y="80491"/>
                  <a:pt x="1265161" y="79995"/>
                </a:cubicBezTo>
                <a:lnTo>
                  <a:pt x="1270370" y="77763"/>
                </a:lnTo>
                <a:lnTo>
                  <a:pt x="1271858" y="77763"/>
                </a:lnTo>
                <a:cubicBezTo>
                  <a:pt x="1280043" y="77763"/>
                  <a:pt x="1284136" y="81360"/>
                  <a:pt x="1284136" y="88553"/>
                </a:cubicBezTo>
                <a:cubicBezTo>
                  <a:pt x="1284136" y="90041"/>
                  <a:pt x="1282958" y="92646"/>
                  <a:pt x="1280601" y="96366"/>
                </a:cubicBezTo>
                <a:cubicBezTo>
                  <a:pt x="1278245" y="100087"/>
                  <a:pt x="1276323" y="104304"/>
                  <a:pt x="1274834" y="109017"/>
                </a:cubicBezTo>
                <a:lnTo>
                  <a:pt x="1257719" y="130597"/>
                </a:lnTo>
                <a:cubicBezTo>
                  <a:pt x="1252014" y="138038"/>
                  <a:pt x="1246309" y="141759"/>
                  <a:pt x="1240604" y="141759"/>
                </a:cubicBezTo>
                <a:cubicBezTo>
                  <a:pt x="1239612" y="141759"/>
                  <a:pt x="1236511" y="138410"/>
                  <a:pt x="1231302" y="131713"/>
                </a:cubicBezTo>
                <a:cubicBezTo>
                  <a:pt x="1231302" y="131217"/>
                  <a:pt x="1230806" y="130969"/>
                  <a:pt x="1229814" y="130969"/>
                </a:cubicBezTo>
                <a:cubicBezTo>
                  <a:pt x="1227333" y="130969"/>
                  <a:pt x="1224729" y="131465"/>
                  <a:pt x="1222000" y="132457"/>
                </a:cubicBezTo>
                <a:cubicBezTo>
                  <a:pt x="1219272" y="133449"/>
                  <a:pt x="1217039" y="133946"/>
                  <a:pt x="1215303" y="133946"/>
                </a:cubicBezTo>
                <a:cubicBezTo>
                  <a:pt x="1214559" y="133946"/>
                  <a:pt x="1207986" y="135806"/>
                  <a:pt x="1195583" y="139527"/>
                </a:cubicBezTo>
                <a:lnTo>
                  <a:pt x="1186654" y="141015"/>
                </a:lnTo>
                <a:cubicBezTo>
                  <a:pt x="1185661" y="141015"/>
                  <a:pt x="1183305" y="141511"/>
                  <a:pt x="1179584" y="142503"/>
                </a:cubicBezTo>
                <a:lnTo>
                  <a:pt x="1160591" y="146224"/>
                </a:lnTo>
                <a:cubicBezTo>
                  <a:pt x="1154138" y="149449"/>
                  <a:pt x="1149050" y="155526"/>
                  <a:pt x="1145325" y="164455"/>
                </a:cubicBezTo>
                <a:cubicBezTo>
                  <a:pt x="1145325" y="164951"/>
                  <a:pt x="1144083" y="166068"/>
                  <a:pt x="1141598" y="167804"/>
                </a:cubicBezTo>
                <a:lnTo>
                  <a:pt x="1124844" y="198314"/>
                </a:lnTo>
                <a:cubicBezTo>
                  <a:pt x="1119375" y="199802"/>
                  <a:pt x="1115772" y="203027"/>
                  <a:pt x="1114036" y="207988"/>
                </a:cubicBezTo>
                <a:lnTo>
                  <a:pt x="1112542" y="210220"/>
                </a:lnTo>
                <a:cubicBezTo>
                  <a:pt x="1109810" y="210716"/>
                  <a:pt x="1107325" y="212266"/>
                  <a:pt x="1105089" y="214871"/>
                </a:cubicBezTo>
                <a:cubicBezTo>
                  <a:pt x="1102853" y="217475"/>
                  <a:pt x="1100740" y="219522"/>
                  <a:pt x="1098752" y="221010"/>
                </a:cubicBezTo>
                <a:lnTo>
                  <a:pt x="1092043" y="231056"/>
                </a:lnTo>
                <a:cubicBezTo>
                  <a:pt x="1089307" y="234529"/>
                  <a:pt x="1086573" y="238311"/>
                  <a:pt x="1083840" y="242404"/>
                </a:cubicBezTo>
                <a:cubicBezTo>
                  <a:pt x="1081108" y="246497"/>
                  <a:pt x="1079121" y="250838"/>
                  <a:pt x="1077879" y="255427"/>
                </a:cubicBezTo>
                <a:cubicBezTo>
                  <a:pt x="1076636" y="260015"/>
                  <a:pt x="1075642" y="262682"/>
                  <a:pt x="1074896" y="263426"/>
                </a:cubicBezTo>
                <a:cubicBezTo>
                  <a:pt x="1074150" y="264170"/>
                  <a:pt x="1073777" y="265534"/>
                  <a:pt x="1073777" y="267519"/>
                </a:cubicBezTo>
                <a:lnTo>
                  <a:pt x="1072661" y="270495"/>
                </a:lnTo>
                <a:cubicBezTo>
                  <a:pt x="1069677" y="273472"/>
                  <a:pt x="1068184" y="276821"/>
                  <a:pt x="1068184" y="280541"/>
                </a:cubicBezTo>
                <a:lnTo>
                  <a:pt x="1069678" y="286494"/>
                </a:lnTo>
                <a:cubicBezTo>
                  <a:pt x="1066198" y="298401"/>
                  <a:pt x="1064458" y="304726"/>
                  <a:pt x="1064458" y="305470"/>
                </a:cubicBezTo>
                <a:cubicBezTo>
                  <a:pt x="1064458" y="305966"/>
                  <a:pt x="1064706" y="307330"/>
                  <a:pt x="1065202" y="309563"/>
                </a:cubicBezTo>
                <a:lnTo>
                  <a:pt x="1065202" y="311795"/>
                </a:lnTo>
                <a:cubicBezTo>
                  <a:pt x="1065202" y="317252"/>
                  <a:pt x="1063214" y="324074"/>
                  <a:pt x="1059237" y="332259"/>
                </a:cubicBezTo>
                <a:lnTo>
                  <a:pt x="1059987" y="338212"/>
                </a:lnTo>
                <a:lnTo>
                  <a:pt x="1057749" y="354955"/>
                </a:lnTo>
                <a:cubicBezTo>
                  <a:pt x="1057749" y="357188"/>
                  <a:pt x="1058495" y="361281"/>
                  <a:pt x="1059987" y="367234"/>
                </a:cubicBezTo>
                <a:cubicBezTo>
                  <a:pt x="1058991" y="368226"/>
                  <a:pt x="1058493" y="368970"/>
                  <a:pt x="1058493" y="369466"/>
                </a:cubicBezTo>
                <a:cubicBezTo>
                  <a:pt x="1058493" y="376411"/>
                  <a:pt x="1062158" y="384039"/>
                  <a:pt x="1069489" y="392348"/>
                </a:cubicBezTo>
                <a:cubicBezTo>
                  <a:pt x="1076820" y="400658"/>
                  <a:pt x="1080486" y="413618"/>
                  <a:pt x="1080486" y="431230"/>
                </a:cubicBezTo>
                <a:cubicBezTo>
                  <a:pt x="1080486" y="432718"/>
                  <a:pt x="1080113" y="434888"/>
                  <a:pt x="1079367" y="437741"/>
                </a:cubicBezTo>
                <a:cubicBezTo>
                  <a:pt x="1078621" y="440594"/>
                  <a:pt x="1078124" y="443694"/>
                  <a:pt x="1077875" y="447043"/>
                </a:cubicBezTo>
                <a:cubicBezTo>
                  <a:pt x="1077627" y="450391"/>
                  <a:pt x="1075702" y="453678"/>
                  <a:pt x="1072100" y="456903"/>
                </a:cubicBezTo>
                <a:cubicBezTo>
                  <a:pt x="1068497" y="460127"/>
                  <a:pt x="1065454" y="461740"/>
                  <a:pt x="1062969" y="461740"/>
                </a:cubicBezTo>
                <a:cubicBezTo>
                  <a:pt x="1049796" y="461740"/>
                  <a:pt x="1039979" y="452190"/>
                  <a:pt x="1033518" y="433090"/>
                </a:cubicBezTo>
                <a:cubicBezTo>
                  <a:pt x="1027057" y="413991"/>
                  <a:pt x="1023826" y="401712"/>
                  <a:pt x="1023826" y="396255"/>
                </a:cubicBezTo>
                <a:lnTo>
                  <a:pt x="1024576" y="381744"/>
                </a:lnTo>
                <a:lnTo>
                  <a:pt x="1022338" y="374303"/>
                </a:lnTo>
                <a:lnTo>
                  <a:pt x="1024576" y="341561"/>
                </a:lnTo>
                <a:lnTo>
                  <a:pt x="1023082" y="333747"/>
                </a:lnTo>
                <a:lnTo>
                  <a:pt x="1031657" y="301749"/>
                </a:lnTo>
                <a:lnTo>
                  <a:pt x="1031657" y="290215"/>
                </a:lnTo>
                <a:cubicBezTo>
                  <a:pt x="1031657" y="289719"/>
                  <a:pt x="1033396" y="287735"/>
                  <a:pt x="1036872" y="284262"/>
                </a:cubicBezTo>
                <a:cubicBezTo>
                  <a:pt x="1036872" y="283766"/>
                  <a:pt x="1036376" y="283518"/>
                  <a:pt x="1035384" y="283518"/>
                </a:cubicBezTo>
                <a:cubicBezTo>
                  <a:pt x="1033892" y="283518"/>
                  <a:pt x="1031904" y="285006"/>
                  <a:pt x="1029419" y="287983"/>
                </a:cubicBezTo>
                <a:cubicBezTo>
                  <a:pt x="1026935" y="290959"/>
                  <a:pt x="1023828" y="293812"/>
                  <a:pt x="1020100" y="296540"/>
                </a:cubicBezTo>
                <a:lnTo>
                  <a:pt x="1017118" y="301749"/>
                </a:lnTo>
                <a:cubicBezTo>
                  <a:pt x="1016622" y="301253"/>
                  <a:pt x="1015627" y="300757"/>
                  <a:pt x="1014135" y="300261"/>
                </a:cubicBezTo>
                <a:cubicBezTo>
                  <a:pt x="1012895" y="300757"/>
                  <a:pt x="1008794" y="306586"/>
                  <a:pt x="1001834" y="317748"/>
                </a:cubicBezTo>
                <a:cubicBezTo>
                  <a:pt x="996617" y="318492"/>
                  <a:pt x="992518" y="321469"/>
                  <a:pt x="989535" y="326678"/>
                </a:cubicBezTo>
                <a:cubicBezTo>
                  <a:pt x="986553" y="331887"/>
                  <a:pt x="982453" y="334491"/>
                  <a:pt x="977237" y="334491"/>
                </a:cubicBezTo>
                <a:lnTo>
                  <a:pt x="975742" y="335236"/>
                </a:lnTo>
                <a:cubicBezTo>
                  <a:pt x="974750" y="342429"/>
                  <a:pt x="971272" y="346026"/>
                  <a:pt x="965307" y="346026"/>
                </a:cubicBezTo>
                <a:lnTo>
                  <a:pt x="963819" y="346770"/>
                </a:lnTo>
                <a:cubicBezTo>
                  <a:pt x="960090" y="355203"/>
                  <a:pt x="956238" y="359296"/>
                  <a:pt x="952261" y="359048"/>
                </a:cubicBezTo>
                <a:cubicBezTo>
                  <a:pt x="949777" y="366490"/>
                  <a:pt x="943688" y="371574"/>
                  <a:pt x="933995" y="374303"/>
                </a:cubicBezTo>
                <a:cubicBezTo>
                  <a:pt x="932503" y="377280"/>
                  <a:pt x="930328" y="379512"/>
                  <a:pt x="927472" y="381000"/>
                </a:cubicBezTo>
                <a:lnTo>
                  <a:pt x="926493" y="381652"/>
                </a:lnTo>
                <a:lnTo>
                  <a:pt x="925678" y="383698"/>
                </a:lnTo>
                <a:cubicBezTo>
                  <a:pt x="924717" y="385248"/>
                  <a:pt x="923647" y="386209"/>
                  <a:pt x="922469" y="386581"/>
                </a:cubicBezTo>
                <a:cubicBezTo>
                  <a:pt x="920112" y="387325"/>
                  <a:pt x="916826" y="389806"/>
                  <a:pt x="912609" y="394023"/>
                </a:cubicBezTo>
                <a:cubicBezTo>
                  <a:pt x="908392" y="398240"/>
                  <a:pt x="902440" y="403200"/>
                  <a:pt x="894752" y="408906"/>
                </a:cubicBezTo>
                <a:cubicBezTo>
                  <a:pt x="887065" y="414611"/>
                  <a:pt x="881795" y="419013"/>
                  <a:pt x="878942" y="422114"/>
                </a:cubicBezTo>
                <a:cubicBezTo>
                  <a:pt x="876090" y="425215"/>
                  <a:pt x="874167" y="426765"/>
                  <a:pt x="873175" y="426765"/>
                </a:cubicBezTo>
                <a:cubicBezTo>
                  <a:pt x="872679" y="426765"/>
                  <a:pt x="871687" y="426269"/>
                  <a:pt x="870199" y="425277"/>
                </a:cubicBezTo>
                <a:cubicBezTo>
                  <a:pt x="868710" y="424284"/>
                  <a:pt x="867718" y="423788"/>
                  <a:pt x="867222" y="423788"/>
                </a:cubicBezTo>
                <a:cubicBezTo>
                  <a:pt x="865738" y="423788"/>
                  <a:pt x="864748" y="425525"/>
                  <a:pt x="864252" y="428997"/>
                </a:cubicBezTo>
                <a:lnTo>
                  <a:pt x="862763" y="432718"/>
                </a:lnTo>
                <a:cubicBezTo>
                  <a:pt x="859538" y="434702"/>
                  <a:pt x="857678" y="435695"/>
                  <a:pt x="857182" y="435695"/>
                </a:cubicBezTo>
                <a:lnTo>
                  <a:pt x="854950" y="434950"/>
                </a:lnTo>
                <a:lnTo>
                  <a:pt x="853461" y="434950"/>
                </a:lnTo>
                <a:cubicBezTo>
                  <a:pt x="850485" y="434950"/>
                  <a:pt x="848997" y="436067"/>
                  <a:pt x="848997" y="438299"/>
                </a:cubicBezTo>
                <a:lnTo>
                  <a:pt x="851229" y="442020"/>
                </a:lnTo>
                <a:lnTo>
                  <a:pt x="851229" y="442764"/>
                </a:lnTo>
                <a:cubicBezTo>
                  <a:pt x="851229" y="446237"/>
                  <a:pt x="849244" y="447973"/>
                  <a:pt x="845276" y="447973"/>
                </a:cubicBezTo>
                <a:cubicBezTo>
                  <a:pt x="842547" y="447973"/>
                  <a:pt x="834612" y="452562"/>
                  <a:pt x="821469" y="461740"/>
                </a:cubicBezTo>
                <a:lnTo>
                  <a:pt x="810679" y="463972"/>
                </a:lnTo>
                <a:lnTo>
                  <a:pt x="801755" y="468809"/>
                </a:lnTo>
                <a:cubicBezTo>
                  <a:pt x="798779" y="467073"/>
                  <a:pt x="796918" y="466204"/>
                  <a:pt x="796174" y="466204"/>
                </a:cubicBezTo>
                <a:lnTo>
                  <a:pt x="790221" y="468065"/>
                </a:lnTo>
                <a:lnTo>
                  <a:pt x="779431" y="468809"/>
                </a:lnTo>
                <a:cubicBezTo>
                  <a:pt x="779183" y="468809"/>
                  <a:pt x="774657" y="466328"/>
                  <a:pt x="765853" y="461367"/>
                </a:cubicBezTo>
                <a:cubicBezTo>
                  <a:pt x="757050" y="456407"/>
                  <a:pt x="751780" y="451446"/>
                  <a:pt x="750043" y="446485"/>
                </a:cubicBezTo>
                <a:cubicBezTo>
                  <a:pt x="748307" y="441524"/>
                  <a:pt x="746075" y="436501"/>
                  <a:pt x="743346" y="431416"/>
                </a:cubicBezTo>
                <a:cubicBezTo>
                  <a:pt x="740617" y="426331"/>
                  <a:pt x="739253" y="422796"/>
                  <a:pt x="739253" y="420812"/>
                </a:cubicBezTo>
                <a:cubicBezTo>
                  <a:pt x="739253" y="408906"/>
                  <a:pt x="740245" y="400410"/>
                  <a:pt x="742230" y="395325"/>
                </a:cubicBezTo>
                <a:cubicBezTo>
                  <a:pt x="744214" y="390240"/>
                  <a:pt x="745454" y="386457"/>
                  <a:pt x="745951" y="383977"/>
                </a:cubicBezTo>
                <a:cubicBezTo>
                  <a:pt x="746447" y="381496"/>
                  <a:pt x="747873" y="378830"/>
                  <a:pt x="750229" y="375977"/>
                </a:cubicBezTo>
                <a:cubicBezTo>
                  <a:pt x="752586" y="373125"/>
                  <a:pt x="754508" y="368474"/>
                  <a:pt x="755996" y="362025"/>
                </a:cubicBezTo>
                <a:cubicBezTo>
                  <a:pt x="763190" y="347638"/>
                  <a:pt x="768151" y="338832"/>
                  <a:pt x="770879" y="335608"/>
                </a:cubicBezTo>
                <a:cubicBezTo>
                  <a:pt x="773608" y="332383"/>
                  <a:pt x="775716" y="328414"/>
                  <a:pt x="777204" y="323701"/>
                </a:cubicBezTo>
                <a:lnTo>
                  <a:pt x="782041" y="317004"/>
                </a:lnTo>
                <a:cubicBezTo>
                  <a:pt x="782537" y="316508"/>
                  <a:pt x="783282" y="314586"/>
                  <a:pt x="784274" y="311237"/>
                </a:cubicBezTo>
                <a:cubicBezTo>
                  <a:pt x="785266" y="307888"/>
                  <a:pt x="786506" y="305966"/>
                  <a:pt x="787994" y="305470"/>
                </a:cubicBezTo>
                <a:cubicBezTo>
                  <a:pt x="789979" y="301997"/>
                  <a:pt x="790971" y="299765"/>
                  <a:pt x="790971" y="298773"/>
                </a:cubicBezTo>
                <a:cubicBezTo>
                  <a:pt x="790971" y="291579"/>
                  <a:pt x="787746" y="287983"/>
                  <a:pt x="781297" y="287983"/>
                </a:cubicBezTo>
                <a:cubicBezTo>
                  <a:pt x="780057" y="287983"/>
                  <a:pt x="778693" y="289285"/>
                  <a:pt x="777204" y="291889"/>
                </a:cubicBezTo>
                <a:cubicBezTo>
                  <a:pt x="775716" y="294494"/>
                  <a:pt x="772306" y="297036"/>
                  <a:pt x="766972" y="299517"/>
                </a:cubicBezTo>
                <a:cubicBezTo>
                  <a:pt x="761639" y="301997"/>
                  <a:pt x="758353" y="303858"/>
                  <a:pt x="757113" y="305098"/>
                </a:cubicBezTo>
                <a:cubicBezTo>
                  <a:pt x="755872" y="306338"/>
                  <a:pt x="753205" y="307888"/>
                  <a:pt x="749110" y="309749"/>
                </a:cubicBezTo>
                <a:cubicBezTo>
                  <a:pt x="745015" y="311609"/>
                  <a:pt x="741480" y="314524"/>
                  <a:pt x="738503" y="318492"/>
                </a:cubicBezTo>
                <a:lnTo>
                  <a:pt x="732178" y="321469"/>
                </a:lnTo>
                <a:cubicBezTo>
                  <a:pt x="730190" y="326182"/>
                  <a:pt x="728452" y="328786"/>
                  <a:pt x="726963" y="329282"/>
                </a:cubicBezTo>
                <a:cubicBezTo>
                  <a:pt x="725475" y="329779"/>
                  <a:pt x="720886" y="331019"/>
                  <a:pt x="713197" y="333003"/>
                </a:cubicBezTo>
                <a:cubicBezTo>
                  <a:pt x="712701" y="333251"/>
                  <a:pt x="711459" y="334740"/>
                  <a:pt x="709473" y="337468"/>
                </a:cubicBezTo>
                <a:cubicBezTo>
                  <a:pt x="707487" y="340197"/>
                  <a:pt x="704633" y="341561"/>
                  <a:pt x="700913" y="341561"/>
                </a:cubicBezTo>
                <a:cubicBezTo>
                  <a:pt x="697936" y="344537"/>
                  <a:pt x="694958" y="348010"/>
                  <a:pt x="691977" y="351979"/>
                </a:cubicBezTo>
                <a:cubicBezTo>
                  <a:pt x="690985" y="351979"/>
                  <a:pt x="688380" y="352971"/>
                  <a:pt x="684164" y="354955"/>
                </a:cubicBezTo>
                <a:lnTo>
                  <a:pt x="676716" y="356816"/>
                </a:lnTo>
                <a:cubicBezTo>
                  <a:pt x="674732" y="358304"/>
                  <a:pt x="672562" y="360660"/>
                  <a:pt x="670205" y="363885"/>
                </a:cubicBezTo>
                <a:lnTo>
                  <a:pt x="666099" y="366822"/>
                </a:lnTo>
                <a:lnTo>
                  <a:pt x="665405" y="371699"/>
                </a:lnTo>
                <a:lnTo>
                  <a:pt x="662801" y="376535"/>
                </a:lnTo>
                <a:cubicBezTo>
                  <a:pt x="659080" y="378520"/>
                  <a:pt x="656662" y="380628"/>
                  <a:pt x="655546" y="382861"/>
                </a:cubicBezTo>
                <a:cubicBezTo>
                  <a:pt x="654429" y="385093"/>
                  <a:pt x="651517" y="387822"/>
                  <a:pt x="646808" y="391046"/>
                </a:cubicBezTo>
                <a:lnTo>
                  <a:pt x="643087" y="396255"/>
                </a:lnTo>
                <a:cubicBezTo>
                  <a:pt x="637630" y="397991"/>
                  <a:pt x="633972" y="400844"/>
                  <a:pt x="632114" y="404813"/>
                </a:cubicBezTo>
                <a:cubicBezTo>
                  <a:pt x="630255" y="408782"/>
                  <a:pt x="627652" y="411014"/>
                  <a:pt x="624303" y="411510"/>
                </a:cubicBezTo>
                <a:cubicBezTo>
                  <a:pt x="620955" y="412006"/>
                  <a:pt x="617298" y="414487"/>
                  <a:pt x="613333" y="418951"/>
                </a:cubicBezTo>
                <a:cubicBezTo>
                  <a:pt x="610853" y="420192"/>
                  <a:pt x="607876" y="421308"/>
                  <a:pt x="604403" y="422300"/>
                </a:cubicBezTo>
                <a:lnTo>
                  <a:pt x="603659" y="426021"/>
                </a:lnTo>
                <a:cubicBezTo>
                  <a:pt x="601179" y="428501"/>
                  <a:pt x="597273" y="430486"/>
                  <a:pt x="591942" y="431974"/>
                </a:cubicBezTo>
                <a:cubicBezTo>
                  <a:pt x="586611" y="433462"/>
                  <a:pt x="582644" y="434888"/>
                  <a:pt x="580041" y="436253"/>
                </a:cubicBezTo>
                <a:cubicBezTo>
                  <a:pt x="577439" y="437617"/>
                  <a:pt x="575642" y="438299"/>
                  <a:pt x="574649" y="438299"/>
                </a:cubicBezTo>
                <a:cubicBezTo>
                  <a:pt x="569936" y="438299"/>
                  <a:pt x="565597" y="437369"/>
                  <a:pt x="561630" y="435509"/>
                </a:cubicBezTo>
                <a:cubicBezTo>
                  <a:pt x="557663" y="433648"/>
                  <a:pt x="553571" y="432470"/>
                  <a:pt x="549354" y="431974"/>
                </a:cubicBezTo>
                <a:cubicBezTo>
                  <a:pt x="547866" y="430486"/>
                  <a:pt x="546998" y="428873"/>
                  <a:pt x="546750" y="427137"/>
                </a:cubicBezTo>
                <a:cubicBezTo>
                  <a:pt x="546502" y="425401"/>
                  <a:pt x="545263" y="423106"/>
                  <a:pt x="543032" y="420254"/>
                </a:cubicBezTo>
                <a:cubicBezTo>
                  <a:pt x="540802" y="417401"/>
                  <a:pt x="539686" y="413494"/>
                  <a:pt x="539686" y="408533"/>
                </a:cubicBezTo>
                <a:lnTo>
                  <a:pt x="541175" y="401464"/>
                </a:lnTo>
                <a:cubicBezTo>
                  <a:pt x="541175" y="400472"/>
                  <a:pt x="540555" y="399232"/>
                  <a:pt x="539314" y="397743"/>
                </a:cubicBezTo>
                <a:cubicBezTo>
                  <a:pt x="538074" y="396255"/>
                  <a:pt x="537454" y="395015"/>
                  <a:pt x="537454" y="394023"/>
                </a:cubicBezTo>
                <a:cubicBezTo>
                  <a:pt x="537454" y="393031"/>
                  <a:pt x="537702" y="392286"/>
                  <a:pt x="538198" y="391790"/>
                </a:cubicBezTo>
                <a:cubicBezTo>
                  <a:pt x="538694" y="391294"/>
                  <a:pt x="538942" y="390550"/>
                  <a:pt x="538942" y="389558"/>
                </a:cubicBezTo>
                <a:cubicBezTo>
                  <a:pt x="538942" y="388318"/>
                  <a:pt x="538694" y="386953"/>
                  <a:pt x="538198" y="385465"/>
                </a:cubicBezTo>
                <a:cubicBezTo>
                  <a:pt x="537702" y="383977"/>
                  <a:pt x="537454" y="382737"/>
                  <a:pt x="537454" y="381744"/>
                </a:cubicBezTo>
                <a:lnTo>
                  <a:pt x="539686" y="363513"/>
                </a:lnTo>
                <a:cubicBezTo>
                  <a:pt x="539686" y="362025"/>
                  <a:pt x="539190" y="361281"/>
                  <a:pt x="538198" y="361281"/>
                </a:cubicBezTo>
                <a:cubicBezTo>
                  <a:pt x="537206" y="361281"/>
                  <a:pt x="535408" y="362521"/>
                  <a:pt x="532803" y="365001"/>
                </a:cubicBezTo>
                <a:cubicBezTo>
                  <a:pt x="530199" y="367482"/>
                  <a:pt x="527160" y="368722"/>
                  <a:pt x="523687" y="368722"/>
                </a:cubicBezTo>
                <a:cubicBezTo>
                  <a:pt x="521703" y="370210"/>
                  <a:pt x="520089" y="373311"/>
                  <a:pt x="518845" y="378024"/>
                </a:cubicBezTo>
                <a:cubicBezTo>
                  <a:pt x="516860" y="380504"/>
                  <a:pt x="514380" y="382737"/>
                  <a:pt x="511403" y="384721"/>
                </a:cubicBezTo>
                <a:lnTo>
                  <a:pt x="509915" y="386953"/>
                </a:lnTo>
                <a:cubicBezTo>
                  <a:pt x="509419" y="388690"/>
                  <a:pt x="507559" y="390116"/>
                  <a:pt x="504334" y="391232"/>
                </a:cubicBezTo>
                <a:cubicBezTo>
                  <a:pt x="501109" y="392348"/>
                  <a:pt x="498877" y="393775"/>
                  <a:pt x="497637" y="395511"/>
                </a:cubicBezTo>
                <a:lnTo>
                  <a:pt x="493916" y="399232"/>
                </a:lnTo>
                <a:lnTo>
                  <a:pt x="486847" y="398488"/>
                </a:lnTo>
                <a:cubicBezTo>
                  <a:pt x="486347" y="398984"/>
                  <a:pt x="484980" y="401154"/>
                  <a:pt x="482748" y="404999"/>
                </a:cubicBezTo>
                <a:cubicBezTo>
                  <a:pt x="480516" y="408844"/>
                  <a:pt x="477663" y="412006"/>
                  <a:pt x="474190" y="414487"/>
                </a:cubicBezTo>
                <a:lnTo>
                  <a:pt x="445907" y="437555"/>
                </a:lnTo>
                <a:cubicBezTo>
                  <a:pt x="442931" y="439539"/>
                  <a:pt x="438590" y="442020"/>
                  <a:pt x="432885" y="444996"/>
                </a:cubicBezTo>
                <a:lnTo>
                  <a:pt x="430652" y="447229"/>
                </a:lnTo>
                <a:cubicBezTo>
                  <a:pt x="410805" y="460375"/>
                  <a:pt x="396788" y="466949"/>
                  <a:pt x="388603" y="466949"/>
                </a:cubicBezTo>
                <a:cubicBezTo>
                  <a:pt x="381901" y="466949"/>
                  <a:pt x="374086" y="465088"/>
                  <a:pt x="365156" y="461367"/>
                </a:cubicBezTo>
                <a:cubicBezTo>
                  <a:pt x="356227" y="457647"/>
                  <a:pt x="351390" y="453182"/>
                  <a:pt x="350646" y="447973"/>
                </a:cubicBezTo>
                <a:lnTo>
                  <a:pt x="346925" y="432718"/>
                </a:lnTo>
                <a:cubicBezTo>
                  <a:pt x="344692" y="429245"/>
                  <a:pt x="343576" y="424408"/>
                  <a:pt x="343576" y="418207"/>
                </a:cubicBezTo>
                <a:cubicBezTo>
                  <a:pt x="343576" y="415231"/>
                  <a:pt x="343824" y="413246"/>
                  <a:pt x="344320" y="412254"/>
                </a:cubicBezTo>
                <a:lnTo>
                  <a:pt x="344320" y="410022"/>
                </a:lnTo>
                <a:lnTo>
                  <a:pt x="343576" y="397743"/>
                </a:lnTo>
                <a:cubicBezTo>
                  <a:pt x="343576" y="394767"/>
                  <a:pt x="345933" y="393279"/>
                  <a:pt x="350646" y="393279"/>
                </a:cubicBezTo>
                <a:lnTo>
                  <a:pt x="349901" y="383233"/>
                </a:lnTo>
                <a:cubicBezTo>
                  <a:pt x="349901" y="382240"/>
                  <a:pt x="352072" y="378334"/>
                  <a:pt x="356413" y="371512"/>
                </a:cubicBezTo>
                <a:cubicBezTo>
                  <a:pt x="360753" y="364691"/>
                  <a:pt x="363668" y="360784"/>
                  <a:pt x="365156" y="359792"/>
                </a:cubicBezTo>
                <a:lnTo>
                  <a:pt x="368877" y="354955"/>
                </a:lnTo>
                <a:cubicBezTo>
                  <a:pt x="368629" y="351979"/>
                  <a:pt x="370367" y="348816"/>
                  <a:pt x="374092" y="345468"/>
                </a:cubicBezTo>
                <a:cubicBezTo>
                  <a:pt x="377816" y="342119"/>
                  <a:pt x="380797" y="338708"/>
                  <a:pt x="383033" y="335236"/>
                </a:cubicBezTo>
                <a:cubicBezTo>
                  <a:pt x="385269" y="331763"/>
                  <a:pt x="389492" y="327918"/>
                  <a:pt x="395701" y="323701"/>
                </a:cubicBezTo>
                <a:lnTo>
                  <a:pt x="406875" y="312539"/>
                </a:lnTo>
                <a:cubicBezTo>
                  <a:pt x="415568" y="303858"/>
                  <a:pt x="425005" y="296912"/>
                  <a:pt x="435187" y="291703"/>
                </a:cubicBezTo>
                <a:cubicBezTo>
                  <a:pt x="436675" y="291207"/>
                  <a:pt x="439717" y="288727"/>
                  <a:pt x="444311" y="284262"/>
                </a:cubicBezTo>
                <a:cubicBezTo>
                  <a:pt x="448906" y="279797"/>
                  <a:pt x="454122" y="276511"/>
                  <a:pt x="459959" y="274402"/>
                </a:cubicBezTo>
                <a:cubicBezTo>
                  <a:pt x="465796" y="272294"/>
                  <a:pt x="471507" y="269627"/>
                  <a:pt x="477094" y="266403"/>
                </a:cubicBezTo>
                <a:cubicBezTo>
                  <a:pt x="482681" y="263178"/>
                  <a:pt x="487091" y="261566"/>
                  <a:pt x="490323" y="261566"/>
                </a:cubicBezTo>
                <a:lnTo>
                  <a:pt x="493300" y="261566"/>
                </a:lnTo>
                <a:cubicBezTo>
                  <a:pt x="494292" y="261566"/>
                  <a:pt x="500873" y="258465"/>
                  <a:pt x="513043" y="252264"/>
                </a:cubicBezTo>
                <a:lnTo>
                  <a:pt x="515281" y="252264"/>
                </a:lnTo>
                <a:cubicBezTo>
                  <a:pt x="516273" y="252264"/>
                  <a:pt x="518631" y="253256"/>
                  <a:pt x="522356" y="255240"/>
                </a:cubicBezTo>
                <a:lnTo>
                  <a:pt x="523100" y="255240"/>
                </a:lnTo>
                <a:lnTo>
                  <a:pt x="529065" y="252264"/>
                </a:lnTo>
                <a:cubicBezTo>
                  <a:pt x="530057" y="251768"/>
                  <a:pt x="531297" y="251520"/>
                  <a:pt x="532786" y="251520"/>
                </a:cubicBezTo>
                <a:cubicBezTo>
                  <a:pt x="548184" y="251520"/>
                  <a:pt x="556629" y="262186"/>
                  <a:pt x="558121" y="283518"/>
                </a:cubicBezTo>
                <a:cubicBezTo>
                  <a:pt x="558617" y="287983"/>
                  <a:pt x="559860" y="290215"/>
                  <a:pt x="561848" y="290215"/>
                </a:cubicBezTo>
                <a:cubicBezTo>
                  <a:pt x="564328" y="290215"/>
                  <a:pt x="567866" y="285688"/>
                  <a:pt x="572461" y="276635"/>
                </a:cubicBezTo>
                <a:cubicBezTo>
                  <a:pt x="577055" y="267581"/>
                  <a:pt x="586796" y="263054"/>
                  <a:pt x="601683" y="263054"/>
                </a:cubicBezTo>
                <a:cubicBezTo>
                  <a:pt x="612349" y="263054"/>
                  <a:pt x="617682" y="269875"/>
                  <a:pt x="617682" y="283518"/>
                </a:cubicBezTo>
                <a:cubicBezTo>
                  <a:pt x="617682" y="299641"/>
                  <a:pt x="610488" y="314896"/>
                  <a:pt x="596102" y="329282"/>
                </a:cubicBezTo>
                <a:cubicBezTo>
                  <a:pt x="595109" y="331267"/>
                  <a:pt x="594365" y="333499"/>
                  <a:pt x="593869" y="335980"/>
                </a:cubicBezTo>
                <a:lnTo>
                  <a:pt x="588660" y="351235"/>
                </a:lnTo>
                <a:lnTo>
                  <a:pt x="588660" y="351979"/>
                </a:lnTo>
                <a:cubicBezTo>
                  <a:pt x="588660" y="353467"/>
                  <a:pt x="587606" y="355513"/>
                  <a:pt x="585497" y="358118"/>
                </a:cubicBezTo>
                <a:cubicBezTo>
                  <a:pt x="583389" y="360722"/>
                  <a:pt x="582335" y="363017"/>
                  <a:pt x="582335" y="365001"/>
                </a:cubicBezTo>
                <a:lnTo>
                  <a:pt x="583079" y="374303"/>
                </a:lnTo>
                <a:lnTo>
                  <a:pt x="581591" y="384721"/>
                </a:lnTo>
                <a:cubicBezTo>
                  <a:pt x="581591" y="389434"/>
                  <a:pt x="582457" y="392534"/>
                  <a:pt x="584189" y="394023"/>
                </a:cubicBezTo>
                <a:cubicBezTo>
                  <a:pt x="592104" y="392038"/>
                  <a:pt x="597854" y="388752"/>
                  <a:pt x="601441" y="384163"/>
                </a:cubicBezTo>
                <a:cubicBezTo>
                  <a:pt x="605028" y="379574"/>
                  <a:pt x="607562" y="377032"/>
                  <a:pt x="609043" y="376535"/>
                </a:cubicBezTo>
                <a:lnTo>
                  <a:pt x="612752" y="375047"/>
                </a:lnTo>
                <a:cubicBezTo>
                  <a:pt x="614980" y="371326"/>
                  <a:pt x="617577" y="368226"/>
                  <a:pt x="620542" y="365745"/>
                </a:cubicBezTo>
                <a:lnTo>
                  <a:pt x="626478" y="360536"/>
                </a:lnTo>
                <a:cubicBezTo>
                  <a:pt x="630187" y="360536"/>
                  <a:pt x="632412" y="358862"/>
                  <a:pt x="633155" y="355513"/>
                </a:cubicBezTo>
                <a:cubicBezTo>
                  <a:pt x="633897" y="352165"/>
                  <a:pt x="636556" y="349498"/>
                  <a:pt x="641131" y="347514"/>
                </a:cubicBezTo>
                <a:cubicBezTo>
                  <a:pt x="645706" y="345530"/>
                  <a:pt x="649972" y="341499"/>
                  <a:pt x="653929" y="335422"/>
                </a:cubicBezTo>
                <a:cubicBezTo>
                  <a:pt x="657887" y="329345"/>
                  <a:pt x="661966" y="326306"/>
                  <a:pt x="666167" y="326306"/>
                </a:cubicBezTo>
                <a:cubicBezTo>
                  <a:pt x="666909" y="326306"/>
                  <a:pt x="667713" y="326616"/>
                  <a:pt x="668579" y="327236"/>
                </a:cubicBezTo>
                <a:lnTo>
                  <a:pt x="668755" y="327413"/>
                </a:lnTo>
                <a:lnTo>
                  <a:pt x="675363" y="322492"/>
                </a:lnTo>
                <a:cubicBezTo>
                  <a:pt x="678495" y="320570"/>
                  <a:pt x="681053" y="319485"/>
                  <a:pt x="683039" y="319237"/>
                </a:cubicBezTo>
                <a:cubicBezTo>
                  <a:pt x="687009" y="318741"/>
                  <a:pt x="689491" y="317252"/>
                  <a:pt x="690483" y="314772"/>
                </a:cubicBezTo>
                <a:cubicBezTo>
                  <a:pt x="691475" y="312291"/>
                  <a:pt x="693894" y="310245"/>
                  <a:pt x="697738" y="308633"/>
                </a:cubicBezTo>
                <a:cubicBezTo>
                  <a:pt x="701583" y="307020"/>
                  <a:pt x="706048" y="303424"/>
                  <a:pt x="711133" y="297843"/>
                </a:cubicBezTo>
                <a:cubicBezTo>
                  <a:pt x="716218" y="292261"/>
                  <a:pt x="721737" y="288479"/>
                  <a:pt x="727690" y="286494"/>
                </a:cubicBezTo>
                <a:lnTo>
                  <a:pt x="732155" y="281285"/>
                </a:lnTo>
                <a:lnTo>
                  <a:pt x="737736" y="279797"/>
                </a:lnTo>
                <a:lnTo>
                  <a:pt x="739968" y="274960"/>
                </a:lnTo>
                <a:cubicBezTo>
                  <a:pt x="752123" y="267767"/>
                  <a:pt x="760806" y="260946"/>
                  <a:pt x="766019" y="254496"/>
                </a:cubicBezTo>
                <a:cubicBezTo>
                  <a:pt x="766515" y="253504"/>
                  <a:pt x="767631" y="252512"/>
                  <a:pt x="769368" y="251520"/>
                </a:cubicBezTo>
                <a:cubicBezTo>
                  <a:pt x="771104" y="250528"/>
                  <a:pt x="772964" y="248791"/>
                  <a:pt x="774949" y="246311"/>
                </a:cubicBezTo>
                <a:cubicBezTo>
                  <a:pt x="784126" y="237133"/>
                  <a:pt x="795041" y="232544"/>
                  <a:pt x="807691" y="232544"/>
                </a:cubicBezTo>
                <a:cubicBezTo>
                  <a:pt x="822574" y="232544"/>
                  <a:pt x="830511" y="241598"/>
                  <a:pt x="831503" y="259705"/>
                </a:cubicBezTo>
                <a:lnTo>
                  <a:pt x="833736" y="265286"/>
                </a:lnTo>
                <a:cubicBezTo>
                  <a:pt x="835720" y="268759"/>
                  <a:pt x="838511" y="275828"/>
                  <a:pt x="842108" y="286494"/>
                </a:cubicBezTo>
                <a:cubicBezTo>
                  <a:pt x="845704" y="297160"/>
                  <a:pt x="847503" y="303734"/>
                  <a:pt x="847503" y="306214"/>
                </a:cubicBezTo>
                <a:cubicBezTo>
                  <a:pt x="847503" y="312911"/>
                  <a:pt x="845394" y="319609"/>
                  <a:pt x="841177" y="326306"/>
                </a:cubicBezTo>
                <a:cubicBezTo>
                  <a:pt x="837705" y="328042"/>
                  <a:pt x="829395" y="337344"/>
                  <a:pt x="816249" y="354211"/>
                </a:cubicBezTo>
                <a:lnTo>
                  <a:pt x="812528" y="356816"/>
                </a:lnTo>
                <a:cubicBezTo>
                  <a:pt x="810543" y="361281"/>
                  <a:pt x="807939" y="365745"/>
                  <a:pt x="804714" y="370210"/>
                </a:cubicBezTo>
                <a:cubicBezTo>
                  <a:pt x="799753" y="371947"/>
                  <a:pt x="797273" y="373807"/>
                  <a:pt x="797273" y="375791"/>
                </a:cubicBezTo>
                <a:lnTo>
                  <a:pt x="797273" y="382489"/>
                </a:lnTo>
                <a:cubicBezTo>
                  <a:pt x="797273" y="382985"/>
                  <a:pt x="796715" y="383977"/>
                  <a:pt x="795599" y="385465"/>
                </a:cubicBezTo>
                <a:cubicBezTo>
                  <a:pt x="794482" y="386953"/>
                  <a:pt x="792932" y="389806"/>
                  <a:pt x="790948" y="394023"/>
                </a:cubicBezTo>
                <a:lnTo>
                  <a:pt x="787971" y="398488"/>
                </a:lnTo>
                <a:cubicBezTo>
                  <a:pt x="786979" y="399480"/>
                  <a:pt x="785987" y="401526"/>
                  <a:pt x="784995" y="404627"/>
                </a:cubicBezTo>
                <a:cubicBezTo>
                  <a:pt x="784002" y="407727"/>
                  <a:pt x="782576" y="410518"/>
                  <a:pt x="780716" y="412998"/>
                </a:cubicBezTo>
                <a:cubicBezTo>
                  <a:pt x="778855" y="415479"/>
                  <a:pt x="777925" y="417463"/>
                  <a:pt x="777925" y="418951"/>
                </a:cubicBezTo>
                <a:cubicBezTo>
                  <a:pt x="777925" y="422672"/>
                  <a:pt x="782762" y="424533"/>
                  <a:pt x="792436" y="424533"/>
                </a:cubicBezTo>
                <a:cubicBezTo>
                  <a:pt x="792932" y="424533"/>
                  <a:pt x="794793" y="423788"/>
                  <a:pt x="798017" y="422300"/>
                </a:cubicBezTo>
                <a:lnTo>
                  <a:pt x="803226" y="423788"/>
                </a:lnTo>
                <a:cubicBezTo>
                  <a:pt x="803722" y="423788"/>
                  <a:pt x="804962" y="422982"/>
                  <a:pt x="806947" y="421370"/>
                </a:cubicBezTo>
                <a:cubicBezTo>
                  <a:pt x="808931" y="419758"/>
                  <a:pt x="811970" y="418455"/>
                  <a:pt x="816062" y="417463"/>
                </a:cubicBezTo>
                <a:cubicBezTo>
                  <a:pt x="820155" y="416471"/>
                  <a:pt x="823752" y="414983"/>
                  <a:pt x="826853" y="412998"/>
                </a:cubicBezTo>
                <a:cubicBezTo>
                  <a:pt x="829953" y="411014"/>
                  <a:pt x="833673" y="409278"/>
                  <a:pt x="838012" y="407789"/>
                </a:cubicBezTo>
                <a:cubicBezTo>
                  <a:pt x="842351" y="406301"/>
                  <a:pt x="846504" y="403883"/>
                  <a:pt x="850473" y="400534"/>
                </a:cubicBezTo>
                <a:cubicBezTo>
                  <a:pt x="854442" y="397185"/>
                  <a:pt x="858349" y="394767"/>
                  <a:pt x="862193" y="393279"/>
                </a:cubicBezTo>
                <a:cubicBezTo>
                  <a:pt x="866038" y="391790"/>
                  <a:pt x="869635" y="389496"/>
                  <a:pt x="872983" y="386395"/>
                </a:cubicBezTo>
                <a:cubicBezTo>
                  <a:pt x="876332" y="383295"/>
                  <a:pt x="880115" y="380380"/>
                  <a:pt x="884332" y="377652"/>
                </a:cubicBezTo>
                <a:cubicBezTo>
                  <a:pt x="888548" y="374923"/>
                  <a:pt x="895246" y="368970"/>
                  <a:pt x="904423" y="359792"/>
                </a:cubicBezTo>
                <a:cubicBezTo>
                  <a:pt x="907398" y="357436"/>
                  <a:pt x="909908" y="355606"/>
                  <a:pt x="911953" y="354304"/>
                </a:cubicBezTo>
                <a:lnTo>
                  <a:pt x="915505" y="352563"/>
                </a:lnTo>
                <a:lnTo>
                  <a:pt x="915730" y="351142"/>
                </a:lnTo>
                <a:cubicBezTo>
                  <a:pt x="916723" y="348723"/>
                  <a:pt x="918213" y="347018"/>
                  <a:pt x="920199" y="346026"/>
                </a:cubicBezTo>
                <a:lnTo>
                  <a:pt x="921700" y="344589"/>
                </a:lnTo>
                <a:lnTo>
                  <a:pt x="923207" y="342119"/>
                </a:lnTo>
                <a:cubicBezTo>
                  <a:pt x="925129" y="338832"/>
                  <a:pt x="927191" y="336367"/>
                  <a:pt x="929393" y="334724"/>
                </a:cubicBezTo>
                <a:lnTo>
                  <a:pt x="934473" y="332941"/>
                </a:lnTo>
                <a:lnTo>
                  <a:pt x="936591" y="331143"/>
                </a:lnTo>
                <a:cubicBezTo>
                  <a:pt x="940317" y="329903"/>
                  <a:pt x="942180" y="328290"/>
                  <a:pt x="942180" y="326306"/>
                </a:cubicBezTo>
                <a:cubicBezTo>
                  <a:pt x="942180" y="324570"/>
                  <a:pt x="945409" y="321097"/>
                  <a:pt x="951866" y="315888"/>
                </a:cubicBezTo>
                <a:cubicBezTo>
                  <a:pt x="958323" y="310679"/>
                  <a:pt x="963041" y="306152"/>
                  <a:pt x="966019" y="302307"/>
                </a:cubicBezTo>
                <a:cubicBezTo>
                  <a:pt x="968997" y="298463"/>
                  <a:pt x="971481" y="296540"/>
                  <a:pt x="973469" y="296540"/>
                </a:cubicBezTo>
                <a:lnTo>
                  <a:pt x="974957" y="295052"/>
                </a:lnTo>
                <a:cubicBezTo>
                  <a:pt x="975453" y="288851"/>
                  <a:pt x="977814" y="285750"/>
                  <a:pt x="982038" y="285750"/>
                </a:cubicBezTo>
                <a:lnTo>
                  <a:pt x="985759" y="283518"/>
                </a:lnTo>
                <a:lnTo>
                  <a:pt x="986509" y="280541"/>
                </a:lnTo>
                <a:lnTo>
                  <a:pt x="988742" y="279053"/>
                </a:lnTo>
                <a:lnTo>
                  <a:pt x="991724" y="279053"/>
                </a:lnTo>
                <a:lnTo>
                  <a:pt x="993584" y="277565"/>
                </a:lnTo>
                <a:cubicBezTo>
                  <a:pt x="994080" y="271364"/>
                  <a:pt x="996998" y="266527"/>
                  <a:pt x="1002337" y="263054"/>
                </a:cubicBezTo>
                <a:cubicBezTo>
                  <a:pt x="1007675" y="259581"/>
                  <a:pt x="1017423" y="249845"/>
                  <a:pt x="1031579" y="233846"/>
                </a:cubicBezTo>
                <a:cubicBezTo>
                  <a:pt x="1045735" y="217847"/>
                  <a:pt x="1053682" y="207615"/>
                  <a:pt x="1055421" y="203151"/>
                </a:cubicBezTo>
                <a:cubicBezTo>
                  <a:pt x="1057159" y="198686"/>
                  <a:pt x="1060325" y="192671"/>
                  <a:pt x="1064920" y="185105"/>
                </a:cubicBezTo>
                <a:cubicBezTo>
                  <a:pt x="1069514" y="177540"/>
                  <a:pt x="1072060" y="170408"/>
                  <a:pt x="1072556" y="163711"/>
                </a:cubicBezTo>
                <a:cubicBezTo>
                  <a:pt x="1072060" y="162719"/>
                  <a:pt x="1071316" y="161727"/>
                  <a:pt x="1070324" y="160735"/>
                </a:cubicBezTo>
                <a:lnTo>
                  <a:pt x="1054325" y="168548"/>
                </a:lnTo>
                <a:cubicBezTo>
                  <a:pt x="1054325" y="167804"/>
                  <a:pt x="1051844" y="166688"/>
                  <a:pt x="1046883" y="165199"/>
                </a:cubicBezTo>
                <a:cubicBezTo>
                  <a:pt x="1043162" y="167432"/>
                  <a:pt x="1040434" y="169664"/>
                  <a:pt x="1038698" y="171897"/>
                </a:cubicBezTo>
                <a:cubicBezTo>
                  <a:pt x="1036961" y="174129"/>
                  <a:pt x="1035597" y="175245"/>
                  <a:pt x="1034605" y="175245"/>
                </a:cubicBezTo>
                <a:lnTo>
                  <a:pt x="1029396" y="174501"/>
                </a:lnTo>
                <a:lnTo>
                  <a:pt x="1013025" y="176362"/>
                </a:lnTo>
                <a:cubicBezTo>
                  <a:pt x="998390" y="177602"/>
                  <a:pt x="987352" y="180578"/>
                  <a:pt x="979911" y="185291"/>
                </a:cubicBezTo>
                <a:lnTo>
                  <a:pt x="964656" y="189756"/>
                </a:lnTo>
                <a:lnTo>
                  <a:pt x="961307" y="189756"/>
                </a:lnTo>
                <a:cubicBezTo>
                  <a:pt x="959323" y="189756"/>
                  <a:pt x="956346" y="190996"/>
                  <a:pt x="952378" y="193477"/>
                </a:cubicBezTo>
                <a:lnTo>
                  <a:pt x="943820" y="192733"/>
                </a:lnTo>
                <a:cubicBezTo>
                  <a:pt x="935882" y="196949"/>
                  <a:pt x="930053" y="199058"/>
                  <a:pt x="926332" y="199058"/>
                </a:cubicBezTo>
                <a:cubicBezTo>
                  <a:pt x="925836" y="199058"/>
                  <a:pt x="924348" y="198810"/>
                  <a:pt x="921868" y="198314"/>
                </a:cubicBezTo>
                <a:lnTo>
                  <a:pt x="883917" y="208732"/>
                </a:lnTo>
                <a:cubicBezTo>
                  <a:pt x="880940" y="209724"/>
                  <a:pt x="874243" y="214809"/>
                  <a:pt x="863825" y="223987"/>
                </a:cubicBezTo>
                <a:lnTo>
                  <a:pt x="860848" y="224731"/>
                </a:lnTo>
                <a:cubicBezTo>
                  <a:pt x="858368" y="224731"/>
                  <a:pt x="855453" y="221940"/>
                  <a:pt x="852104" y="216359"/>
                </a:cubicBezTo>
                <a:cubicBezTo>
                  <a:pt x="848756" y="210778"/>
                  <a:pt x="847081" y="205755"/>
                  <a:pt x="847081" y="201290"/>
                </a:cubicBezTo>
                <a:cubicBezTo>
                  <a:pt x="847081" y="176734"/>
                  <a:pt x="868165" y="162471"/>
                  <a:pt x="910333" y="158502"/>
                </a:cubicBezTo>
                <a:lnTo>
                  <a:pt x="925588" y="152549"/>
                </a:lnTo>
                <a:lnTo>
                  <a:pt x="926332" y="152549"/>
                </a:lnTo>
                <a:lnTo>
                  <a:pt x="930425" y="154037"/>
                </a:lnTo>
                <a:lnTo>
                  <a:pt x="931913" y="154037"/>
                </a:lnTo>
                <a:cubicBezTo>
                  <a:pt x="933402" y="154037"/>
                  <a:pt x="935758" y="153107"/>
                  <a:pt x="938983" y="151247"/>
                </a:cubicBezTo>
                <a:cubicBezTo>
                  <a:pt x="942207" y="149386"/>
                  <a:pt x="949401" y="147092"/>
                  <a:pt x="960563" y="144364"/>
                </a:cubicBezTo>
                <a:lnTo>
                  <a:pt x="975818" y="140271"/>
                </a:lnTo>
                <a:lnTo>
                  <a:pt x="980655" y="141015"/>
                </a:lnTo>
                <a:cubicBezTo>
                  <a:pt x="983135" y="141015"/>
                  <a:pt x="985926" y="140023"/>
                  <a:pt x="989026" y="138038"/>
                </a:cubicBezTo>
                <a:cubicBezTo>
                  <a:pt x="992127" y="136054"/>
                  <a:pt x="996840" y="134628"/>
                  <a:pt x="1003165" y="133760"/>
                </a:cubicBezTo>
                <a:cubicBezTo>
                  <a:pt x="1009490" y="132891"/>
                  <a:pt x="1013893" y="131961"/>
                  <a:pt x="1016374" y="130969"/>
                </a:cubicBezTo>
                <a:lnTo>
                  <a:pt x="1022327" y="129481"/>
                </a:lnTo>
                <a:cubicBezTo>
                  <a:pt x="1023319" y="129481"/>
                  <a:pt x="1025365" y="128613"/>
                  <a:pt x="1028466" y="126876"/>
                </a:cubicBezTo>
                <a:cubicBezTo>
                  <a:pt x="1031566" y="125140"/>
                  <a:pt x="1035597" y="124272"/>
                  <a:pt x="1040558" y="124272"/>
                </a:cubicBezTo>
                <a:cubicBezTo>
                  <a:pt x="1041302" y="124272"/>
                  <a:pt x="1043162" y="124768"/>
                  <a:pt x="1046139" y="125760"/>
                </a:cubicBezTo>
                <a:lnTo>
                  <a:pt x="1051348" y="124272"/>
                </a:lnTo>
                <a:lnTo>
                  <a:pt x="1055069" y="120551"/>
                </a:lnTo>
                <a:lnTo>
                  <a:pt x="1055813" y="120551"/>
                </a:lnTo>
                <a:lnTo>
                  <a:pt x="1059162" y="122039"/>
                </a:lnTo>
                <a:lnTo>
                  <a:pt x="1059906" y="122039"/>
                </a:lnTo>
                <a:cubicBezTo>
                  <a:pt x="1065859" y="122039"/>
                  <a:pt x="1071147" y="120861"/>
                  <a:pt x="1075771" y="118505"/>
                </a:cubicBezTo>
                <a:cubicBezTo>
                  <a:pt x="1080395" y="116148"/>
                  <a:pt x="1084274" y="114474"/>
                  <a:pt x="1087407" y="113482"/>
                </a:cubicBezTo>
                <a:cubicBezTo>
                  <a:pt x="1090540" y="112490"/>
                  <a:pt x="1092483" y="111745"/>
                  <a:pt x="1093235" y="111249"/>
                </a:cubicBezTo>
                <a:cubicBezTo>
                  <a:pt x="1093987" y="110753"/>
                  <a:pt x="1094613" y="110505"/>
                  <a:pt x="1095113" y="110505"/>
                </a:cubicBezTo>
                <a:lnTo>
                  <a:pt x="1101130" y="111249"/>
                </a:lnTo>
                <a:cubicBezTo>
                  <a:pt x="1103114" y="111249"/>
                  <a:pt x="1105779" y="107715"/>
                  <a:pt x="1109124" y="100645"/>
                </a:cubicBezTo>
                <a:cubicBezTo>
                  <a:pt x="1112468" y="93576"/>
                  <a:pt x="1116248" y="88429"/>
                  <a:pt x="1120463" y="85204"/>
                </a:cubicBezTo>
                <a:cubicBezTo>
                  <a:pt x="1124678" y="81980"/>
                  <a:pt x="1128892" y="75903"/>
                  <a:pt x="1133105" y="66973"/>
                </a:cubicBezTo>
                <a:cubicBezTo>
                  <a:pt x="1134097" y="65733"/>
                  <a:pt x="1135213" y="63810"/>
                  <a:pt x="1136454" y="61206"/>
                </a:cubicBezTo>
                <a:cubicBezTo>
                  <a:pt x="1137694" y="58601"/>
                  <a:pt x="1138686" y="57299"/>
                  <a:pt x="1139430" y="57299"/>
                </a:cubicBezTo>
                <a:cubicBezTo>
                  <a:pt x="1143147" y="57299"/>
                  <a:pt x="1146121" y="54943"/>
                  <a:pt x="1148354" y="50230"/>
                </a:cubicBezTo>
                <a:cubicBezTo>
                  <a:pt x="1155788" y="41548"/>
                  <a:pt x="1161859" y="37207"/>
                  <a:pt x="1166568" y="37207"/>
                </a:cubicBezTo>
                <a:close/>
                <a:moveTo>
                  <a:pt x="337659" y="0"/>
                </a:moveTo>
                <a:lnTo>
                  <a:pt x="339147" y="0"/>
                </a:lnTo>
                <a:cubicBezTo>
                  <a:pt x="342372" y="1985"/>
                  <a:pt x="347023" y="3101"/>
                  <a:pt x="353100" y="3349"/>
                </a:cubicBezTo>
                <a:cubicBezTo>
                  <a:pt x="359177" y="3597"/>
                  <a:pt x="363208" y="7814"/>
                  <a:pt x="365192" y="15999"/>
                </a:cubicBezTo>
                <a:lnTo>
                  <a:pt x="369657" y="25301"/>
                </a:lnTo>
                <a:cubicBezTo>
                  <a:pt x="371145" y="28278"/>
                  <a:pt x="371890" y="30758"/>
                  <a:pt x="371890" y="32742"/>
                </a:cubicBezTo>
                <a:cubicBezTo>
                  <a:pt x="371890" y="37455"/>
                  <a:pt x="372572" y="40804"/>
                  <a:pt x="373936" y="42788"/>
                </a:cubicBezTo>
                <a:cubicBezTo>
                  <a:pt x="375300" y="44773"/>
                  <a:pt x="375982" y="46261"/>
                  <a:pt x="375982" y="47253"/>
                </a:cubicBezTo>
                <a:cubicBezTo>
                  <a:pt x="375982" y="48741"/>
                  <a:pt x="375300" y="50788"/>
                  <a:pt x="373936" y="53392"/>
                </a:cubicBezTo>
                <a:cubicBezTo>
                  <a:pt x="372572" y="55997"/>
                  <a:pt x="371890" y="59283"/>
                  <a:pt x="371890" y="63252"/>
                </a:cubicBezTo>
                <a:cubicBezTo>
                  <a:pt x="371890" y="64740"/>
                  <a:pt x="370897" y="67345"/>
                  <a:pt x="368913" y="71066"/>
                </a:cubicBezTo>
                <a:lnTo>
                  <a:pt x="365937" y="77763"/>
                </a:lnTo>
                <a:cubicBezTo>
                  <a:pt x="359239" y="100583"/>
                  <a:pt x="352914" y="111993"/>
                  <a:pt x="346961" y="111993"/>
                </a:cubicBezTo>
                <a:cubicBezTo>
                  <a:pt x="332574" y="111993"/>
                  <a:pt x="325381" y="107405"/>
                  <a:pt x="325381" y="98227"/>
                </a:cubicBezTo>
                <a:cubicBezTo>
                  <a:pt x="325381" y="88801"/>
                  <a:pt x="332574" y="77887"/>
                  <a:pt x="346961" y="65485"/>
                </a:cubicBezTo>
                <a:cubicBezTo>
                  <a:pt x="348449" y="64492"/>
                  <a:pt x="350682" y="61206"/>
                  <a:pt x="353658" y="55625"/>
                </a:cubicBezTo>
                <a:cubicBezTo>
                  <a:pt x="356635" y="50044"/>
                  <a:pt x="358123" y="46509"/>
                  <a:pt x="358123" y="45021"/>
                </a:cubicBezTo>
                <a:cubicBezTo>
                  <a:pt x="358123" y="40308"/>
                  <a:pt x="355891" y="37951"/>
                  <a:pt x="351426" y="37951"/>
                </a:cubicBezTo>
                <a:cubicBezTo>
                  <a:pt x="347457" y="37951"/>
                  <a:pt x="343922" y="39006"/>
                  <a:pt x="340822" y="41114"/>
                </a:cubicBezTo>
                <a:cubicBezTo>
                  <a:pt x="337721" y="43222"/>
                  <a:pt x="334000" y="44525"/>
                  <a:pt x="329660" y="45021"/>
                </a:cubicBezTo>
                <a:cubicBezTo>
                  <a:pt x="325319" y="45517"/>
                  <a:pt x="322404" y="46261"/>
                  <a:pt x="320916" y="47253"/>
                </a:cubicBezTo>
                <a:lnTo>
                  <a:pt x="314963" y="50230"/>
                </a:lnTo>
                <a:cubicBezTo>
                  <a:pt x="310746" y="52214"/>
                  <a:pt x="303305" y="56803"/>
                  <a:pt x="292639" y="63996"/>
                </a:cubicBezTo>
                <a:lnTo>
                  <a:pt x="192168" y="143991"/>
                </a:lnTo>
                <a:lnTo>
                  <a:pt x="190680" y="149945"/>
                </a:lnTo>
                <a:cubicBezTo>
                  <a:pt x="190184" y="150689"/>
                  <a:pt x="188137" y="152177"/>
                  <a:pt x="184541" y="154409"/>
                </a:cubicBezTo>
                <a:cubicBezTo>
                  <a:pt x="180944" y="156642"/>
                  <a:pt x="178401" y="160239"/>
                  <a:pt x="176913" y="165199"/>
                </a:cubicBezTo>
                <a:cubicBezTo>
                  <a:pt x="171700" y="174377"/>
                  <a:pt x="166365" y="181074"/>
                  <a:pt x="160908" y="185291"/>
                </a:cubicBezTo>
                <a:lnTo>
                  <a:pt x="147886" y="202779"/>
                </a:lnTo>
                <a:lnTo>
                  <a:pt x="144909" y="209476"/>
                </a:lnTo>
                <a:cubicBezTo>
                  <a:pt x="141437" y="210964"/>
                  <a:pt x="132505" y="221382"/>
                  <a:pt x="118114" y="240730"/>
                </a:cubicBezTo>
                <a:cubicBezTo>
                  <a:pt x="112905" y="246931"/>
                  <a:pt x="108689" y="250776"/>
                  <a:pt x="105464" y="252264"/>
                </a:cubicBezTo>
                <a:cubicBezTo>
                  <a:pt x="104968" y="252264"/>
                  <a:pt x="104720" y="252512"/>
                  <a:pt x="104720" y="253008"/>
                </a:cubicBezTo>
                <a:lnTo>
                  <a:pt x="106208" y="258961"/>
                </a:lnTo>
                <a:lnTo>
                  <a:pt x="106208" y="260449"/>
                </a:lnTo>
                <a:cubicBezTo>
                  <a:pt x="106208" y="263178"/>
                  <a:pt x="98023" y="276200"/>
                  <a:pt x="81652" y="299517"/>
                </a:cubicBezTo>
                <a:lnTo>
                  <a:pt x="80907" y="301005"/>
                </a:lnTo>
                <a:cubicBezTo>
                  <a:pt x="79419" y="310431"/>
                  <a:pt x="77124" y="317624"/>
                  <a:pt x="74021" y="322585"/>
                </a:cubicBezTo>
                <a:cubicBezTo>
                  <a:pt x="70919" y="327546"/>
                  <a:pt x="68995" y="331515"/>
                  <a:pt x="68251" y="334491"/>
                </a:cubicBezTo>
                <a:cubicBezTo>
                  <a:pt x="67507" y="337468"/>
                  <a:pt x="66143" y="340383"/>
                  <a:pt x="64158" y="343235"/>
                </a:cubicBezTo>
                <a:cubicBezTo>
                  <a:pt x="62174" y="346088"/>
                  <a:pt x="60376" y="349808"/>
                  <a:pt x="58763" y="354397"/>
                </a:cubicBezTo>
                <a:cubicBezTo>
                  <a:pt x="57151" y="358986"/>
                  <a:pt x="55601" y="362397"/>
                  <a:pt x="54113" y="364629"/>
                </a:cubicBezTo>
                <a:cubicBezTo>
                  <a:pt x="52624" y="366862"/>
                  <a:pt x="51756" y="369156"/>
                  <a:pt x="51508" y="371512"/>
                </a:cubicBezTo>
                <a:cubicBezTo>
                  <a:pt x="51260" y="373869"/>
                  <a:pt x="49648" y="377528"/>
                  <a:pt x="46671" y="382489"/>
                </a:cubicBezTo>
                <a:cubicBezTo>
                  <a:pt x="48159" y="387201"/>
                  <a:pt x="48904" y="389806"/>
                  <a:pt x="48904" y="390302"/>
                </a:cubicBezTo>
                <a:cubicBezTo>
                  <a:pt x="48904" y="391294"/>
                  <a:pt x="46919" y="399852"/>
                  <a:pt x="42950" y="415975"/>
                </a:cubicBezTo>
                <a:lnTo>
                  <a:pt x="42950" y="417463"/>
                </a:lnTo>
                <a:cubicBezTo>
                  <a:pt x="42950" y="420192"/>
                  <a:pt x="43943" y="423292"/>
                  <a:pt x="45927" y="426765"/>
                </a:cubicBezTo>
                <a:cubicBezTo>
                  <a:pt x="47911" y="430238"/>
                  <a:pt x="49648" y="431974"/>
                  <a:pt x="51136" y="431974"/>
                </a:cubicBezTo>
                <a:cubicBezTo>
                  <a:pt x="53120" y="431974"/>
                  <a:pt x="59567" y="428749"/>
                  <a:pt x="70475" y="422300"/>
                </a:cubicBezTo>
                <a:cubicBezTo>
                  <a:pt x="81383" y="415851"/>
                  <a:pt x="89192" y="409402"/>
                  <a:pt x="93901" y="402952"/>
                </a:cubicBezTo>
                <a:lnTo>
                  <a:pt x="102830" y="398488"/>
                </a:lnTo>
                <a:lnTo>
                  <a:pt x="108406" y="393279"/>
                </a:lnTo>
                <a:cubicBezTo>
                  <a:pt x="113363" y="392782"/>
                  <a:pt x="116585" y="392286"/>
                  <a:pt x="118074" y="391790"/>
                </a:cubicBezTo>
                <a:cubicBezTo>
                  <a:pt x="122539" y="381124"/>
                  <a:pt x="126381" y="375047"/>
                  <a:pt x="129602" y="373559"/>
                </a:cubicBezTo>
                <a:lnTo>
                  <a:pt x="136671" y="373559"/>
                </a:lnTo>
                <a:cubicBezTo>
                  <a:pt x="139148" y="371326"/>
                  <a:pt x="140386" y="367978"/>
                  <a:pt x="140386" y="363513"/>
                </a:cubicBezTo>
                <a:cubicBezTo>
                  <a:pt x="140386" y="362025"/>
                  <a:pt x="143920" y="357560"/>
                  <a:pt x="150987" y="350118"/>
                </a:cubicBezTo>
                <a:cubicBezTo>
                  <a:pt x="158055" y="342677"/>
                  <a:pt x="163386" y="336848"/>
                  <a:pt x="166981" y="332631"/>
                </a:cubicBezTo>
                <a:cubicBezTo>
                  <a:pt x="170575" y="328414"/>
                  <a:pt x="172869" y="326058"/>
                  <a:pt x="173861" y="325562"/>
                </a:cubicBezTo>
                <a:cubicBezTo>
                  <a:pt x="175345" y="321841"/>
                  <a:pt x="178939" y="317314"/>
                  <a:pt x="184642" y="311981"/>
                </a:cubicBezTo>
                <a:cubicBezTo>
                  <a:pt x="190345" y="306648"/>
                  <a:pt x="194127" y="301687"/>
                  <a:pt x="195988" y="297098"/>
                </a:cubicBezTo>
                <a:cubicBezTo>
                  <a:pt x="197848" y="292510"/>
                  <a:pt x="200637" y="290215"/>
                  <a:pt x="204353" y="290215"/>
                </a:cubicBezTo>
                <a:cubicBezTo>
                  <a:pt x="207826" y="290215"/>
                  <a:pt x="209562" y="289471"/>
                  <a:pt x="209562" y="287983"/>
                </a:cubicBezTo>
                <a:cubicBezTo>
                  <a:pt x="209562" y="286990"/>
                  <a:pt x="210306" y="285006"/>
                  <a:pt x="211795" y="282030"/>
                </a:cubicBezTo>
                <a:lnTo>
                  <a:pt x="212533" y="279053"/>
                </a:lnTo>
                <a:cubicBezTo>
                  <a:pt x="216998" y="272604"/>
                  <a:pt x="220843" y="268263"/>
                  <a:pt x="224067" y="266031"/>
                </a:cubicBezTo>
                <a:lnTo>
                  <a:pt x="227038" y="262310"/>
                </a:lnTo>
                <a:cubicBezTo>
                  <a:pt x="229022" y="258093"/>
                  <a:pt x="230883" y="255489"/>
                  <a:pt x="232619" y="254496"/>
                </a:cubicBezTo>
                <a:lnTo>
                  <a:pt x="237078" y="250032"/>
                </a:lnTo>
                <a:cubicBezTo>
                  <a:pt x="237574" y="246807"/>
                  <a:pt x="239186" y="243954"/>
                  <a:pt x="241915" y="241474"/>
                </a:cubicBezTo>
                <a:cubicBezTo>
                  <a:pt x="244643" y="238993"/>
                  <a:pt x="247681" y="234715"/>
                  <a:pt x="251028" y="228637"/>
                </a:cubicBezTo>
                <a:cubicBezTo>
                  <a:pt x="254375" y="222560"/>
                  <a:pt x="258030" y="217413"/>
                  <a:pt x="261995" y="213197"/>
                </a:cubicBezTo>
                <a:cubicBezTo>
                  <a:pt x="267948" y="209476"/>
                  <a:pt x="272722" y="202593"/>
                  <a:pt x="276317" y="192547"/>
                </a:cubicBezTo>
                <a:cubicBezTo>
                  <a:pt x="279912" y="182501"/>
                  <a:pt x="284808" y="175245"/>
                  <a:pt x="291005" y="170781"/>
                </a:cubicBezTo>
                <a:lnTo>
                  <a:pt x="300179" y="155526"/>
                </a:lnTo>
                <a:cubicBezTo>
                  <a:pt x="304644" y="149821"/>
                  <a:pt x="309977" y="146968"/>
                  <a:pt x="316178" y="146968"/>
                </a:cubicBezTo>
                <a:cubicBezTo>
                  <a:pt x="321387" y="146968"/>
                  <a:pt x="328022" y="152363"/>
                  <a:pt x="336084" y="163153"/>
                </a:cubicBezTo>
                <a:cubicBezTo>
                  <a:pt x="344145" y="173943"/>
                  <a:pt x="348176" y="184299"/>
                  <a:pt x="348176" y="194221"/>
                </a:cubicBezTo>
                <a:lnTo>
                  <a:pt x="344827" y="209104"/>
                </a:lnTo>
                <a:cubicBezTo>
                  <a:pt x="342843" y="221506"/>
                  <a:pt x="339990" y="230250"/>
                  <a:pt x="336270" y="235335"/>
                </a:cubicBezTo>
                <a:cubicBezTo>
                  <a:pt x="332549" y="240420"/>
                  <a:pt x="330379" y="244823"/>
                  <a:pt x="329758" y="248543"/>
                </a:cubicBezTo>
                <a:cubicBezTo>
                  <a:pt x="329138" y="252264"/>
                  <a:pt x="327092" y="256357"/>
                  <a:pt x="323619" y="260822"/>
                </a:cubicBezTo>
                <a:cubicBezTo>
                  <a:pt x="320147" y="265286"/>
                  <a:pt x="317170" y="272356"/>
                  <a:pt x="314690" y="282030"/>
                </a:cubicBezTo>
                <a:lnTo>
                  <a:pt x="303900" y="302493"/>
                </a:lnTo>
                <a:lnTo>
                  <a:pt x="300923" y="311051"/>
                </a:lnTo>
                <a:cubicBezTo>
                  <a:pt x="298195" y="320477"/>
                  <a:pt x="296706" y="326058"/>
                  <a:pt x="296458" y="327794"/>
                </a:cubicBezTo>
                <a:cubicBezTo>
                  <a:pt x="296210" y="328786"/>
                  <a:pt x="295776" y="329841"/>
                  <a:pt x="295156" y="330957"/>
                </a:cubicBezTo>
                <a:cubicBezTo>
                  <a:pt x="294536" y="332073"/>
                  <a:pt x="293854" y="333065"/>
                  <a:pt x="293110" y="333933"/>
                </a:cubicBezTo>
                <a:cubicBezTo>
                  <a:pt x="292365" y="334802"/>
                  <a:pt x="291621" y="336166"/>
                  <a:pt x="290877" y="338026"/>
                </a:cubicBezTo>
                <a:cubicBezTo>
                  <a:pt x="290133" y="339886"/>
                  <a:pt x="289699" y="340817"/>
                  <a:pt x="289575" y="340817"/>
                </a:cubicBezTo>
                <a:cubicBezTo>
                  <a:pt x="289451" y="340817"/>
                  <a:pt x="289389" y="340693"/>
                  <a:pt x="289389" y="340445"/>
                </a:cubicBezTo>
                <a:cubicBezTo>
                  <a:pt x="286412" y="346150"/>
                  <a:pt x="284924" y="349498"/>
                  <a:pt x="284924" y="350490"/>
                </a:cubicBezTo>
                <a:cubicBezTo>
                  <a:pt x="284924" y="352971"/>
                  <a:pt x="285668" y="354211"/>
                  <a:pt x="287156" y="354211"/>
                </a:cubicBezTo>
                <a:cubicBezTo>
                  <a:pt x="289141" y="354211"/>
                  <a:pt x="291435" y="352723"/>
                  <a:pt x="294040" y="349746"/>
                </a:cubicBezTo>
                <a:cubicBezTo>
                  <a:pt x="296644" y="346770"/>
                  <a:pt x="299189" y="344661"/>
                  <a:pt x="301673" y="343421"/>
                </a:cubicBezTo>
                <a:cubicBezTo>
                  <a:pt x="304157" y="342181"/>
                  <a:pt x="305773" y="340507"/>
                  <a:pt x="306519" y="338398"/>
                </a:cubicBezTo>
                <a:cubicBezTo>
                  <a:pt x="307265" y="336290"/>
                  <a:pt x="309687" y="333995"/>
                  <a:pt x="313786" y="331515"/>
                </a:cubicBezTo>
                <a:cubicBezTo>
                  <a:pt x="317884" y="329034"/>
                  <a:pt x="320430" y="327794"/>
                  <a:pt x="321422" y="327794"/>
                </a:cubicBezTo>
                <a:lnTo>
                  <a:pt x="324404" y="327794"/>
                </a:lnTo>
                <a:cubicBezTo>
                  <a:pt x="332105" y="322833"/>
                  <a:pt x="336452" y="319361"/>
                  <a:pt x="337444" y="317376"/>
                </a:cubicBezTo>
                <a:cubicBezTo>
                  <a:pt x="338192" y="316384"/>
                  <a:pt x="342169" y="314152"/>
                  <a:pt x="349374" y="310679"/>
                </a:cubicBezTo>
                <a:lnTo>
                  <a:pt x="360547" y="305470"/>
                </a:lnTo>
                <a:cubicBezTo>
                  <a:pt x="365764" y="303734"/>
                  <a:pt x="372099" y="299145"/>
                  <a:pt x="379552" y="291703"/>
                </a:cubicBezTo>
                <a:lnTo>
                  <a:pt x="384023" y="292448"/>
                </a:lnTo>
                <a:cubicBezTo>
                  <a:pt x="388247" y="290463"/>
                  <a:pt x="390856" y="289471"/>
                  <a:pt x="391848" y="289471"/>
                </a:cubicBezTo>
                <a:cubicBezTo>
                  <a:pt x="393340" y="289471"/>
                  <a:pt x="394086" y="292075"/>
                  <a:pt x="394086" y="297284"/>
                </a:cubicBezTo>
                <a:cubicBezTo>
                  <a:pt x="394086" y="300261"/>
                  <a:pt x="392414" y="302617"/>
                  <a:pt x="389069" y="304354"/>
                </a:cubicBezTo>
                <a:cubicBezTo>
                  <a:pt x="385724" y="306090"/>
                  <a:pt x="383804" y="307454"/>
                  <a:pt x="383308" y="308447"/>
                </a:cubicBezTo>
                <a:lnTo>
                  <a:pt x="384052" y="311051"/>
                </a:lnTo>
                <a:lnTo>
                  <a:pt x="384052" y="312539"/>
                </a:lnTo>
                <a:cubicBezTo>
                  <a:pt x="384052" y="316260"/>
                  <a:pt x="382192" y="320911"/>
                  <a:pt x="378474" y="326492"/>
                </a:cubicBezTo>
                <a:cubicBezTo>
                  <a:pt x="374755" y="332073"/>
                  <a:pt x="370666" y="335298"/>
                  <a:pt x="366207" y="336166"/>
                </a:cubicBezTo>
                <a:cubicBezTo>
                  <a:pt x="361748" y="337034"/>
                  <a:pt x="358650" y="339266"/>
                  <a:pt x="356914" y="342863"/>
                </a:cubicBezTo>
                <a:cubicBezTo>
                  <a:pt x="355177" y="346460"/>
                  <a:pt x="353815" y="348506"/>
                  <a:pt x="352827" y="349002"/>
                </a:cubicBezTo>
                <a:cubicBezTo>
                  <a:pt x="352331" y="348506"/>
                  <a:pt x="350594" y="347762"/>
                  <a:pt x="347618" y="346770"/>
                </a:cubicBezTo>
                <a:lnTo>
                  <a:pt x="346135" y="346770"/>
                </a:lnTo>
                <a:cubicBezTo>
                  <a:pt x="344151" y="346770"/>
                  <a:pt x="341858" y="348134"/>
                  <a:pt x="339255" y="350863"/>
                </a:cubicBezTo>
                <a:cubicBezTo>
                  <a:pt x="336652" y="353591"/>
                  <a:pt x="332006" y="357064"/>
                  <a:pt x="325317" y="361281"/>
                </a:cubicBezTo>
                <a:lnTo>
                  <a:pt x="319370" y="366490"/>
                </a:lnTo>
                <a:cubicBezTo>
                  <a:pt x="317881" y="368474"/>
                  <a:pt x="316147" y="369466"/>
                  <a:pt x="314166" y="369466"/>
                </a:cubicBezTo>
                <a:cubicBezTo>
                  <a:pt x="299295" y="379636"/>
                  <a:pt x="291860" y="384969"/>
                  <a:pt x="291860" y="385465"/>
                </a:cubicBezTo>
                <a:cubicBezTo>
                  <a:pt x="278973" y="390674"/>
                  <a:pt x="270671" y="396751"/>
                  <a:pt x="266954" y="403697"/>
                </a:cubicBezTo>
                <a:lnTo>
                  <a:pt x="259891" y="415231"/>
                </a:lnTo>
                <a:cubicBezTo>
                  <a:pt x="258158" y="418703"/>
                  <a:pt x="256424" y="421556"/>
                  <a:pt x="254687" y="423788"/>
                </a:cubicBezTo>
                <a:lnTo>
                  <a:pt x="248740" y="446485"/>
                </a:lnTo>
                <a:cubicBezTo>
                  <a:pt x="246760" y="450701"/>
                  <a:pt x="244157" y="454546"/>
                  <a:pt x="240932" y="458019"/>
                </a:cubicBezTo>
                <a:lnTo>
                  <a:pt x="240932" y="458763"/>
                </a:lnTo>
                <a:lnTo>
                  <a:pt x="242421" y="466949"/>
                </a:lnTo>
                <a:cubicBezTo>
                  <a:pt x="241925" y="468189"/>
                  <a:pt x="240004" y="470855"/>
                  <a:pt x="236659" y="474948"/>
                </a:cubicBezTo>
                <a:cubicBezTo>
                  <a:pt x="233315" y="479041"/>
                  <a:pt x="229908" y="487412"/>
                  <a:pt x="226439" y="500063"/>
                </a:cubicBezTo>
                <a:lnTo>
                  <a:pt x="219748" y="522759"/>
                </a:lnTo>
                <a:lnTo>
                  <a:pt x="216027" y="528712"/>
                </a:lnTo>
                <a:cubicBezTo>
                  <a:pt x="211322" y="534417"/>
                  <a:pt x="208969" y="537766"/>
                  <a:pt x="208969" y="538758"/>
                </a:cubicBezTo>
                <a:cubicBezTo>
                  <a:pt x="208969" y="545703"/>
                  <a:pt x="205623" y="552029"/>
                  <a:pt x="198929" y="557734"/>
                </a:cubicBezTo>
                <a:cubicBezTo>
                  <a:pt x="198433" y="559222"/>
                  <a:pt x="196203" y="564555"/>
                  <a:pt x="192238" y="573733"/>
                </a:cubicBezTo>
                <a:lnTo>
                  <a:pt x="187779" y="588988"/>
                </a:lnTo>
                <a:lnTo>
                  <a:pt x="180686" y="597545"/>
                </a:lnTo>
                <a:lnTo>
                  <a:pt x="179192" y="603498"/>
                </a:lnTo>
                <a:cubicBezTo>
                  <a:pt x="177696" y="605483"/>
                  <a:pt x="175579" y="608273"/>
                  <a:pt x="172841" y="611870"/>
                </a:cubicBezTo>
                <a:cubicBezTo>
                  <a:pt x="170103" y="615467"/>
                  <a:pt x="167800" y="620179"/>
                  <a:pt x="165934" y="626009"/>
                </a:cubicBezTo>
                <a:cubicBezTo>
                  <a:pt x="164068" y="631838"/>
                  <a:pt x="160708" y="637047"/>
                  <a:pt x="155853" y="641635"/>
                </a:cubicBezTo>
                <a:cubicBezTo>
                  <a:pt x="150999" y="646224"/>
                  <a:pt x="148572" y="649759"/>
                  <a:pt x="148572" y="652239"/>
                </a:cubicBezTo>
                <a:cubicBezTo>
                  <a:pt x="148572" y="653480"/>
                  <a:pt x="144402" y="659557"/>
                  <a:pt x="136061" y="670471"/>
                </a:cubicBezTo>
                <a:cubicBezTo>
                  <a:pt x="127720" y="681385"/>
                  <a:pt x="123053" y="688826"/>
                  <a:pt x="122059" y="692795"/>
                </a:cubicBezTo>
                <a:cubicBezTo>
                  <a:pt x="121065" y="696764"/>
                  <a:pt x="117954" y="698996"/>
                  <a:pt x="112725" y="699492"/>
                </a:cubicBezTo>
                <a:cubicBezTo>
                  <a:pt x="112225" y="699989"/>
                  <a:pt x="111602" y="702159"/>
                  <a:pt x="110856" y="706004"/>
                </a:cubicBezTo>
                <a:cubicBezTo>
                  <a:pt x="110110" y="709848"/>
                  <a:pt x="108181" y="712143"/>
                  <a:pt x="105069" y="712887"/>
                </a:cubicBezTo>
                <a:cubicBezTo>
                  <a:pt x="101956" y="713631"/>
                  <a:pt x="99529" y="715802"/>
                  <a:pt x="97787" y="719398"/>
                </a:cubicBezTo>
                <a:cubicBezTo>
                  <a:pt x="96045" y="722995"/>
                  <a:pt x="93058" y="724793"/>
                  <a:pt x="88826" y="724793"/>
                </a:cubicBezTo>
                <a:cubicBezTo>
                  <a:pt x="83845" y="724793"/>
                  <a:pt x="80733" y="725909"/>
                  <a:pt x="79489" y="728142"/>
                </a:cubicBezTo>
                <a:cubicBezTo>
                  <a:pt x="78245" y="730374"/>
                  <a:pt x="76627" y="731490"/>
                  <a:pt x="74635" y="731490"/>
                </a:cubicBezTo>
                <a:cubicBezTo>
                  <a:pt x="59201" y="731490"/>
                  <a:pt x="49748" y="724421"/>
                  <a:pt x="46276" y="710282"/>
                </a:cubicBezTo>
                <a:cubicBezTo>
                  <a:pt x="45780" y="707802"/>
                  <a:pt x="44601" y="705508"/>
                  <a:pt x="42741" y="703399"/>
                </a:cubicBezTo>
                <a:cubicBezTo>
                  <a:pt x="40881" y="701291"/>
                  <a:pt x="39827" y="698872"/>
                  <a:pt x="39578" y="696144"/>
                </a:cubicBezTo>
                <a:cubicBezTo>
                  <a:pt x="39330" y="693415"/>
                  <a:pt x="37966" y="689447"/>
                  <a:pt x="35486" y="684238"/>
                </a:cubicBezTo>
                <a:lnTo>
                  <a:pt x="35486" y="683493"/>
                </a:lnTo>
                <a:lnTo>
                  <a:pt x="36974" y="679029"/>
                </a:lnTo>
                <a:cubicBezTo>
                  <a:pt x="37470" y="679029"/>
                  <a:pt x="37718" y="678533"/>
                  <a:pt x="37718" y="677540"/>
                </a:cubicBezTo>
                <a:lnTo>
                  <a:pt x="35486" y="669727"/>
                </a:lnTo>
                <a:cubicBezTo>
                  <a:pt x="37966" y="662782"/>
                  <a:pt x="39206" y="658193"/>
                  <a:pt x="39206" y="655960"/>
                </a:cubicBezTo>
                <a:lnTo>
                  <a:pt x="38462" y="647031"/>
                </a:lnTo>
                <a:cubicBezTo>
                  <a:pt x="37718" y="641574"/>
                  <a:pt x="42059" y="629295"/>
                  <a:pt x="51485" y="610196"/>
                </a:cubicBezTo>
                <a:cubicBezTo>
                  <a:pt x="57690" y="601266"/>
                  <a:pt x="63275" y="587871"/>
                  <a:pt x="68240" y="570012"/>
                </a:cubicBezTo>
                <a:cubicBezTo>
                  <a:pt x="70228" y="567035"/>
                  <a:pt x="72338" y="564431"/>
                  <a:pt x="74571" y="562198"/>
                </a:cubicBezTo>
                <a:lnTo>
                  <a:pt x="82018" y="548804"/>
                </a:lnTo>
                <a:lnTo>
                  <a:pt x="84994" y="545455"/>
                </a:lnTo>
                <a:cubicBezTo>
                  <a:pt x="84498" y="544463"/>
                  <a:pt x="84250" y="543223"/>
                  <a:pt x="84250" y="541735"/>
                </a:cubicBezTo>
                <a:cubicBezTo>
                  <a:pt x="84250" y="538758"/>
                  <a:pt x="86671" y="535720"/>
                  <a:pt x="91511" y="532619"/>
                </a:cubicBezTo>
                <a:cubicBezTo>
                  <a:pt x="96352" y="529518"/>
                  <a:pt x="99269" y="526976"/>
                  <a:pt x="100261" y="524991"/>
                </a:cubicBezTo>
                <a:lnTo>
                  <a:pt x="105104" y="519038"/>
                </a:lnTo>
                <a:lnTo>
                  <a:pt x="109574" y="511225"/>
                </a:lnTo>
                <a:cubicBezTo>
                  <a:pt x="110566" y="504280"/>
                  <a:pt x="113545" y="500807"/>
                  <a:pt x="118510" y="500807"/>
                </a:cubicBezTo>
                <a:cubicBezTo>
                  <a:pt x="119006" y="500807"/>
                  <a:pt x="119874" y="501055"/>
                  <a:pt x="121114" y="501551"/>
                </a:cubicBezTo>
                <a:cubicBezTo>
                  <a:pt x="122606" y="499319"/>
                  <a:pt x="123352" y="497210"/>
                  <a:pt x="123352" y="495226"/>
                </a:cubicBezTo>
                <a:lnTo>
                  <a:pt x="123352" y="493738"/>
                </a:lnTo>
                <a:lnTo>
                  <a:pt x="122603" y="490017"/>
                </a:lnTo>
                <a:cubicBezTo>
                  <a:pt x="122603" y="489273"/>
                  <a:pt x="124837" y="486544"/>
                  <a:pt x="129306" y="481831"/>
                </a:cubicBezTo>
                <a:lnTo>
                  <a:pt x="143084" y="468065"/>
                </a:lnTo>
                <a:lnTo>
                  <a:pt x="146810" y="461740"/>
                </a:lnTo>
                <a:lnTo>
                  <a:pt x="169896" y="442020"/>
                </a:lnTo>
                <a:cubicBezTo>
                  <a:pt x="171384" y="440532"/>
                  <a:pt x="173619" y="437679"/>
                  <a:pt x="176599" y="433462"/>
                </a:cubicBezTo>
                <a:lnTo>
                  <a:pt x="211597" y="398488"/>
                </a:lnTo>
                <a:lnTo>
                  <a:pt x="214579" y="396999"/>
                </a:lnTo>
                <a:cubicBezTo>
                  <a:pt x="216812" y="396007"/>
                  <a:pt x="217928" y="395263"/>
                  <a:pt x="217928" y="394767"/>
                </a:cubicBezTo>
                <a:cubicBezTo>
                  <a:pt x="217928" y="389558"/>
                  <a:pt x="219541" y="384287"/>
                  <a:pt x="222768" y="378954"/>
                </a:cubicBezTo>
                <a:cubicBezTo>
                  <a:pt x="225994" y="373621"/>
                  <a:pt x="228354" y="368722"/>
                  <a:pt x="229846" y="364257"/>
                </a:cubicBezTo>
                <a:lnTo>
                  <a:pt x="229846" y="359792"/>
                </a:lnTo>
                <a:cubicBezTo>
                  <a:pt x="230838" y="358552"/>
                  <a:pt x="231954" y="356692"/>
                  <a:pt x="233195" y="354211"/>
                </a:cubicBezTo>
                <a:lnTo>
                  <a:pt x="236921" y="351235"/>
                </a:lnTo>
                <a:cubicBezTo>
                  <a:pt x="237417" y="348506"/>
                  <a:pt x="238409" y="346522"/>
                  <a:pt x="239898" y="345282"/>
                </a:cubicBezTo>
                <a:lnTo>
                  <a:pt x="239154" y="337468"/>
                </a:lnTo>
                <a:cubicBezTo>
                  <a:pt x="244862" y="330027"/>
                  <a:pt x="247717" y="325686"/>
                  <a:pt x="247717" y="324446"/>
                </a:cubicBezTo>
                <a:cubicBezTo>
                  <a:pt x="247717" y="320229"/>
                  <a:pt x="250197" y="313904"/>
                  <a:pt x="255158" y="305470"/>
                </a:cubicBezTo>
                <a:lnTo>
                  <a:pt x="255158" y="302493"/>
                </a:lnTo>
                <a:cubicBezTo>
                  <a:pt x="255158" y="297284"/>
                  <a:pt x="257639" y="292696"/>
                  <a:pt x="262600" y="288727"/>
                </a:cubicBezTo>
                <a:cubicBezTo>
                  <a:pt x="263344" y="288727"/>
                  <a:pt x="264584" y="286246"/>
                  <a:pt x="266320" y="281285"/>
                </a:cubicBezTo>
                <a:cubicBezTo>
                  <a:pt x="268057" y="276324"/>
                  <a:pt x="268925" y="273720"/>
                  <a:pt x="268925" y="273472"/>
                </a:cubicBezTo>
                <a:lnTo>
                  <a:pt x="268181" y="269007"/>
                </a:lnTo>
                <a:cubicBezTo>
                  <a:pt x="261236" y="278681"/>
                  <a:pt x="254042" y="285254"/>
                  <a:pt x="246601" y="288727"/>
                </a:cubicBezTo>
                <a:cubicBezTo>
                  <a:pt x="233706" y="301625"/>
                  <a:pt x="225895" y="310431"/>
                  <a:pt x="223166" y="315144"/>
                </a:cubicBezTo>
                <a:cubicBezTo>
                  <a:pt x="221186" y="318368"/>
                  <a:pt x="219699" y="319981"/>
                  <a:pt x="218707" y="319981"/>
                </a:cubicBezTo>
                <a:lnTo>
                  <a:pt x="213870" y="319981"/>
                </a:lnTo>
                <a:cubicBezTo>
                  <a:pt x="212878" y="319981"/>
                  <a:pt x="211142" y="321159"/>
                  <a:pt x="208661" y="323515"/>
                </a:cubicBezTo>
                <a:cubicBezTo>
                  <a:pt x="206181" y="325872"/>
                  <a:pt x="204941" y="327546"/>
                  <a:pt x="204941" y="328538"/>
                </a:cubicBezTo>
                <a:lnTo>
                  <a:pt x="207173" y="335980"/>
                </a:lnTo>
                <a:cubicBezTo>
                  <a:pt x="205933" y="337220"/>
                  <a:pt x="204446" y="339080"/>
                  <a:pt x="202714" y="341561"/>
                </a:cubicBezTo>
                <a:lnTo>
                  <a:pt x="201970" y="342305"/>
                </a:lnTo>
                <a:lnTo>
                  <a:pt x="197877" y="341561"/>
                </a:lnTo>
                <a:lnTo>
                  <a:pt x="196389" y="343793"/>
                </a:lnTo>
                <a:lnTo>
                  <a:pt x="197133" y="349002"/>
                </a:lnTo>
                <a:cubicBezTo>
                  <a:pt x="196885" y="349250"/>
                  <a:pt x="196327" y="350118"/>
                  <a:pt x="195459" y="351607"/>
                </a:cubicBezTo>
                <a:cubicBezTo>
                  <a:pt x="194590" y="353095"/>
                  <a:pt x="190934" y="355824"/>
                  <a:pt x="184488" y="359792"/>
                </a:cubicBezTo>
                <a:cubicBezTo>
                  <a:pt x="181264" y="365993"/>
                  <a:pt x="178287" y="369404"/>
                  <a:pt x="175559" y="370024"/>
                </a:cubicBezTo>
                <a:cubicBezTo>
                  <a:pt x="172830" y="370644"/>
                  <a:pt x="171466" y="372071"/>
                  <a:pt x="171466" y="374303"/>
                </a:cubicBezTo>
                <a:cubicBezTo>
                  <a:pt x="171466" y="380504"/>
                  <a:pt x="167127" y="385837"/>
                  <a:pt x="158449" y="390302"/>
                </a:cubicBezTo>
                <a:cubicBezTo>
                  <a:pt x="157457" y="390798"/>
                  <a:pt x="156341" y="391914"/>
                  <a:pt x="155101" y="393651"/>
                </a:cubicBezTo>
                <a:cubicBezTo>
                  <a:pt x="153860" y="395387"/>
                  <a:pt x="151878" y="397743"/>
                  <a:pt x="149153" y="400720"/>
                </a:cubicBezTo>
                <a:lnTo>
                  <a:pt x="146921" y="404813"/>
                </a:lnTo>
                <a:cubicBezTo>
                  <a:pt x="146425" y="404813"/>
                  <a:pt x="145681" y="405061"/>
                  <a:pt x="144688" y="405557"/>
                </a:cubicBezTo>
                <a:lnTo>
                  <a:pt x="140224" y="406301"/>
                </a:lnTo>
                <a:cubicBezTo>
                  <a:pt x="138983" y="406797"/>
                  <a:pt x="137371" y="410022"/>
                  <a:pt x="135387" y="415975"/>
                </a:cubicBezTo>
                <a:lnTo>
                  <a:pt x="133898" y="417463"/>
                </a:lnTo>
                <a:lnTo>
                  <a:pt x="129439" y="418207"/>
                </a:lnTo>
                <a:cubicBezTo>
                  <a:pt x="128695" y="418703"/>
                  <a:pt x="127703" y="421060"/>
                  <a:pt x="126463" y="425277"/>
                </a:cubicBezTo>
                <a:lnTo>
                  <a:pt x="101168" y="450205"/>
                </a:lnTo>
                <a:lnTo>
                  <a:pt x="84430" y="455786"/>
                </a:lnTo>
                <a:cubicBezTo>
                  <a:pt x="77985" y="457771"/>
                  <a:pt x="72282" y="458763"/>
                  <a:pt x="67321" y="458763"/>
                </a:cubicBezTo>
                <a:cubicBezTo>
                  <a:pt x="59635" y="458763"/>
                  <a:pt x="53684" y="456531"/>
                  <a:pt x="49467" y="452066"/>
                </a:cubicBezTo>
                <a:cubicBezTo>
                  <a:pt x="48971" y="452066"/>
                  <a:pt x="48475" y="451694"/>
                  <a:pt x="47979" y="450949"/>
                </a:cubicBezTo>
                <a:lnTo>
                  <a:pt x="38683" y="452066"/>
                </a:lnTo>
                <a:cubicBezTo>
                  <a:pt x="36947" y="452066"/>
                  <a:pt x="32978" y="449213"/>
                  <a:pt x="26777" y="443508"/>
                </a:cubicBezTo>
                <a:lnTo>
                  <a:pt x="19713" y="439787"/>
                </a:lnTo>
                <a:cubicBezTo>
                  <a:pt x="19713" y="439539"/>
                  <a:pt x="16552" y="435695"/>
                  <a:pt x="10229" y="428253"/>
                </a:cubicBezTo>
                <a:cubicBezTo>
                  <a:pt x="3905" y="420812"/>
                  <a:pt x="744" y="415727"/>
                  <a:pt x="744" y="412998"/>
                </a:cubicBezTo>
                <a:lnTo>
                  <a:pt x="0" y="399976"/>
                </a:lnTo>
                <a:lnTo>
                  <a:pt x="744" y="393279"/>
                </a:lnTo>
                <a:lnTo>
                  <a:pt x="0" y="378024"/>
                </a:lnTo>
                <a:cubicBezTo>
                  <a:pt x="0" y="375543"/>
                  <a:pt x="993" y="372009"/>
                  <a:pt x="2979" y="367420"/>
                </a:cubicBezTo>
                <a:cubicBezTo>
                  <a:pt x="4965" y="362831"/>
                  <a:pt x="6083" y="359730"/>
                  <a:pt x="6331" y="358118"/>
                </a:cubicBezTo>
                <a:cubicBezTo>
                  <a:pt x="6579" y="356506"/>
                  <a:pt x="7573" y="354707"/>
                  <a:pt x="9313" y="352723"/>
                </a:cubicBezTo>
                <a:lnTo>
                  <a:pt x="10057" y="347514"/>
                </a:lnTo>
                <a:cubicBezTo>
                  <a:pt x="10057" y="344537"/>
                  <a:pt x="10926" y="342243"/>
                  <a:pt x="12664" y="340631"/>
                </a:cubicBezTo>
                <a:cubicBezTo>
                  <a:pt x="14403" y="339018"/>
                  <a:pt x="15768" y="337468"/>
                  <a:pt x="16760" y="335980"/>
                </a:cubicBezTo>
                <a:lnTo>
                  <a:pt x="18254" y="334491"/>
                </a:lnTo>
                <a:lnTo>
                  <a:pt x="24213" y="335236"/>
                </a:lnTo>
                <a:lnTo>
                  <a:pt x="21981" y="329282"/>
                </a:lnTo>
                <a:cubicBezTo>
                  <a:pt x="21981" y="328786"/>
                  <a:pt x="22229" y="328538"/>
                  <a:pt x="22725" y="328538"/>
                </a:cubicBezTo>
                <a:lnTo>
                  <a:pt x="26074" y="328538"/>
                </a:lnTo>
                <a:lnTo>
                  <a:pt x="24213" y="323701"/>
                </a:lnTo>
                <a:lnTo>
                  <a:pt x="21981" y="323701"/>
                </a:lnTo>
                <a:cubicBezTo>
                  <a:pt x="19992" y="323701"/>
                  <a:pt x="18998" y="322461"/>
                  <a:pt x="18998" y="319981"/>
                </a:cubicBezTo>
                <a:cubicBezTo>
                  <a:pt x="18998" y="316508"/>
                  <a:pt x="21109" y="312167"/>
                  <a:pt x="25329" y="306958"/>
                </a:cubicBezTo>
                <a:lnTo>
                  <a:pt x="25329" y="303238"/>
                </a:lnTo>
                <a:cubicBezTo>
                  <a:pt x="25329" y="299021"/>
                  <a:pt x="30048" y="291703"/>
                  <a:pt x="39485" y="281285"/>
                </a:cubicBezTo>
                <a:lnTo>
                  <a:pt x="45072" y="282030"/>
                </a:lnTo>
                <a:lnTo>
                  <a:pt x="44328" y="274216"/>
                </a:lnTo>
                <a:lnTo>
                  <a:pt x="46566" y="269007"/>
                </a:lnTo>
                <a:cubicBezTo>
                  <a:pt x="47807" y="266031"/>
                  <a:pt x="48799" y="263178"/>
                  <a:pt x="49543" y="260449"/>
                </a:cubicBezTo>
                <a:lnTo>
                  <a:pt x="54014" y="259705"/>
                </a:lnTo>
                <a:lnTo>
                  <a:pt x="54758" y="255240"/>
                </a:lnTo>
                <a:lnTo>
                  <a:pt x="54758" y="251520"/>
                </a:lnTo>
                <a:cubicBezTo>
                  <a:pt x="54758" y="245815"/>
                  <a:pt x="57366" y="242714"/>
                  <a:pt x="62583" y="242218"/>
                </a:cubicBezTo>
                <a:cubicBezTo>
                  <a:pt x="61591" y="239241"/>
                  <a:pt x="61095" y="237257"/>
                  <a:pt x="61095" y="236265"/>
                </a:cubicBezTo>
                <a:cubicBezTo>
                  <a:pt x="61095" y="234777"/>
                  <a:pt x="62087" y="233040"/>
                  <a:pt x="64071" y="231056"/>
                </a:cubicBezTo>
                <a:lnTo>
                  <a:pt x="66309" y="226219"/>
                </a:lnTo>
                <a:cubicBezTo>
                  <a:pt x="67798" y="223242"/>
                  <a:pt x="69970" y="220328"/>
                  <a:pt x="72826" y="217475"/>
                </a:cubicBezTo>
                <a:cubicBezTo>
                  <a:pt x="75683" y="214623"/>
                  <a:pt x="77856" y="211336"/>
                  <a:pt x="79346" y="207615"/>
                </a:cubicBezTo>
                <a:cubicBezTo>
                  <a:pt x="80837" y="203895"/>
                  <a:pt x="82576" y="200794"/>
                  <a:pt x="84564" y="198314"/>
                </a:cubicBezTo>
                <a:lnTo>
                  <a:pt x="85308" y="194965"/>
                </a:lnTo>
                <a:cubicBezTo>
                  <a:pt x="88537" y="189260"/>
                  <a:pt x="92757" y="183679"/>
                  <a:pt x="97970" y="178222"/>
                </a:cubicBezTo>
                <a:lnTo>
                  <a:pt x="110266" y="165199"/>
                </a:lnTo>
                <a:cubicBezTo>
                  <a:pt x="112006" y="164703"/>
                  <a:pt x="113869" y="161789"/>
                  <a:pt x="115856" y="156456"/>
                </a:cubicBezTo>
                <a:cubicBezTo>
                  <a:pt x="117842" y="151123"/>
                  <a:pt x="120450" y="148456"/>
                  <a:pt x="123678" y="148456"/>
                </a:cubicBezTo>
                <a:lnTo>
                  <a:pt x="125166" y="148456"/>
                </a:lnTo>
                <a:cubicBezTo>
                  <a:pt x="126158" y="149449"/>
                  <a:pt x="126905" y="149945"/>
                  <a:pt x="127405" y="149945"/>
                </a:cubicBezTo>
                <a:cubicBezTo>
                  <a:pt x="127901" y="149945"/>
                  <a:pt x="128149" y="149697"/>
                  <a:pt x="128149" y="149200"/>
                </a:cubicBezTo>
                <a:lnTo>
                  <a:pt x="127405" y="143247"/>
                </a:lnTo>
                <a:cubicBezTo>
                  <a:pt x="132369" y="138286"/>
                  <a:pt x="134852" y="134938"/>
                  <a:pt x="134852" y="133201"/>
                </a:cubicBezTo>
                <a:cubicBezTo>
                  <a:pt x="134852" y="129233"/>
                  <a:pt x="141061" y="123156"/>
                  <a:pt x="153479" y="114970"/>
                </a:cubicBezTo>
                <a:cubicBezTo>
                  <a:pt x="154967" y="114474"/>
                  <a:pt x="156270" y="112862"/>
                  <a:pt x="157388" y="110133"/>
                </a:cubicBezTo>
                <a:cubicBezTo>
                  <a:pt x="158506" y="107405"/>
                  <a:pt x="162542" y="103436"/>
                  <a:pt x="169495" y="98227"/>
                </a:cubicBezTo>
                <a:lnTo>
                  <a:pt x="172477" y="95250"/>
                </a:lnTo>
                <a:cubicBezTo>
                  <a:pt x="176698" y="91778"/>
                  <a:pt x="179927" y="89297"/>
                  <a:pt x="182163" y="87809"/>
                </a:cubicBezTo>
                <a:cubicBezTo>
                  <a:pt x="185639" y="78879"/>
                  <a:pt x="193090" y="73298"/>
                  <a:pt x="204516" y="71066"/>
                </a:cubicBezTo>
                <a:lnTo>
                  <a:pt x="206749" y="69205"/>
                </a:lnTo>
                <a:cubicBezTo>
                  <a:pt x="207741" y="64244"/>
                  <a:pt x="210845" y="61516"/>
                  <a:pt x="216062" y="61020"/>
                </a:cubicBezTo>
                <a:cubicBezTo>
                  <a:pt x="223496" y="52338"/>
                  <a:pt x="231797" y="47997"/>
                  <a:pt x="240967" y="47997"/>
                </a:cubicBezTo>
                <a:cubicBezTo>
                  <a:pt x="240471" y="46509"/>
                  <a:pt x="240223" y="45021"/>
                  <a:pt x="240223" y="43532"/>
                </a:cubicBezTo>
                <a:cubicBezTo>
                  <a:pt x="240223" y="40308"/>
                  <a:pt x="241958" y="38696"/>
                  <a:pt x="245426" y="38696"/>
                </a:cubicBezTo>
                <a:cubicBezTo>
                  <a:pt x="245922" y="38696"/>
                  <a:pt x="247783" y="39316"/>
                  <a:pt x="251007" y="40556"/>
                </a:cubicBezTo>
                <a:cubicBezTo>
                  <a:pt x="253980" y="34851"/>
                  <a:pt x="257139" y="31254"/>
                  <a:pt x="260484" y="29766"/>
                </a:cubicBezTo>
                <a:cubicBezTo>
                  <a:pt x="263828" y="28278"/>
                  <a:pt x="266121" y="26913"/>
                  <a:pt x="267361" y="25673"/>
                </a:cubicBezTo>
                <a:cubicBezTo>
                  <a:pt x="268601" y="24433"/>
                  <a:pt x="270212" y="23441"/>
                  <a:pt x="272192" y="22697"/>
                </a:cubicBezTo>
                <a:cubicBezTo>
                  <a:pt x="272688" y="22200"/>
                  <a:pt x="274362" y="21704"/>
                  <a:pt x="277212" y="21208"/>
                </a:cubicBezTo>
                <a:cubicBezTo>
                  <a:pt x="280063" y="20712"/>
                  <a:pt x="283471" y="18480"/>
                  <a:pt x="287435" y="14511"/>
                </a:cubicBezTo>
                <a:cubicBezTo>
                  <a:pt x="288428" y="14511"/>
                  <a:pt x="291030" y="13271"/>
                  <a:pt x="295243" y="10790"/>
                </a:cubicBezTo>
                <a:lnTo>
                  <a:pt x="297476" y="10790"/>
                </a:lnTo>
                <a:lnTo>
                  <a:pt x="298964" y="11534"/>
                </a:lnTo>
                <a:cubicBezTo>
                  <a:pt x="304173" y="6822"/>
                  <a:pt x="308514" y="4465"/>
                  <a:pt x="311986" y="4465"/>
                </a:cubicBezTo>
                <a:lnTo>
                  <a:pt x="322404" y="744"/>
                </a:lnTo>
                <a:cubicBezTo>
                  <a:pt x="323893" y="744"/>
                  <a:pt x="325443" y="1116"/>
                  <a:pt x="327055" y="1861"/>
                </a:cubicBezTo>
                <a:cubicBezTo>
                  <a:pt x="328667" y="2605"/>
                  <a:pt x="329722" y="2977"/>
                  <a:pt x="330218" y="2977"/>
                </a:cubicBezTo>
                <a:cubicBezTo>
                  <a:pt x="331210" y="2977"/>
                  <a:pt x="333690" y="1985"/>
                  <a:pt x="3376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1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bg>
      <p:bgPr>
        <a:gradFill>
          <a:gsLst>
            <a:gs pos="0">
              <a:schemeClr val="accent1"/>
            </a:gs>
            <a:gs pos="85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38F0671C-EA9F-4E8C-A178-AC32DCE7283D}"/>
              </a:ext>
            </a:extLst>
          </p:cNvPr>
          <p:cNvSpPr/>
          <p:nvPr userDrawn="1"/>
        </p:nvSpPr>
        <p:spPr>
          <a:xfrm flipH="1">
            <a:off x="-2" y="1028700"/>
            <a:ext cx="12192001" cy="5829301"/>
          </a:xfrm>
          <a:prstGeom prst="round1Rect">
            <a:avLst>
              <a:gd name="adj" fmla="val 16763"/>
            </a:avLst>
          </a:prstGeom>
          <a:solidFill>
            <a:schemeClr val="bg1"/>
          </a:solidFill>
          <a:ln>
            <a:noFill/>
          </a:ln>
          <a:effectLst>
            <a:outerShdw blurRad="685800" dist="393700" dir="5400000" sx="81000" sy="81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7576C4-D73F-4FB7-84BE-7AEF093C39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55056" y="1893571"/>
            <a:ext cx="7736942" cy="4964430"/>
          </a:xfrm>
          <a:custGeom>
            <a:avLst/>
            <a:gdLst>
              <a:gd name="connsiteX0" fmla="*/ 1365466 w 7736942"/>
              <a:gd name="connsiteY0" fmla="*/ 0 h 4964430"/>
              <a:gd name="connsiteX1" fmla="*/ 7736942 w 7736942"/>
              <a:gd name="connsiteY1" fmla="*/ 0 h 4964430"/>
              <a:gd name="connsiteX2" fmla="*/ 7736942 w 7736942"/>
              <a:gd name="connsiteY2" fmla="*/ 4964430 h 4964430"/>
              <a:gd name="connsiteX3" fmla="*/ 0 w 7736942"/>
              <a:gd name="connsiteY3" fmla="*/ 4964430 h 4964430"/>
              <a:gd name="connsiteX4" fmla="*/ 0 w 7736942"/>
              <a:gd name="connsiteY4" fmla="*/ 1365466 h 4964430"/>
              <a:gd name="connsiteX5" fmla="*/ 1365466 w 7736942"/>
              <a:gd name="connsiteY5" fmla="*/ 0 h 496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6942" h="4964430">
                <a:moveTo>
                  <a:pt x="1365466" y="0"/>
                </a:moveTo>
                <a:lnTo>
                  <a:pt x="7736942" y="0"/>
                </a:lnTo>
                <a:lnTo>
                  <a:pt x="7736942" y="4964430"/>
                </a:lnTo>
                <a:lnTo>
                  <a:pt x="0" y="4964430"/>
                </a:lnTo>
                <a:lnTo>
                  <a:pt x="0" y="1365466"/>
                </a:lnTo>
                <a:cubicBezTo>
                  <a:pt x="0" y="611340"/>
                  <a:pt x="611340" y="0"/>
                  <a:pt x="1365466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grpSp>
        <p:nvGrpSpPr>
          <p:cNvPr id="4" name="Group 58">
            <a:extLst>
              <a:ext uri="{FF2B5EF4-FFF2-40B4-BE49-F238E27FC236}">
                <a16:creationId xmlns:a16="http://schemas.microsoft.com/office/drawing/2014/main" id="{56B78595-3DD2-450F-B4F1-AA75B2D609C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0560" y="340429"/>
            <a:ext cx="482890" cy="486927"/>
            <a:chOff x="3544" y="339"/>
            <a:chExt cx="2392" cy="2412"/>
          </a:xfrm>
        </p:grpSpPr>
        <p:sp>
          <p:nvSpPr>
            <p:cNvPr id="6" name="Freeform 60">
              <a:extLst>
                <a:ext uri="{FF2B5EF4-FFF2-40B4-BE49-F238E27FC236}">
                  <a16:creationId xmlns:a16="http://schemas.microsoft.com/office/drawing/2014/main" id="{76F0C039-8277-45C0-B215-44E04E780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873"/>
              <a:ext cx="676" cy="1742"/>
            </a:xfrm>
            <a:custGeom>
              <a:avLst/>
              <a:gdLst>
                <a:gd name="T0" fmla="*/ 198 w 395"/>
                <a:gd name="T1" fmla="*/ 881 h 1015"/>
                <a:gd name="T2" fmla="*/ 348 w 395"/>
                <a:gd name="T3" fmla="*/ 1015 h 1015"/>
                <a:gd name="T4" fmla="*/ 227 w 395"/>
                <a:gd name="T5" fmla="*/ 344 h 1015"/>
                <a:gd name="T6" fmla="*/ 230 w 395"/>
                <a:gd name="T7" fmla="*/ 0 h 1015"/>
                <a:gd name="T8" fmla="*/ 198 w 395"/>
                <a:gd name="T9" fmla="*/ 881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1015">
                  <a:moveTo>
                    <a:pt x="198" y="881"/>
                  </a:moveTo>
                  <a:cubicBezTo>
                    <a:pt x="237" y="936"/>
                    <a:pt x="288" y="981"/>
                    <a:pt x="348" y="1015"/>
                  </a:cubicBezTo>
                  <a:cubicBezTo>
                    <a:pt x="395" y="701"/>
                    <a:pt x="285" y="519"/>
                    <a:pt x="227" y="344"/>
                  </a:cubicBezTo>
                  <a:cubicBezTo>
                    <a:pt x="191" y="236"/>
                    <a:pt x="175" y="131"/>
                    <a:pt x="230" y="0"/>
                  </a:cubicBezTo>
                  <a:cubicBezTo>
                    <a:pt x="67" y="303"/>
                    <a:pt x="0" y="628"/>
                    <a:pt x="198" y="8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1">
              <a:extLst>
                <a:ext uri="{FF2B5EF4-FFF2-40B4-BE49-F238E27FC236}">
                  <a16:creationId xmlns:a16="http://schemas.microsoft.com/office/drawing/2014/main" id="{16A13F73-0F17-4C62-8727-8A392E055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873"/>
              <a:ext cx="393" cy="1512"/>
            </a:xfrm>
            <a:custGeom>
              <a:avLst/>
              <a:gdLst>
                <a:gd name="T0" fmla="*/ 126 w 230"/>
                <a:gd name="T1" fmla="*/ 592 h 881"/>
                <a:gd name="T2" fmla="*/ 227 w 230"/>
                <a:gd name="T3" fmla="*/ 344 h 881"/>
                <a:gd name="T4" fmla="*/ 230 w 230"/>
                <a:gd name="T5" fmla="*/ 0 h 881"/>
                <a:gd name="T6" fmla="*/ 198 w 230"/>
                <a:gd name="T7" fmla="*/ 881 h 881"/>
                <a:gd name="T8" fmla="*/ 126 w 230"/>
                <a:gd name="T9" fmla="*/ 592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881">
                  <a:moveTo>
                    <a:pt x="126" y="592"/>
                  </a:moveTo>
                  <a:cubicBezTo>
                    <a:pt x="135" y="494"/>
                    <a:pt x="175" y="415"/>
                    <a:pt x="227" y="344"/>
                  </a:cubicBezTo>
                  <a:cubicBezTo>
                    <a:pt x="191" y="236"/>
                    <a:pt x="175" y="131"/>
                    <a:pt x="230" y="0"/>
                  </a:cubicBezTo>
                  <a:cubicBezTo>
                    <a:pt x="67" y="303"/>
                    <a:pt x="0" y="628"/>
                    <a:pt x="198" y="881"/>
                  </a:cubicBezTo>
                  <a:cubicBezTo>
                    <a:pt x="144" y="803"/>
                    <a:pt x="116" y="706"/>
                    <a:pt x="126" y="59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2">
              <a:extLst>
                <a:ext uri="{FF2B5EF4-FFF2-40B4-BE49-F238E27FC236}">
                  <a16:creationId xmlns:a16="http://schemas.microsoft.com/office/drawing/2014/main" id="{10195139-198D-4165-B859-1B3440D5D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772"/>
              <a:ext cx="1872" cy="1979"/>
            </a:xfrm>
            <a:custGeom>
              <a:avLst/>
              <a:gdLst>
                <a:gd name="T0" fmla="*/ 543 w 1094"/>
                <a:gd name="T1" fmla="*/ 1089 h 1153"/>
                <a:gd name="T2" fmla="*/ 875 w 1094"/>
                <a:gd name="T3" fmla="*/ 0 h 1153"/>
                <a:gd name="T4" fmla="*/ 749 w 1094"/>
                <a:gd name="T5" fmla="*/ 304 h 1153"/>
                <a:gd name="T6" fmla="*/ 230 w 1094"/>
                <a:gd name="T7" fmla="*/ 1138 h 1153"/>
                <a:gd name="T8" fmla="*/ 543 w 1094"/>
                <a:gd name="T9" fmla="*/ 1089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153">
                  <a:moveTo>
                    <a:pt x="543" y="1089"/>
                  </a:moveTo>
                  <a:cubicBezTo>
                    <a:pt x="882" y="954"/>
                    <a:pt x="1094" y="573"/>
                    <a:pt x="875" y="0"/>
                  </a:cubicBezTo>
                  <a:cubicBezTo>
                    <a:pt x="899" y="121"/>
                    <a:pt x="841" y="217"/>
                    <a:pt x="749" y="304"/>
                  </a:cubicBezTo>
                  <a:cubicBezTo>
                    <a:pt x="499" y="542"/>
                    <a:pt x="0" y="715"/>
                    <a:pt x="230" y="1138"/>
                  </a:cubicBezTo>
                  <a:cubicBezTo>
                    <a:pt x="335" y="1153"/>
                    <a:pt x="445" y="1138"/>
                    <a:pt x="543" y="10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3">
              <a:extLst>
                <a:ext uri="{FF2B5EF4-FFF2-40B4-BE49-F238E27FC236}">
                  <a16:creationId xmlns:a16="http://schemas.microsoft.com/office/drawing/2014/main" id="{57DCE0AA-CEFB-47AE-BF5E-B59AA054D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" y="772"/>
              <a:ext cx="943" cy="1869"/>
            </a:xfrm>
            <a:custGeom>
              <a:avLst/>
              <a:gdLst>
                <a:gd name="T0" fmla="*/ 206 w 551"/>
                <a:gd name="T1" fmla="*/ 304 h 1089"/>
                <a:gd name="T2" fmla="*/ 194 w 551"/>
                <a:gd name="T3" fmla="*/ 910 h 1089"/>
                <a:gd name="T4" fmla="*/ 0 w 551"/>
                <a:gd name="T5" fmla="*/ 1089 h 1089"/>
                <a:gd name="T6" fmla="*/ 332 w 551"/>
                <a:gd name="T7" fmla="*/ 0 h 1089"/>
                <a:gd name="T8" fmla="*/ 206 w 551"/>
                <a:gd name="T9" fmla="*/ 304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1089">
                  <a:moveTo>
                    <a:pt x="206" y="304"/>
                  </a:moveTo>
                  <a:cubicBezTo>
                    <a:pt x="289" y="511"/>
                    <a:pt x="301" y="736"/>
                    <a:pt x="194" y="910"/>
                  </a:cubicBezTo>
                  <a:cubicBezTo>
                    <a:pt x="143" y="992"/>
                    <a:pt x="75" y="1051"/>
                    <a:pt x="0" y="1089"/>
                  </a:cubicBezTo>
                  <a:cubicBezTo>
                    <a:pt x="339" y="954"/>
                    <a:pt x="551" y="573"/>
                    <a:pt x="332" y="0"/>
                  </a:cubicBezTo>
                  <a:cubicBezTo>
                    <a:pt x="356" y="121"/>
                    <a:pt x="298" y="217"/>
                    <a:pt x="206" y="3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4">
              <a:extLst>
                <a:ext uri="{FF2B5EF4-FFF2-40B4-BE49-F238E27FC236}">
                  <a16:creationId xmlns:a16="http://schemas.microsoft.com/office/drawing/2014/main" id="{1E44CD1C-7723-410F-8A1E-E1A383AA7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" y="772"/>
              <a:ext cx="378" cy="522"/>
            </a:xfrm>
            <a:custGeom>
              <a:avLst/>
              <a:gdLst>
                <a:gd name="T0" fmla="*/ 71 w 221"/>
                <a:gd name="T1" fmla="*/ 304 h 304"/>
                <a:gd name="T2" fmla="*/ 197 w 221"/>
                <a:gd name="T3" fmla="*/ 0 h 304"/>
                <a:gd name="T4" fmla="*/ 0 w 221"/>
                <a:gd name="T5" fmla="*/ 160 h 304"/>
                <a:gd name="T6" fmla="*/ 71 w 221"/>
                <a:gd name="T7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304">
                  <a:moveTo>
                    <a:pt x="71" y="304"/>
                  </a:moveTo>
                  <a:cubicBezTo>
                    <a:pt x="163" y="217"/>
                    <a:pt x="221" y="121"/>
                    <a:pt x="197" y="0"/>
                  </a:cubicBezTo>
                  <a:cubicBezTo>
                    <a:pt x="138" y="72"/>
                    <a:pt x="72" y="123"/>
                    <a:pt x="0" y="160"/>
                  </a:cubicBezTo>
                  <a:cubicBezTo>
                    <a:pt x="27" y="207"/>
                    <a:pt x="51" y="255"/>
                    <a:pt x="71" y="3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5">
              <a:extLst>
                <a:ext uri="{FF2B5EF4-FFF2-40B4-BE49-F238E27FC236}">
                  <a16:creationId xmlns:a16="http://schemas.microsoft.com/office/drawing/2014/main" id="{43618241-534F-4A73-AA2A-E39BCBC16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" y="772"/>
              <a:ext cx="1824" cy="1953"/>
            </a:xfrm>
            <a:custGeom>
              <a:avLst/>
              <a:gdLst>
                <a:gd name="T0" fmla="*/ 315 w 1066"/>
                <a:gd name="T1" fmla="*/ 1138 h 1138"/>
                <a:gd name="T2" fmla="*/ 960 w 1066"/>
                <a:gd name="T3" fmla="*/ 0 h 1138"/>
                <a:gd name="T4" fmla="*/ 315 w 1066"/>
                <a:gd name="T5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6" h="1138">
                  <a:moveTo>
                    <a:pt x="315" y="1138"/>
                  </a:moveTo>
                  <a:cubicBezTo>
                    <a:pt x="23" y="573"/>
                    <a:pt x="1066" y="458"/>
                    <a:pt x="960" y="0"/>
                  </a:cubicBezTo>
                  <a:cubicBezTo>
                    <a:pt x="1051" y="449"/>
                    <a:pt x="0" y="560"/>
                    <a:pt x="315" y="113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6">
              <a:extLst>
                <a:ext uri="{FF2B5EF4-FFF2-40B4-BE49-F238E27FC236}">
                  <a16:creationId xmlns:a16="http://schemas.microsoft.com/office/drawing/2014/main" id="{488ABB72-1743-4D14-B423-5494BFB59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" y="873"/>
              <a:ext cx="606" cy="1742"/>
            </a:xfrm>
            <a:custGeom>
              <a:avLst/>
              <a:gdLst>
                <a:gd name="T0" fmla="*/ 277 w 354"/>
                <a:gd name="T1" fmla="*/ 1015 h 1015"/>
                <a:gd name="T2" fmla="*/ 159 w 354"/>
                <a:gd name="T3" fmla="*/ 0 h 1015"/>
                <a:gd name="T4" fmla="*/ 277 w 354"/>
                <a:gd name="T5" fmla="*/ 1015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4" h="1015">
                  <a:moveTo>
                    <a:pt x="277" y="1015"/>
                  </a:moveTo>
                  <a:cubicBezTo>
                    <a:pt x="354" y="506"/>
                    <a:pt x="16" y="342"/>
                    <a:pt x="159" y="0"/>
                  </a:cubicBezTo>
                  <a:cubicBezTo>
                    <a:pt x="0" y="344"/>
                    <a:pt x="324" y="510"/>
                    <a:pt x="277" y="101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7">
              <a:extLst>
                <a:ext uri="{FF2B5EF4-FFF2-40B4-BE49-F238E27FC236}">
                  <a16:creationId xmlns:a16="http://schemas.microsoft.com/office/drawing/2014/main" id="{73E7D115-89D2-4E21-91DA-52F2DCB12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873"/>
              <a:ext cx="385" cy="591"/>
            </a:xfrm>
            <a:custGeom>
              <a:avLst/>
              <a:gdLst>
                <a:gd name="T0" fmla="*/ 52 w 225"/>
                <a:gd name="T1" fmla="*/ 344 h 344"/>
                <a:gd name="T2" fmla="*/ 225 w 225"/>
                <a:gd name="T3" fmla="*/ 140 h 344"/>
                <a:gd name="T4" fmla="*/ 55 w 225"/>
                <a:gd name="T5" fmla="*/ 0 h 344"/>
                <a:gd name="T6" fmla="*/ 52 w 225"/>
                <a:gd name="T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344">
                  <a:moveTo>
                    <a:pt x="52" y="344"/>
                  </a:moveTo>
                  <a:cubicBezTo>
                    <a:pt x="105" y="273"/>
                    <a:pt x="169" y="208"/>
                    <a:pt x="225" y="140"/>
                  </a:cubicBezTo>
                  <a:cubicBezTo>
                    <a:pt x="152" y="106"/>
                    <a:pt x="84" y="70"/>
                    <a:pt x="55" y="0"/>
                  </a:cubicBezTo>
                  <a:cubicBezTo>
                    <a:pt x="0" y="131"/>
                    <a:pt x="16" y="236"/>
                    <a:pt x="52" y="3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8">
              <a:extLst>
                <a:ext uri="{FF2B5EF4-FFF2-40B4-BE49-F238E27FC236}">
                  <a16:creationId xmlns:a16="http://schemas.microsoft.com/office/drawing/2014/main" id="{99ABC354-D313-4AFB-B6F1-B557ACE3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1070"/>
              <a:ext cx="296" cy="394"/>
            </a:xfrm>
            <a:custGeom>
              <a:avLst/>
              <a:gdLst>
                <a:gd name="T0" fmla="*/ 0 w 173"/>
                <a:gd name="T1" fmla="*/ 229 h 229"/>
                <a:gd name="T2" fmla="*/ 173 w 173"/>
                <a:gd name="T3" fmla="*/ 25 h 229"/>
                <a:gd name="T4" fmla="*/ 123 w 173"/>
                <a:gd name="T5" fmla="*/ 0 h 229"/>
                <a:gd name="T6" fmla="*/ 0 w 173"/>
                <a:gd name="T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29">
                  <a:moveTo>
                    <a:pt x="0" y="229"/>
                  </a:moveTo>
                  <a:cubicBezTo>
                    <a:pt x="53" y="158"/>
                    <a:pt x="117" y="93"/>
                    <a:pt x="173" y="25"/>
                  </a:cubicBezTo>
                  <a:cubicBezTo>
                    <a:pt x="156" y="17"/>
                    <a:pt x="140" y="9"/>
                    <a:pt x="123" y="0"/>
                  </a:cubicBezTo>
                  <a:cubicBezTo>
                    <a:pt x="83" y="77"/>
                    <a:pt x="35" y="151"/>
                    <a:pt x="0" y="2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69">
              <a:extLst>
                <a:ext uri="{FF2B5EF4-FFF2-40B4-BE49-F238E27FC236}">
                  <a16:creationId xmlns:a16="http://schemas.microsoft.com/office/drawing/2014/main" id="{EB60A5E7-18D2-4FD2-8B96-E999DB2D7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339"/>
              <a:ext cx="1413" cy="2386"/>
            </a:xfrm>
            <a:custGeom>
              <a:avLst/>
              <a:gdLst>
                <a:gd name="T0" fmla="*/ 307 w 826"/>
                <a:gd name="T1" fmla="*/ 1390 h 1390"/>
                <a:gd name="T2" fmla="*/ 826 w 826"/>
                <a:gd name="T3" fmla="*/ 556 h 1390"/>
                <a:gd name="T4" fmla="*/ 291 w 826"/>
                <a:gd name="T5" fmla="*/ 0 h 1390"/>
                <a:gd name="T6" fmla="*/ 0 w 826"/>
                <a:gd name="T7" fmla="*/ 655 h 1390"/>
                <a:gd name="T8" fmla="*/ 121 w 826"/>
                <a:gd name="T9" fmla="*/ 1326 h 1390"/>
                <a:gd name="T10" fmla="*/ 307 w 826"/>
                <a:gd name="T11" fmla="*/ 139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1390">
                  <a:moveTo>
                    <a:pt x="307" y="1390"/>
                  </a:moveTo>
                  <a:cubicBezTo>
                    <a:pt x="77" y="967"/>
                    <a:pt x="576" y="794"/>
                    <a:pt x="826" y="556"/>
                  </a:cubicBezTo>
                  <a:cubicBezTo>
                    <a:pt x="724" y="303"/>
                    <a:pt x="516" y="77"/>
                    <a:pt x="291" y="0"/>
                  </a:cubicBezTo>
                  <a:cubicBezTo>
                    <a:pt x="373" y="323"/>
                    <a:pt x="142" y="461"/>
                    <a:pt x="0" y="655"/>
                  </a:cubicBezTo>
                  <a:cubicBezTo>
                    <a:pt x="58" y="830"/>
                    <a:pt x="168" y="1012"/>
                    <a:pt x="121" y="1326"/>
                  </a:cubicBezTo>
                  <a:cubicBezTo>
                    <a:pt x="177" y="1358"/>
                    <a:pt x="241" y="1380"/>
                    <a:pt x="307" y="139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0">
              <a:extLst>
                <a:ext uri="{FF2B5EF4-FFF2-40B4-BE49-F238E27FC236}">
                  <a16:creationId xmlns:a16="http://schemas.microsoft.com/office/drawing/2014/main" id="{B8417457-A44F-4E0D-BDCB-A395454B3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1204"/>
              <a:ext cx="1370" cy="1521"/>
            </a:xfrm>
            <a:custGeom>
              <a:avLst/>
              <a:gdLst>
                <a:gd name="T0" fmla="*/ 282 w 801"/>
                <a:gd name="T1" fmla="*/ 886 h 886"/>
                <a:gd name="T2" fmla="*/ 801 w 801"/>
                <a:gd name="T3" fmla="*/ 52 h 886"/>
                <a:gd name="T4" fmla="*/ 778 w 801"/>
                <a:gd name="T5" fmla="*/ 0 h 886"/>
                <a:gd name="T6" fmla="*/ 282 w 801"/>
                <a:gd name="T7" fmla="*/ 886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1" h="886">
                  <a:moveTo>
                    <a:pt x="282" y="886"/>
                  </a:moveTo>
                  <a:cubicBezTo>
                    <a:pt x="52" y="463"/>
                    <a:pt x="551" y="290"/>
                    <a:pt x="801" y="52"/>
                  </a:cubicBezTo>
                  <a:cubicBezTo>
                    <a:pt x="794" y="35"/>
                    <a:pt x="787" y="18"/>
                    <a:pt x="778" y="0"/>
                  </a:cubicBezTo>
                  <a:cubicBezTo>
                    <a:pt x="537" y="275"/>
                    <a:pt x="0" y="433"/>
                    <a:pt x="282" y="8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1">
              <a:extLst>
                <a:ext uri="{FF2B5EF4-FFF2-40B4-BE49-F238E27FC236}">
                  <a16:creationId xmlns:a16="http://schemas.microsoft.com/office/drawing/2014/main" id="{0489FE36-A4FB-4BC2-A4A1-F00361F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339"/>
              <a:ext cx="1292" cy="1212"/>
            </a:xfrm>
            <a:custGeom>
              <a:avLst/>
              <a:gdLst>
                <a:gd name="T0" fmla="*/ 18 w 755"/>
                <a:gd name="T1" fmla="*/ 706 h 706"/>
                <a:gd name="T2" fmla="*/ 755 w 755"/>
                <a:gd name="T3" fmla="*/ 412 h 706"/>
                <a:gd name="T4" fmla="*/ 291 w 755"/>
                <a:gd name="T5" fmla="*/ 0 h 706"/>
                <a:gd name="T6" fmla="*/ 0 w 755"/>
                <a:gd name="T7" fmla="*/ 655 h 706"/>
                <a:gd name="T8" fmla="*/ 18 w 755"/>
                <a:gd name="T9" fmla="*/ 70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5" h="706">
                  <a:moveTo>
                    <a:pt x="18" y="706"/>
                  </a:moveTo>
                  <a:cubicBezTo>
                    <a:pt x="215" y="519"/>
                    <a:pt x="512" y="541"/>
                    <a:pt x="755" y="412"/>
                  </a:cubicBezTo>
                  <a:cubicBezTo>
                    <a:pt x="642" y="221"/>
                    <a:pt x="472" y="62"/>
                    <a:pt x="291" y="0"/>
                  </a:cubicBezTo>
                  <a:cubicBezTo>
                    <a:pt x="373" y="323"/>
                    <a:pt x="142" y="461"/>
                    <a:pt x="0" y="655"/>
                  </a:cubicBezTo>
                  <a:cubicBezTo>
                    <a:pt x="5" y="672"/>
                    <a:pt x="12" y="689"/>
                    <a:pt x="18" y="7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8A6AEC5-9DE5-4988-9F42-93B442C89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1113"/>
              <a:ext cx="585" cy="438"/>
            </a:xfrm>
            <a:custGeom>
              <a:avLst/>
              <a:gdLst>
                <a:gd name="T0" fmla="*/ 18 w 342"/>
                <a:gd name="T1" fmla="*/ 255 h 255"/>
                <a:gd name="T2" fmla="*/ 342 w 342"/>
                <a:gd name="T3" fmla="*/ 94 h 255"/>
                <a:gd name="T4" fmla="*/ 173 w 342"/>
                <a:gd name="T5" fmla="*/ 0 h 255"/>
                <a:gd name="T6" fmla="*/ 0 w 342"/>
                <a:gd name="T7" fmla="*/ 204 h 255"/>
                <a:gd name="T8" fmla="*/ 18 w 342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55">
                  <a:moveTo>
                    <a:pt x="18" y="255"/>
                  </a:moveTo>
                  <a:cubicBezTo>
                    <a:pt x="110" y="168"/>
                    <a:pt x="223" y="126"/>
                    <a:pt x="342" y="94"/>
                  </a:cubicBezTo>
                  <a:cubicBezTo>
                    <a:pt x="294" y="52"/>
                    <a:pt x="232" y="27"/>
                    <a:pt x="173" y="0"/>
                  </a:cubicBezTo>
                  <a:cubicBezTo>
                    <a:pt x="117" y="68"/>
                    <a:pt x="53" y="133"/>
                    <a:pt x="0" y="204"/>
                  </a:cubicBezTo>
                  <a:cubicBezTo>
                    <a:pt x="5" y="221"/>
                    <a:pt x="12" y="238"/>
                    <a:pt x="18" y="2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3">
              <a:extLst>
                <a:ext uri="{FF2B5EF4-FFF2-40B4-BE49-F238E27FC236}">
                  <a16:creationId xmlns:a16="http://schemas.microsoft.com/office/drawing/2014/main" id="{1CCC2CFE-6A73-40F5-A038-95CC234F0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1374"/>
              <a:ext cx="339" cy="1241"/>
            </a:xfrm>
            <a:custGeom>
              <a:avLst/>
              <a:gdLst>
                <a:gd name="T0" fmla="*/ 121 w 198"/>
                <a:gd name="T1" fmla="*/ 723 h 723"/>
                <a:gd name="T2" fmla="*/ 41 w 198"/>
                <a:gd name="T3" fmla="*/ 0 h 723"/>
                <a:gd name="T4" fmla="*/ 0 w 198"/>
                <a:gd name="T5" fmla="*/ 52 h 723"/>
                <a:gd name="T6" fmla="*/ 121 w 198"/>
                <a:gd name="T7" fmla="*/ 723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723">
                  <a:moveTo>
                    <a:pt x="121" y="723"/>
                  </a:moveTo>
                  <a:cubicBezTo>
                    <a:pt x="198" y="387"/>
                    <a:pt x="78" y="192"/>
                    <a:pt x="41" y="0"/>
                  </a:cubicBezTo>
                  <a:cubicBezTo>
                    <a:pt x="27" y="17"/>
                    <a:pt x="13" y="35"/>
                    <a:pt x="0" y="52"/>
                  </a:cubicBezTo>
                  <a:cubicBezTo>
                    <a:pt x="58" y="227"/>
                    <a:pt x="168" y="409"/>
                    <a:pt x="121" y="72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0BCC452-9941-4D22-B579-66A07227AB7A}"/>
              </a:ext>
            </a:extLst>
          </p:cNvPr>
          <p:cNvSpPr/>
          <p:nvPr userDrawn="1"/>
        </p:nvSpPr>
        <p:spPr>
          <a:xfrm>
            <a:off x="1073264" y="474133"/>
            <a:ext cx="758893" cy="235196"/>
          </a:xfrm>
          <a:custGeom>
            <a:avLst/>
            <a:gdLst/>
            <a:ahLst/>
            <a:cxnLst/>
            <a:rect l="l" t="t" r="r" b="b"/>
            <a:pathLst>
              <a:path w="2360254" h="731490">
                <a:moveTo>
                  <a:pt x="198732" y="449461"/>
                </a:moveTo>
                <a:lnTo>
                  <a:pt x="197243" y="450205"/>
                </a:lnTo>
                <a:cubicBezTo>
                  <a:pt x="197243" y="454918"/>
                  <a:pt x="194081" y="458887"/>
                  <a:pt x="187756" y="462112"/>
                </a:cubicBezTo>
                <a:cubicBezTo>
                  <a:pt x="181430" y="465336"/>
                  <a:pt x="177400" y="468499"/>
                  <a:pt x="175663" y="471599"/>
                </a:cubicBezTo>
                <a:cubicBezTo>
                  <a:pt x="173927" y="474700"/>
                  <a:pt x="171384" y="476622"/>
                  <a:pt x="168036" y="477366"/>
                </a:cubicBezTo>
                <a:cubicBezTo>
                  <a:pt x="164687" y="478111"/>
                  <a:pt x="162765" y="482327"/>
                  <a:pt x="162269" y="490017"/>
                </a:cubicBezTo>
                <a:cubicBezTo>
                  <a:pt x="161277" y="491505"/>
                  <a:pt x="157618" y="493241"/>
                  <a:pt x="151293" y="495226"/>
                </a:cubicBezTo>
                <a:cubicBezTo>
                  <a:pt x="144967" y="497210"/>
                  <a:pt x="141433" y="501551"/>
                  <a:pt x="140689" y="508248"/>
                </a:cubicBezTo>
                <a:cubicBezTo>
                  <a:pt x="139944" y="514946"/>
                  <a:pt x="138208" y="518790"/>
                  <a:pt x="135480" y="519782"/>
                </a:cubicBezTo>
                <a:lnTo>
                  <a:pt x="126550" y="521271"/>
                </a:lnTo>
                <a:cubicBezTo>
                  <a:pt x="124566" y="522263"/>
                  <a:pt x="123015" y="524247"/>
                  <a:pt x="121899" y="527224"/>
                </a:cubicBezTo>
                <a:cubicBezTo>
                  <a:pt x="120783" y="530200"/>
                  <a:pt x="116248" y="537146"/>
                  <a:pt x="108295" y="548060"/>
                </a:cubicBezTo>
                <a:lnTo>
                  <a:pt x="102703" y="561454"/>
                </a:lnTo>
                <a:lnTo>
                  <a:pt x="98970" y="565547"/>
                </a:lnTo>
                <a:cubicBezTo>
                  <a:pt x="94742" y="572244"/>
                  <a:pt x="91508" y="581546"/>
                  <a:pt x="89267" y="593452"/>
                </a:cubicBezTo>
                <a:lnTo>
                  <a:pt x="82925" y="604242"/>
                </a:lnTo>
                <a:cubicBezTo>
                  <a:pt x="79444" y="607715"/>
                  <a:pt x="77704" y="611064"/>
                  <a:pt x="77704" y="614288"/>
                </a:cubicBezTo>
                <a:cubicBezTo>
                  <a:pt x="77704" y="617265"/>
                  <a:pt x="75348" y="623342"/>
                  <a:pt x="70635" y="632520"/>
                </a:cubicBezTo>
                <a:lnTo>
                  <a:pt x="70635" y="638473"/>
                </a:lnTo>
                <a:cubicBezTo>
                  <a:pt x="68154" y="642690"/>
                  <a:pt x="66914" y="645294"/>
                  <a:pt x="66914" y="646286"/>
                </a:cubicBezTo>
                <a:lnTo>
                  <a:pt x="67658" y="654472"/>
                </a:lnTo>
                <a:lnTo>
                  <a:pt x="65426" y="659309"/>
                </a:lnTo>
                <a:lnTo>
                  <a:pt x="67658" y="668239"/>
                </a:lnTo>
                <a:lnTo>
                  <a:pt x="66170" y="684238"/>
                </a:lnTo>
                <a:cubicBezTo>
                  <a:pt x="66170" y="689943"/>
                  <a:pt x="67410" y="692795"/>
                  <a:pt x="69891" y="692795"/>
                </a:cubicBezTo>
                <a:cubicBezTo>
                  <a:pt x="77340" y="688578"/>
                  <a:pt x="83303" y="683307"/>
                  <a:pt x="87779" y="676982"/>
                </a:cubicBezTo>
                <a:cubicBezTo>
                  <a:pt x="92256" y="670657"/>
                  <a:pt x="95489" y="666502"/>
                  <a:pt x="97479" y="664518"/>
                </a:cubicBezTo>
                <a:cubicBezTo>
                  <a:pt x="99469" y="662533"/>
                  <a:pt x="101769" y="658379"/>
                  <a:pt x="104380" y="652053"/>
                </a:cubicBezTo>
                <a:cubicBezTo>
                  <a:pt x="106990" y="645728"/>
                  <a:pt x="108793" y="642566"/>
                  <a:pt x="109789" y="642566"/>
                </a:cubicBezTo>
                <a:lnTo>
                  <a:pt x="113522" y="642566"/>
                </a:lnTo>
                <a:cubicBezTo>
                  <a:pt x="115510" y="642566"/>
                  <a:pt x="116504" y="638969"/>
                  <a:pt x="116504" y="631776"/>
                </a:cubicBezTo>
                <a:cubicBezTo>
                  <a:pt x="116504" y="631031"/>
                  <a:pt x="117682" y="626567"/>
                  <a:pt x="120039" y="618381"/>
                </a:cubicBezTo>
                <a:cubicBezTo>
                  <a:pt x="122395" y="610196"/>
                  <a:pt x="124814" y="605731"/>
                  <a:pt x="127294" y="604987"/>
                </a:cubicBezTo>
                <a:cubicBezTo>
                  <a:pt x="127790" y="603994"/>
                  <a:pt x="128286" y="602010"/>
                  <a:pt x="128782" y="599033"/>
                </a:cubicBezTo>
                <a:lnTo>
                  <a:pt x="133991" y="592336"/>
                </a:lnTo>
                <a:cubicBezTo>
                  <a:pt x="135232" y="590600"/>
                  <a:pt x="136596" y="587995"/>
                  <a:pt x="138084" y="584523"/>
                </a:cubicBezTo>
                <a:lnTo>
                  <a:pt x="140317" y="575221"/>
                </a:lnTo>
                <a:cubicBezTo>
                  <a:pt x="145277" y="560338"/>
                  <a:pt x="151355" y="551781"/>
                  <a:pt x="158548" y="549548"/>
                </a:cubicBezTo>
                <a:cubicBezTo>
                  <a:pt x="159540" y="549052"/>
                  <a:pt x="160036" y="547936"/>
                  <a:pt x="160036" y="546199"/>
                </a:cubicBezTo>
                <a:lnTo>
                  <a:pt x="163385" y="535037"/>
                </a:lnTo>
                <a:cubicBezTo>
                  <a:pt x="165369" y="525116"/>
                  <a:pt x="169586" y="519038"/>
                  <a:pt x="176035" y="516806"/>
                </a:cubicBezTo>
                <a:lnTo>
                  <a:pt x="176035" y="516062"/>
                </a:lnTo>
                <a:cubicBezTo>
                  <a:pt x="176035" y="514822"/>
                  <a:pt x="175787" y="513209"/>
                  <a:pt x="175291" y="511225"/>
                </a:cubicBezTo>
                <a:lnTo>
                  <a:pt x="175291" y="508992"/>
                </a:lnTo>
                <a:cubicBezTo>
                  <a:pt x="175291" y="507504"/>
                  <a:pt x="175911" y="505768"/>
                  <a:pt x="177152" y="503783"/>
                </a:cubicBezTo>
                <a:cubicBezTo>
                  <a:pt x="178392" y="501799"/>
                  <a:pt x="179508" y="498885"/>
                  <a:pt x="180500" y="495040"/>
                </a:cubicBezTo>
                <a:cubicBezTo>
                  <a:pt x="181492" y="491195"/>
                  <a:pt x="184097" y="486916"/>
                  <a:pt x="188314" y="482203"/>
                </a:cubicBezTo>
                <a:lnTo>
                  <a:pt x="188314" y="477739"/>
                </a:lnTo>
                <a:cubicBezTo>
                  <a:pt x="188314" y="472282"/>
                  <a:pt x="190360" y="468499"/>
                  <a:pt x="194453" y="466390"/>
                </a:cubicBezTo>
                <a:cubicBezTo>
                  <a:pt x="198546" y="464282"/>
                  <a:pt x="200592" y="461491"/>
                  <a:pt x="200592" y="458019"/>
                </a:cubicBezTo>
                <a:close/>
                <a:moveTo>
                  <a:pt x="1792484" y="345255"/>
                </a:moveTo>
                <a:lnTo>
                  <a:pt x="1791130" y="348258"/>
                </a:lnTo>
                <a:lnTo>
                  <a:pt x="1791480" y="351138"/>
                </a:lnTo>
                <a:close/>
                <a:moveTo>
                  <a:pt x="2198177" y="306958"/>
                </a:moveTo>
                <a:cubicBezTo>
                  <a:pt x="2194208" y="306958"/>
                  <a:pt x="2190798" y="307764"/>
                  <a:pt x="2187945" y="309377"/>
                </a:cubicBezTo>
                <a:cubicBezTo>
                  <a:pt x="2185093" y="310989"/>
                  <a:pt x="2179634" y="312787"/>
                  <a:pt x="2171571" y="314772"/>
                </a:cubicBezTo>
                <a:cubicBezTo>
                  <a:pt x="2163507" y="316756"/>
                  <a:pt x="2156250" y="320167"/>
                  <a:pt x="2149799" y="325004"/>
                </a:cubicBezTo>
                <a:cubicBezTo>
                  <a:pt x="2143348" y="329841"/>
                  <a:pt x="2138634" y="332259"/>
                  <a:pt x="2135657" y="332259"/>
                </a:cubicBezTo>
                <a:cubicBezTo>
                  <a:pt x="2133921" y="335980"/>
                  <a:pt x="2128092" y="341313"/>
                  <a:pt x="2118170" y="348258"/>
                </a:cubicBezTo>
                <a:cubicBezTo>
                  <a:pt x="2112213" y="350242"/>
                  <a:pt x="2108367" y="354583"/>
                  <a:pt x="2106630" y="361281"/>
                </a:cubicBezTo>
                <a:cubicBezTo>
                  <a:pt x="2100181" y="366490"/>
                  <a:pt x="2096956" y="369466"/>
                  <a:pt x="2096956" y="370210"/>
                </a:cubicBezTo>
                <a:lnTo>
                  <a:pt x="2094352" y="376535"/>
                </a:lnTo>
                <a:cubicBezTo>
                  <a:pt x="2092368" y="378272"/>
                  <a:pt x="2089887" y="379698"/>
                  <a:pt x="2086910" y="380814"/>
                </a:cubicBezTo>
                <a:cubicBezTo>
                  <a:pt x="2083934" y="381930"/>
                  <a:pt x="2082198" y="384535"/>
                  <a:pt x="2081701" y="388628"/>
                </a:cubicBezTo>
                <a:cubicBezTo>
                  <a:pt x="2081205" y="392720"/>
                  <a:pt x="2079531" y="396441"/>
                  <a:pt x="2076678" y="399790"/>
                </a:cubicBezTo>
                <a:cubicBezTo>
                  <a:pt x="2073826" y="403138"/>
                  <a:pt x="2072400" y="405805"/>
                  <a:pt x="2072400" y="407789"/>
                </a:cubicBezTo>
                <a:cubicBezTo>
                  <a:pt x="2072400" y="419944"/>
                  <a:pt x="2074756" y="426021"/>
                  <a:pt x="2079469" y="426021"/>
                </a:cubicBezTo>
                <a:cubicBezTo>
                  <a:pt x="2081453" y="426021"/>
                  <a:pt x="2085608" y="424719"/>
                  <a:pt x="2091933" y="422114"/>
                </a:cubicBezTo>
                <a:cubicBezTo>
                  <a:pt x="2098259" y="419510"/>
                  <a:pt x="2101917" y="417711"/>
                  <a:pt x="2102909" y="416719"/>
                </a:cubicBezTo>
                <a:cubicBezTo>
                  <a:pt x="2103902" y="415727"/>
                  <a:pt x="2105886" y="414735"/>
                  <a:pt x="2108863" y="413742"/>
                </a:cubicBezTo>
                <a:lnTo>
                  <a:pt x="2115938" y="410022"/>
                </a:lnTo>
                <a:cubicBezTo>
                  <a:pt x="2116930" y="409030"/>
                  <a:pt x="2118046" y="408409"/>
                  <a:pt x="2119286" y="408161"/>
                </a:cubicBezTo>
                <a:cubicBezTo>
                  <a:pt x="2120527" y="407913"/>
                  <a:pt x="2121767" y="407107"/>
                  <a:pt x="2123007" y="405743"/>
                </a:cubicBezTo>
                <a:cubicBezTo>
                  <a:pt x="2124247" y="404379"/>
                  <a:pt x="2126480" y="402890"/>
                  <a:pt x="2129704" y="401278"/>
                </a:cubicBezTo>
                <a:cubicBezTo>
                  <a:pt x="2132929" y="399666"/>
                  <a:pt x="2135409" y="397495"/>
                  <a:pt x="2137146" y="394767"/>
                </a:cubicBezTo>
                <a:cubicBezTo>
                  <a:pt x="2141362" y="392286"/>
                  <a:pt x="2148186" y="388442"/>
                  <a:pt x="2157615" y="383233"/>
                </a:cubicBezTo>
                <a:lnTo>
                  <a:pt x="2165429" y="377280"/>
                </a:lnTo>
                <a:cubicBezTo>
                  <a:pt x="2170886" y="374799"/>
                  <a:pt x="2174235" y="372691"/>
                  <a:pt x="2175475" y="370954"/>
                </a:cubicBezTo>
                <a:cubicBezTo>
                  <a:pt x="2176715" y="369218"/>
                  <a:pt x="2179195" y="367482"/>
                  <a:pt x="2182916" y="365745"/>
                </a:cubicBezTo>
                <a:cubicBezTo>
                  <a:pt x="2183912" y="360288"/>
                  <a:pt x="2186953" y="356134"/>
                  <a:pt x="2192037" y="353281"/>
                </a:cubicBezTo>
                <a:cubicBezTo>
                  <a:pt x="2197123" y="350429"/>
                  <a:pt x="2200161" y="347514"/>
                  <a:pt x="2201153" y="344537"/>
                </a:cubicBezTo>
                <a:cubicBezTo>
                  <a:pt x="2205866" y="341065"/>
                  <a:pt x="2212627" y="334864"/>
                  <a:pt x="2221434" y="325934"/>
                </a:cubicBezTo>
                <a:cubicBezTo>
                  <a:pt x="2230242" y="317004"/>
                  <a:pt x="2234646" y="311547"/>
                  <a:pt x="2234646" y="309563"/>
                </a:cubicBezTo>
                <a:cubicBezTo>
                  <a:pt x="2234646" y="308819"/>
                  <a:pt x="2234150" y="308447"/>
                  <a:pt x="2233157" y="308447"/>
                </a:cubicBezTo>
                <a:lnTo>
                  <a:pt x="2232413" y="308447"/>
                </a:lnTo>
                <a:lnTo>
                  <a:pt x="2229436" y="310307"/>
                </a:lnTo>
                <a:lnTo>
                  <a:pt x="2222739" y="309563"/>
                </a:lnTo>
                <a:lnTo>
                  <a:pt x="2215664" y="310307"/>
                </a:lnTo>
                <a:lnTo>
                  <a:pt x="2210455" y="307702"/>
                </a:lnTo>
                <a:lnTo>
                  <a:pt x="2205618" y="308447"/>
                </a:lnTo>
                <a:close/>
                <a:moveTo>
                  <a:pt x="512252" y="306958"/>
                </a:moveTo>
                <a:cubicBezTo>
                  <a:pt x="508283" y="306958"/>
                  <a:pt x="504873" y="307764"/>
                  <a:pt x="502020" y="309377"/>
                </a:cubicBezTo>
                <a:cubicBezTo>
                  <a:pt x="499168" y="310989"/>
                  <a:pt x="493710" y="312787"/>
                  <a:pt x="485646" y="314772"/>
                </a:cubicBezTo>
                <a:cubicBezTo>
                  <a:pt x="477583" y="316756"/>
                  <a:pt x="470325" y="320167"/>
                  <a:pt x="463874" y="325004"/>
                </a:cubicBezTo>
                <a:cubicBezTo>
                  <a:pt x="457423" y="329841"/>
                  <a:pt x="452709" y="332259"/>
                  <a:pt x="449733" y="332259"/>
                </a:cubicBezTo>
                <a:cubicBezTo>
                  <a:pt x="447996" y="335980"/>
                  <a:pt x="442167" y="341313"/>
                  <a:pt x="432245" y="348258"/>
                </a:cubicBezTo>
                <a:cubicBezTo>
                  <a:pt x="426288" y="350242"/>
                  <a:pt x="422442" y="354583"/>
                  <a:pt x="420705" y="361281"/>
                </a:cubicBezTo>
                <a:cubicBezTo>
                  <a:pt x="414256" y="366490"/>
                  <a:pt x="411031" y="369466"/>
                  <a:pt x="411031" y="370210"/>
                </a:cubicBezTo>
                <a:lnTo>
                  <a:pt x="408427" y="376535"/>
                </a:lnTo>
                <a:cubicBezTo>
                  <a:pt x="406443" y="378272"/>
                  <a:pt x="403962" y="379698"/>
                  <a:pt x="400986" y="380814"/>
                </a:cubicBezTo>
                <a:cubicBezTo>
                  <a:pt x="398009" y="381930"/>
                  <a:pt x="396273" y="384535"/>
                  <a:pt x="395777" y="388628"/>
                </a:cubicBezTo>
                <a:cubicBezTo>
                  <a:pt x="395280" y="392720"/>
                  <a:pt x="393606" y="396441"/>
                  <a:pt x="390754" y="399790"/>
                </a:cubicBezTo>
                <a:cubicBezTo>
                  <a:pt x="387901" y="403138"/>
                  <a:pt x="386475" y="405805"/>
                  <a:pt x="386475" y="407789"/>
                </a:cubicBezTo>
                <a:cubicBezTo>
                  <a:pt x="386475" y="419944"/>
                  <a:pt x="388831" y="426021"/>
                  <a:pt x="393544" y="426021"/>
                </a:cubicBezTo>
                <a:cubicBezTo>
                  <a:pt x="395528" y="426021"/>
                  <a:pt x="399683" y="424719"/>
                  <a:pt x="406008" y="422114"/>
                </a:cubicBezTo>
                <a:cubicBezTo>
                  <a:pt x="412334" y="419510"/>
                  <a:pt x="415992" y="417711"/>
                  <a:pt x="416985" y="416719"/>
                </a:cubicBezTo>
                <a:cubicBezTo>
                  <a:pt x="417977" y="415727"/>
                  <a:pt x="419961" y="414735"/>
                  <a:pt x="422938" y="413742"/>
                </a:cubicBezTo>
                <a:lnTo>
                  <a:pt x="430013" y="410022"/>
                </a:lnTo>
                <a:cubicBezTo>
                  <a:pt x="431005" y="409030"/>
                  <a:pt x="432121" y="408409"/>
                  <a:pt x="433361" y="408161"/>
                </a:cubicBezTo>
                <a:cubicBezTo>
                  <a:pt x="434602" y="407913"/>
                  <a:pt x="435842" y="407107"/>
                  <a:pt x="437082" y="405743"/>
                </a:cubicBezTo>
                <a:cubicBezTo>
                  <a:pt x="438322" y="404379"/>
                  <a:pt x="440555" y="402890"/>
                  <a:pt x="443779" y="401278"/>
                </a:cubicBezTo>
                <a:cubicBezTo>
                  <a:pt x="447004" y="399666"/>
                  <a:pt x="449485" y="397495"/>
                  <a:pt x="451221" y="394767"/>
                </a:cubicBezTo>
                <a:cubicBezTo>
                  <a:pt x="455438" y="392286"/>
                  <a:pt x="462261" y="388442"/>
                  <a:pt x="471691" y="383233"/>
                </a:cubicBezTo>
                <a:lnTo>
                  <a:pt x="479504" y="377280"/>
                </a:lnTo>
                <a:cubicBezTo>
                  <a:pt x="484961" y="374799"/>
                  <a:pt x="488310" y="372691"/>
                  <a:pt x="489550" y="370954"/>
                </a:cubicBezTo>
                <a:cubicBezTo>
                  <a:pt x="490790" y="369218"/>
                  <a:pt x="493271" y="367482"/>
                  <a:pt x="496991" y="365745"/>
                </a:cubicBezTo>
                <a:cubicBezTo>
                  <a:pt x="497987" y="360288"/>
                  <a:pt x="501028" y="356134"/>
                  <a:pt x="506113" y="353281"/>
                </a:cubicBezTo>
                <a:cubicBezTo>
                  <a:pt x="511198" y="350429"/>
                  <a:pt x="514236" y="347514"/>
                  <a:pt x="515229" y="344537"/>
                </a:cubicBezTo>
                <a:cubicBezTo>
                  <a:pt x="519941" y="341065"/>
                  <a:pt x="526702" y="334864"/>
                  <a:pt x="535509" y="325934"/>
                </a:cubicBezTo>
                <a:cubicBezTo>
                  <a:pt x="544317" y="317004"/>
                  <a:pt x="548721" y="311547"/>
                  <a:pt x="548721" y="309563"/>
                </a:cubicBezTo>
                <a:cubicBezTo>
                  <a:pt x="548721" y="308819"/>
                  <a:pt x="548225" y="308447"/>
                  <a:pt x="547232" y="308447"/>
                </a:cubicBezTo>
                <a:lnTo>
                  <a:pt x="546488" y="308447"/>
                </a:lnTo>
                <a:lnTo>
                  <a:pt x="543512" y="310307"/>
                </a:lnTo>
                <a:lnTo>
                  <a:pt x="536814" y="309563"/>
                </a:lnTo>
                <a:lnTo>
                  <a:pt x="529739" y="310307"/>
                </a:lnTo>
                <a:lnTo>
                  <a:pt x="524530" y="307702"/>
                </a:lnTo>
                <a:lnTo>
                  <a:pt x="519693" y="308447"/>
                </a:lnTo>
                <a:close/>
                <a:moveTo>
                  <a:pt x="1308668" y="278309"/>
                </a:moveTo>
                <a:cubicBezTo>
                  <a:pt x="1306684" y="278309"/>
                  <a:pt x="1303707" y="279549"/>
                  <a:pt x="1299739" y="282030"/>
                </a:cubicBezTo>
                <a:lnTo>
                  <a:pt x="1291181" y="282030"/>
                </a:lnTo>
                <a:cubicBezTo>
                  <a:pt x="1290189" y="282030"/>
                  <a:pt x="1287460" y="283518"/>
                  <a:pt x="1282995" y="286494"/>
                </a:cubicBezTo>
                <a:lnTo>
                  <a:pt x="1276670" y="287983"/>
                </a:lnTo>
                <a:lnTo>
                  <a:pt x="1272205" y="290215"/>
                </a:lnTo>
                <a:cubicBezTo>
                  <a:pt x="1271213" y="290711"/>
                  <a:pt x="1268299" y="292882"/>
                  <a:pt x="1263462" y="296726"/>
                </a:cubicBezTo>
                <a:cubicBezTo>
                  <a:pt x="1258625" y="300571"/>
                  <a:pt x="1253912" y="303672"/>
                  <a:pt x="1249323" y="306028"/>
                </a:cubicBezTo>
                <a:cubicBezTo>
                  <a:pt x="1244734" y="308385"/>
                  <a:pt x="1240021" y="314524"/>
                  <a:pt x="1235184" y="324446"/>
                </a:cubicBezTo>
                <a:cubicBezTo>
                  <a:pt x="1230348" y="334367"/>
                  <a:pt x="1227929" y="340073"/>
                  <a:pt x="1227929" y="341561"/>
                </a:cubicBezTo>
                <a:cubicBezTo>
                  <a:pt x="1227929" y="343049"/>
                  <a:pt x="1228673" y="343793"/>
                  <a:pt x="1230161" y="343793"/>
                </a:cubicBezTo>
                <a:lnTo>
                  <a:pt x="1242812" y="338212"/>
                </a:lnTo>
                <a:cubicBezTo>
                  <a:pt x="1247525" y="335980"/>
                  <a:pt x="1251928" y="333127"/>
                  <a:pt x="1256020" y="329655"/>
                </a:cubicBezTo>
                <a:cubicBezTo>
                  <a:pt x="1260113" y="326182"/>
                  <a:pt x="1266004" y="321965"/>
                  <a:pt x="1273694" y="317004"/>
                </a:cubicBezTo>
                <a:lnTo>
                  <a:pt x="1276670" y="314028"/>
                </a:lnTo>
                <a:cubicBezTo>
                  <a:pt x="1277166" y="313035"/>
                  <a:pt x="1279461" y="311237"/>
                  <a:pt x="1283554" y="308633"/>
                </a:cubicBezTo>
                <a:cubicBezTo>
                  <a:pt x="1287646" y="306028"/>
                  <a:pt x="1290685" y="303486"/>
                  <a:pt x="1292669" y="301005"/>
                </a:cubicBezTo>
                <a:lnTo>
                  <a:pt x="1296390" y="299517"/>
                </a:lnTo>
                <a:cubicBezTo>
                  <a:pt x="1300607" y="292820"/>
                  <a:pt x="1304886" y="288727"/>
                  <a:pt x="1309226" y="287239"/>
                </a:cubicBezTo>
                <a:cubicBezTo>
                  <a:pt x="1313567" y="285750"/>
                  <a:pt x="1315738" y="284262"/>
                  <a:pt x="1315738" y="282774"/>
                </a:cubicBezTo>
                <a:cubicBezTo>
                  <a:pt x="1315738" y="279797"/>
                  <a:pt x="1313381" y="278309"/>
                  <a:pt x="1308668" y="278309"/>
                </a:cubicBezTo>
                <a:close/>
                <a:moveTo>
                  <a:pt x="2218710" y="251520"/>
                </a:moveTo>
                <a:cubicBezTo>
                  <a:pt x="2234109" y="251520"/>
                  <a:pt x="2242554" y="262186"/>
                  <a:pt x="2244046" y="283518"/>
                </a:cubicBezTo>
                <a:cubicBezTo>
                  <a:pt x="2244543" y="287983"/>
                  <a:pt x="2245785" y="290215"/>
                  <a:pt x="2247773" y="290215"/>
                </a:cubicBezTo>
                <a:cubicBezTo>
                  <a:pt x="2250253" y="290215"/>
                  <a:pt x="2253791" y="285688"/>
                  <a:pt x="2258386" y="276635"/>
                </a:cubicBezTo>
                <a:cubicBezTo>
                  <a:pt x="2262980" y="267581"/>
                  <a:pt x="2272721" y="263054"/>
                  <a:pt x="2287608" y="263054"/>
                </a:cubicBezTo>
                <a:cubicBezTo>
                  <a:pt x="2298274" y="263054"/>
                  <a:pt x="2303607" y="269875"/>
                  <a:pt x="2303607" y="283518"/>
                </a:cubicBezTo>
                <a:cubicBezTo>
                  <a:pt x="2303607" y="299641"/>
                  <a:pt x="2296413" y="314896"/>
                  <a:pt x="2282027" y="329282"/>
                </a:cubicBezTo>
                <a:cubicBezTo>
                  <a:pt x="2281034" y="331267"/>
                  <a:pt x="2280290" y="333499"/>
                  <a:pt x="2279794" y="335980"/>
                </a:cubicBezTo>
                <a:lnTo>
                  <a:pt x="2274585" y="351235"/>
                </a:lnTo>
                <a:lnTo>
                  <a:pt x="2274585" y="351979"/>
                </a:lnTo>
                <a:cubicBezTo>
                  <a:pt x="2274585" y="353467"/>
                  <a:pt x="2273531" y="355513"/>
                  <a:pt x="2271423" y="358118"/>
                </a:cubicBezTo>
                <a:cubicBezTo>
                  <a:pt x="2269314" y="360722"/>
                  <a:pt x="2268260" y="363017"/>
                  <a:pt x="2268260" y="365001"/>
                </a:cubicBezTo>
                <a:lnTo>
                  <a:pt x="2269004" y="374303"/>
                </a:lnTo>
                <a:lnTo>
                  <a:pt x="2267516" y="384721"/>
                </a:lnTo>
                <a:cubicBezTo>
                  <a:pt x="2267516" y="389434"/>
                  <a:pt x="2268382" y="392534"/>
                  <a:pt x="2270115" y="394023"/>
                </a:cubicBezTo>
                <a:cubicBezTo>
                  <a:pt x="2278029" y="392038"/>
                  <a:pt x="2283779" y="388752"/>
                  <a:pt x="2287366" y="384163"/>
                </a:cubicBezTo>
                <a:cubicBezTo>
                  <a:pt x="2290953" y="379574"/>
                  <a:pt x="2293487" y="377032"/>
                  <a:pt x="2294968" y="376535"/>
                </a:cubicBezTo>
                <a:lnTo>
                  <a:pt x="2298677" y="375047"/>
                </a:lnTo>
                <a:cubicBezTo>
                  <a:pt x="2300905" y="371326"/>
                  <a:pt x="2303502" y="368226"/>
                  <a:pt x="2306467" y="365745"/>
                </a:cubicBezTo>
                <a:lnTo>
                  <a:pt x="2312402" y="360536"/>
                </a:lnTo>
                <a:cubicBezTo>
                  <a:pt x="2316111" y="360536"/>
                  <a:pt x="2318337" y="358862"/>
                  <a:pt x="2319080" y="355513"/>
                </a:cubicBezTo>
                <a:cubicBezTo>
                  <a:pt x="2319822" y="352165"/>
                  <a:pt x="2322480" y="349498"/>
                  <a:pt x="2327056" y="347514"/>
                </a:cubicBezTo>
                <a:cubicBezTo>
                  <a:pt x="2331631" y="345530"/>
                  <a:pt x="2335897" y="341499"/>
                  <a:pt x="2339854" y="335422"/>
                </a:cubicBezTo>
                <a:cubicBezTo>
                  <a:pt x="2343811" y="329345"/>
                  <a:pt x="2347891" y="326306"/>
                  <a:pt x="2352092" y="326306"/>
                </a:cubicBezTo>
                <a:cubicBezTo>
                  <a:pt x="2353577" y="326306"/>
                  <a:pt x="2355308" y="327546"/>
                  <a:pt x="2357286" y="330027"/>
                </a:cubicBezTo>
                <a:cubicBezTo>
                  <a:pt x="2359265" y="332507"/>
                  <a:pt x="2360254" y="334491"/>
                  <a:pt x="2360254" y="335980"/>
                </a:cubicBezTo>
                <a:cubicBezTo>
                  <a:pt x="2360254" y="344165"/>
                  <a:pt x="2357774" y="352599"/>
                  <a:pt x="2352813" y="361281"/>
                </a:cubicBezTo>
                <a:lnTo>
                  <a:pt x="2351330" y="371699"/>
                </a:lnTo>
                <a:lnTo>
                  <a:pt x="2348726" y="376535"/>
                </a:lnTo>
                <a:cubicBezTo>
                  <a:pt x="2345005" y="378520"/>
                  <a:pt x="2342587" y="380628"/>
                  <a:pt x="2341470" y="382861"/>
                </a:cubicBezTo>
                <a:cubicBezTo>
                  <a:pt x="2340354" y="385093"/>
                  <a:pt x="2337442" y="387822"/>
                  <a:pt x="2332733" y="391046"/>
                </a:cubicBezTo>
                <a:lnTo>
                  <a:pt x="2329012" y="396255"/>
                </a:lnTo>
                <a:cubicBezTo>
                  <a:pt x="2323555" y="397991"/>
                  <a:pt x="2319897" y="400844"/>
                  <a:pt x="2318039" y="404813"/>
                </a:cubicBezTo>
                <a:cubicBezTo>
                  <a:pt x="2316180" y="408782"/>
                  <a:pt x="2313577" y="411014"/>
                  <a:pt x="2310228" y="411510"/>
                </a:cubicBezTo>
                <a:cubicBezTo>
                  <a:pt x="2306879" y="412006"/>
                  <a:pt x="2303223" y="414487"/>
                  <a:pt x="2299258" y="418951"/>
                </a:cubicBezTo>
                <a:cubicBezTo>
                  <a:pt x="2296778" y="420192"/>
                  <a:pt x="2293801" y="421308"/>
                  <a:pt x="2290328" y="422300"/>
                </a:cubicBezTo>
                <a:lnTo>
                  <a:pt x="2289584" y="426021"/>
                </a:lnTo>
                <a:cubicBezTo>
                  <a:pt x="2287104" y="428501"/>
                  <a:pt x="2283198" y="430486"/>
                  <a:pt x="2277867" y="431974"/>
                </a:cubicBezTo>
                <a:cubicBezTo>
                  <a:pt x="2272536" y="433462"/>
                  <a:pt x="2268569" y="434888"/>
                  <a:pt x="2265967" y="436253"/>
                </a:cubicBezTo>
                <a:cubicBezTo>
                  <a:pt x="2263364" y="437617"/>
                  <a:pt x="2261566" y="438299"/>
                  <a:pt x="2260574" y="438299"/>
                </a:cubicBezTo>
                <a:cubicBezTo>
                  <a:pt x="2255862" y="438299"/>
                  <a:pt x="2251522" y="437369"/>
                  <a:pt x="2247555" y="435509"/>
                </a:cubicBezTo>
                <a:cubicBezTo>
                  <a:pt x="2243588" y="433648"/>
                  <a:pt x="2239496" y="432470"/>
                  <a:pt x="2235279" y="431974"/>
                </a:cubicBezTo>
                <a:cubicBezTo>
                  <a:pt x="2233791" y="430486"/>
                  <a:pt x="2232923" y="428873"/>
                  <a:pt x="2232675" y="427137"/>
                </a:cubicBezTo>
                <a:cubicBezTo>
                  <a:pt x="2232427" y="425401"/>
                  <a:pt x="2231188" y="423106"/>
                  <a:pt x="2228957" y="420254"/>
                </a:cubicBezTo>
                <a:cubicBezTo>
                  <a:pt x="2226727" y="417401"/>
                  <a:pt x="2225611" y="413494"/>
                  <a:pt x="2225611" y="408533"/>
                </a:cubicBezTo>
                <a:lnTo>
                  <a:pt x="2227100" y="401464"/>
                </a:lnTo>
                <a:cubicBezTo>
                  <a:pt x="2227100" y="400472"/>
                  <a:pt x="2226480" y="399232"/>
                  <a:pt x="2225239" y="397743"/>
                </a:cubicBezTo>
                <a:cubicBezTo>
                  <a:pt x="2223999" y="396255"/>
                  <a:pt x="2223379" y="395015"/>
                  <a:pt x="2223379" y="394023"/>
                </a:cubicBezTo>
                <a:cubicBezTo>
                  <a:pt x="2223379" y="393031"/>
                  <a:pt x="2223627" y="392286"/>
                  <a:pt x="2224123" y="391790"/>
                </a:cubicBezTo>
                <a:cubicBezTo>
                  <a:pt x="2224619" y="391294"/>
                  <a:pt x="2224867" y="390550"/>
                  <a:pt x="2224867" y="389558"/>
                </a:cubicBezTo>
                <a:cubicBezTo>
                  <a:pt x="2224867" y="388318"/>
                  <a:pt x="2224619" y="386953"/>
                  <a:pt x="2224123" y="385465"/>
                </a:cubicBezTo>
                <a:cubicBezTo>
                  <a:pt x="2223627" y="383977"/>
                  <a:pt x="2223379" y="382737"/>
                  <a:pt x="2223379" y="381744"/>
                </a:cubicBezTo>
                <a:lnTo>
                  <a:pt x="2225611" y="363513"/>
                </a:lnTo>
                <a:cubicBezTo>
                  <a:pt x="2225611" y="362025"/>
                  <a:pt x="2225115" y="361281"/>
                  <a:pt x="2224123" y="361281"/>
                </a:cubicBezTo>
                <a:cubicBezTo>
                  <a:pt x="2223131" y="361281"/>
                  <a:pt x="2221332" y="362521"/>
                  <a:pt x="2218728" y="365001"/>
                </a:cubicBezTo>
                <a:cubicBezTo>
                  <a:pt x="2216123" y="367482"/>
                  <a:pt x="2213085" y="368722"/>
                  <a:pt x="2209612" y="368722"/>
                </a:cubicBezTo>
                <a:cubicBezTo>
                  <a:pt x="2207628" y="370210"/>
                  <a:pt x="2206013" y="373311"/>
                  <a:pt x="2204769" y="378024"/>
                </a:cubicBezTo>
                <a:cubicBezTo>
                  <a:pt x="2202785" y="380504"/>
                  <a:pt x="2200305" y="382737"/>
                  <a:pt x="2197328" y="384721"/>
                </a:cubicBezTo>
                <a:lnTo>
                  <a:pt x="2195840" y="386953"/>
                </a:lnTo>
                <a:cubicBezTo>
                  <a:pt x="2195344" y="388690"/>
                  <a:pt x="2193483" y="390116"/>
                  <a:pt x="2190259" y="391232"/>
                </a:cubicBezTo>
                <a:cubicBezTo>
                  <a:pt x="2187034" y="392348"/>
                  <a:pt x="2184802" y="393775"/>
                  <a:pt x="2183562" y="395511"/>
                </a:cubicBezTo>
                <a:lnTo>
                  <a:pt x="2179841" y="399232"/>
                </a:lnTo>
                <a:lnTo>
                  <a:pt x="2172771" y="398488"/>
                </a:lnTo>
                <a:cubicBezTo>
                  <a:pt x="2172271" y="398984"/>
                  <a:pt x="2170905" y="401154"/>
                  <a:pt x="2168673" y="404999"/>
                </a:cubicBezTo>
                <a:cubicBezTo>
                  <a:pt x="2166440" y="408844"/>
                  <a:pt x="2163588" y="412006"/>
                  <a:pt x="2160115" y="414487"/>
                </a:cubicBezTo>
                <a:lnTo>
                  <a:pt x="2131832" y="437555"/>
                </a:lnTo>
                <a:cubicBezTo>
                  <a:pt x="2128855" y="439539"/>
                  <a:pt x="2124515" y="442020"/>
                  <a:pt x="2118810" y="444996"/>
                </a:cubicBezTo>
                <a:lnTo>
                  <a:pt x="2116577" y="447229"/>
                </a:lnTo>
                <a:cubicBezTo>
                  <a:pt x="2096730" y="460375"/>
                  <a:pt x="2082713" y="466949"/>
                  <a:pt x="2074527" y="466949"/>
                </a:cubicBezTo>
                <a:cubicBezTo>
                  <a:pt x="2067826" y="466949"/>
                  <a:pt x="2060011" y="465088"/>
                  <a:pt x="2051081" y="461367"/>
                </a:cubicBezTo>
                <a:cubicBezTo>
                  <a:pt x="2042152" y="457647"/>
                  <a:pt x="2037315" y="453182"/>
                  <a:pt x="2036570" y="447973"/>
                </a:cubicBezTo>
                <a:lnTo>
                  <a:pt x="2032850" y="432718"/>
                </a:lnTo>
                <a:cubicBezTo>
                  <a:pt x="2030617" y="429245"/>
                  <a:pt x="2029501" y="424408"/>
                  <a:pt x="2029501" y="418207"/>
                </a:cubicBezTo>
                <a:cubicBezTo>
                  <a:pt x="2029501" y="415231"/>
                  <a:pt x="2029749" y="413246"/>
                  <a:pt x="2030245" y="412254"/>
                </a:cubicBezTo>
                <a:lnTo>
                  <a:pt x="2030245" y="410022"/>
                </a:lnTo>
                <a:lnTo>
                  <a:pt x="2029501" y="397743"/>
                </a:lnTo>
                <a:cubicBezTo>
                  <a:pt x="2029501" y="394767"/>
                  <a:pt x="2031858" y="393279"/>
                  <a:pt x="2036570" y="393279"/>
                </a:cubicBezTo>
                <a:lnTo>
                  <a:pt x="2035826" y="383233"/>
                </a:lnTo>
                <a:cubicBezTo>
                  <a:pt x="2035826" y="382240"/>
                  <a:pt x="2037997" y="378334"/>
                  <a:pt x="2042338" y="371512"/>
                </a:cubicBezTo>
                <a:cubicBezTo>
                  <a:pt x="2046678" y="364691"/>
                  <a:pt x="2049593" y="360784"/>
                  <a:pt x="2051081" y="359792"/>
                </a:cubicBezTo>
                <a:lnTo>
                  <a:pt x="2054802" y="354955"/>
                </a:lnTo>
                <a:cubicBezTo>
                  <a:pt x="2054554" y="351979"/>
                  <a:pt x="2056292" y="348816"/>
                  <a:pt x="2060017" y="345468"/>
                </a:cubicBezTo>
                <a:cubicBezTo>
                  <a:pt x="2063741" y="342119"/>
                  <a:pt x="2066722" y="338708"/>
                  <a:pt x="2068958" y="335236"/>
                </a:cubicBezTo>
                <a:cubicBezTo>
                  <a:pt x="2071194" y="331763"/>
                  <a:pt x="2075417" y="327918"/>
                  <a:pt x="2081626" y="323701"/>
                </a:cubicBezTo>
                <a:lnTo>
                  <a:pt x="2092800" y="312539"/>
                </a:lnTo>
                <a:cubicBezTo>
                  <a:pt x="2101493" y="303858"/>
                  <a:pt x="2110930" y="296912"/>
                  <a:pt x="2121112" y="291703"/>
                </a:cubicBezTo>
                <a:cubicBezTo>
                  <a:pt x="2122600" y="291207"/>
                  <a:pt x="2125642" y="288727"/>
                  <a:pt x="2130236" y="284262"/>
                </a:cubicBezTo>
                <a:cubicBezTo>
                  <a:pt x="2134831" y="279797"/>
                  <a:pt x="2140047" y="276511"/>
                  <a:pt x="2145884" y="274402"/>
                </a:cubicBezTo>
                <a:cubicBezTo>
                  <a:pt x="2151720" y="272294"/>
                  <a:pt x="2157432" y="269627"/>
                  <a:pt x="2163019" y="266403"/>
                </a:cubicBezTo>
                <a:cubicBezTo>
                  <a:pt x="2168606" y="263178"/>
                  <a:pt x="2173016" y="261566"/>
                  <a:pt x="2176248" y="261566"/>
                </a:cubicBezTo>
                <a:lnTo>
                  <a:pt x="2179225" y="261566"/>
                </a:lnTo>
                <a:cubicBezTo>
                  <a:pt x="2180217" y="261566"/>
                  <a:pt x="2186798" y="258465"/>
                  <a:pt x="2198968" y="252264"/>
                </a:cubicBezTo>
                <a:lnTo>
                  <a:pt x="2201206" y="252264"/>
                </a:lnTo>
                <a:cubicBezTo>
                  <a:pt x="2202198" y="252264"/>
                  <a:pt x="2204556" y="253256"/>
                  <a:pt x="2208281" y="255240"/>
                </a:cubicBezTo>
                <a:lnTo>
                  <a:pt x="2209025" y="255240"/>
                </a:lnTo>
                <a:lnTo>
                  <a:pt x="2214990" y="252264"/>
                </a:lnTo>
                <a:cubicBezTo>
                  <a:pt x="2215982" y="251768"/>
                  <a:pt x="2217222" y="251520"/>
                  <a:pt x="2218710" y="251520"/>
                </a:cubicBezTo>
                <a:close/>
                <a:moveTo>
                  <a:pt x="1321435" y="247055"/>
                </a:moveTo>
                <a:cubicBezTo>
                  <a:pt x="1322427" y="247055"/>
                  <a:pt x="1324473" y="247799"/>
                  <a:pt x="1327571" y="249287"/>
                </a:cubicBezTo>
                <a:cubicBezTo>
                  <a:pt x="1330670" y="250776"/>
                  <a:pt x="1334450" y="251520"/>
                  <a:pt x="1338911" y="251520"/>
                </a:cubicBezTo>
                <a:cubicBezTo>
                  <a:pt x="1344364" y="251520"/>
                  <a:pt x="1349384" y="254000"/>
                  <a:pt x="1353971" y="258961"/>
                </a:cubicBezTo>
                <a:cubicBezTo>
                  <a:pt x="1358558" y="263922"/>
                  <a:pt x="1360851" y="268511"/>
                  <a:pt x="1360851" y="272728"/>
                </a:cubicBezTo>
                <a:cubicBezTo>
                  <a:pt x="1360851" y="280417"/>
                  <a:pt x="1356890" y="288231"/>
                  <a:pt x="1348968" y="296168"/>
                </a:cubicBezTo>
                <a:cubicBezTo>
                  <a:pt x="1341046" y="304106"/>
                  <a:pt x="1334733" y="308571"/>
                  <a:pt x="1330027" y="309563"/>
                </a:cubicBezTo>
                <a:cubicBezTo>
                  <a:pt x="1325818" y="313780"/>
                  <a:pt x="1322600" y="316446"/>
                  <a:pt x="1320371" y="317562"/>
                </a:cubicBezTo>
                <a:cubicBezTo>
                  <a:pt x="1318143" y="318678"/>
                  <a:pt x="1315852" y="320415"/>
                  <a:pt x="1313499" y="322771"/>
                </a:cubicBezTo>
                <a:cubicBezTo>
                  <a:pt x="1311147" y="325128"/>
                  <a:pt x="1309228" y="326306"/>
                  <a:pt x="1307744" y="326306"/>
                </a:cubicBezTo>
                <a:cubicBezTo>
                  <a:pt x="1306752" y="326306"/>
                  <a:pt x="1306009" y="325996"/>
                  <a:pt x="1305514" y="325376"/>
                </a:cubicBezTo>
                <a:cubicBezTo>
                  <a:pt x="1305020" y="324756"/>
                  <a:pt x="1304277" y="324446"/>
                  <a:pt x="1303285" y="324446"/>
                </a:cubicBezTo>
                <a:cubicBezTo>
                  <a:pt x="1299324" y="324446"/>
                  <a:pt x="1294993" y="329282"/>
                  <a:pt x="1290292" y="338956"/>
                </a:cubicBezTo>
                <a:lnTo>
                  <a:pt x="1283606" y="338212"/>
                </a:lnTo>
                <a:cubicBezTo>
                  <a:pt x="1279397" y="340941"/>
                  <a:pt x="1276673" y="343917"/>
                  <a:pt x="1275435" y="347142"/>
                </a:cubicBezTo>
                <a:cubicBezTo>
                  <a:pt x="1274197" y="350366"/>
                  <a:pt x="1271597" y="351979"/>
                  <a:pt x="1267636" y="351979"/>
                </a:cubicBezTo>
                <a:cubicBezTo>
                  <a:pt x="1258474" y="361157"/>
                  <a:pt x="1252284" y="365745"/>
                  <a:pt x="1249067" y="365745"/>
                </a:cubicBezTo>
                <a:cubicBezTo>
                  <a:pt x="1248571" y="365745"/>
                  <a:pt x="1246837" y="365249"/>
                  <a:pt x="1243864" y="364257"/>
                </a:cubicBezTo>
                <a:cubicBezTo>
                  <a:pt x="1241884" y="366738"/>
                  <a:pt x="1240893" y="369342"/>
                  <a:pt x="1240893" y="372071"/>
                </a:cubicBezTo>
                <a:cubicBezTo>
                  <a:pt x="1240893" y="375047"/>
                  <a:pt x="1238913" y="376783"/>
                  <a:pt x="1234952" y="377280"/>
                </a:cubicBezTo>
                <a:lnTo>
                  <a:pt x="1230127" y="381744"/>
                </a:lnTo>
                <a:lnTo>
                  <a:pt x="1226412" y="381000"/>
                </a:lnTo>
                <a:lnTo>
                  <a:pt x="1218982" y="388814"/>
                </a:lnTo>
                <a:cubicBezTo>
                  <a:pt x="1215269" y="388814"/>
                  <a:pt x="1211432" y="390054"/>
                  <a:pt x="1207471" y="392534"/>
                </a:cubicBezTo>
                <a:cubicBezTo>
                  <a:pt x="1206975" y="395511"/>
                  <a:pt x="1206231" y="399294"/>
                  <a:pt x="1205239" y="403883"/>
                </a:cubicBezTo>
                <a:cubicBezTo>
                  <a:pt x="1204247" y="408471"/>
                  <a:pt x="1203750" y="411014"/>
                  <a:pt x="1203750" y="411510"/>
                </a:cubicBezTo>
                <a:cubicBezTo>
                  <a:pt x="1203750" y="418703"/>
                  <a:pt x="1210324" y="422300"/>
                  <a:pt x="1223470" y="422300"/>
                </a:cubicBezTo>
                <a:lnTo>
                  <a:pt x="1241335" y="419696"/>
                </a:lnTo>
                <a:cubicBezTo>
                  <a:pt x="1246048" y="419696"/>
                  <a:pt x="1250451" y="418455"/>
                  <a:pt x="1254544" y="415975"/>
                </a:cubicBezTo>
                <a:cubicBezTo>
                  <a:pt x="1258636" y="413494"/>
                  <a:pt x="1263041" y="412254"/>
                  <a:pt x="1267758" y="412254"/>
                </a:cubicBezTo>
                <a:cubicBezTo>
                  <a:pt x="1269246" y="412254"/>
                  <a:pt x="1271479" y="411758"/>
                  <a:pt x="1274455" y="410766"/>
                </a:cubicBezTo>
                <a:lnTo>
                  <a:pt x="1278176" y="412254"/>
                </a:lnTo>
                <a:cubicBezTo>
                  <a:pt x="1279912" y="408533"/>
                  <a:pt x="1283137" y="405185"/>
                  <a:pt x="1287850" y="402208"/>
                </a:cubicBezTo>
                <a:cubicBezTo>
                  <a:pt x="1292563" y="399232"/>
                  <a:pt x="1296285" y="397743"/>
                  <a:pt x="1299018" y="397743"/>
                </a:cubicBezTo>
                <a:lnTo>
                  <a:pt x="1302738" y="395511"/>
                </a:lnTo>
                <a:cubicBezTo>
                  <a:pt x="1303731" y="392534"/>
                  <a:pt x="1305219" y="390550"/>
                  <a:pt x="1307203" y="389558"/>
                </a:cubicBezTo>
                <a:lnTo>
                  <a:pt x="1310180" y="386953"/>
                </a:lnTo>
                <a:cubicBezTo>
                  <a:pt x="1312164" y="384969"/>
                  <a:pt x="1314025" y="383977"/>
                  <a:pt x="1315761" y="383977"/>
                </a:cubicBezTo>
                <a:lnTo>
                  <a:pt x="1320970" y="383977"/>
                </a:lnTo>
                <a:lnTo>
                  <a:pt x="1322458" y="383233"/>
                </a:lnTo>
                <a:cubicBezTo>
                  <a:pt x="1325435" y="376783"/>
                  <a:pt x="1329591" y="373001"/>
                  <a:pt x="1334925" y="371885"/>
                </a:cubicBezTo>
                <a:cubicBezTo>
                  <a:pt x="1340260" y="370768"/>
                  <a:pt x="1343610" y="368970"/>
                  <a:pt x="1344974" y="366490"/>
                </a:cubicBezTo>
                <a:cubicBezTo>
                  <a:pt x="1346339" y="364009"/>
                  <a:pt x="1348757" y="362521"/>
                  <a:pt x="1352230" y="362025"/>
                </a:cubicBezTo>
                <a:cubicBezTo>
                  <a:pt x="1355702" y="361529"/>
                  <a:pt x="1358617" y="359854"/>
                  <a:pt x="1360973" y="357002"/>
                </a:cubicBezTo>
                <a:cubicBezTo>
                  <a:pt x="1363330" y="354149"/>
                  <a:pt x="1366245" y="351483"/>
                  <a:pt x="1369720" y="349002"/>
                </a:cubicBezTo>
                <a:cubicBezTo>
                  <a:pt x="1373194" y="346522"/>
                  <a:pt x="1375614" y="344661"/>
                  <a:pt x="1376978" y="343421"/>
                </a:cubicBezTo>
                <a:cubicBezTo>
                  <a:pt x="1378342" y="342181"/>
                  <a:pt x="1379521" y="341561"/>
                  <a:pt x="1380513" y="341561"/>
                </a:cubicBezTo>
                <a:cubicBezTo>
                  <a:pt x="1382001" y="341561"/>
                  <a:pt x="1382745" y="342677"/>
                  <a:pt x="1382745" y="344909"/>
                </a:cubicBezTo>
                <a:cubicBezTo>
                  <a:pt x="1382745" y="347142"/>
                  <a:pt x="1383241" y="348258"/>
                  <a:pt x="1384233" y="348258"/>
                </a:cubicBezTo>
                <a:cubicBezTo>
                  <a:pt x="1385226" y="348258"/>
                  <a:pt x="1385722" y="347762"/>
                  <a:pt x="1385722" y="346770"/>
                </a:cubicBezTo>
                <a:cubicBezTo>
                  <a:pt x="1385722" y="345778"/>
                  <a:pt x="1385474" y="344537"/>
                  <a:pt x="1384978" y="343049"/>
                </a:cubicBezTo>
                <a:lnTo>
                  <a:pt x="1384978" y="340445"/>
                </a:lnTo>
                <a:cubicBezTo>
                  <a:pt x="1384978" y="336724"/>
                  <a:pt x="1386962" y="334243"/>
                  <a:pt x="1390931" y="333003"/>
                </a:cubicBezTo>
                <a:lnTo>
                  <a:pt x="1406792" y="322781"/>
                </a:lnTo>
                <a:lnTo>
                  <a:pt x="1407791" y="321710"/>
                </a:lnTo>
                <a:lnTo>
                  <a:pt x="1409120" y="316027"/>
                </a:lnTo>
                <a:cubicBezTo>
                  <a:pt x="1409834" y="314508"/>
                  <a:pt x="1410780" y="313532"/>
                  <a:pt x="1411959" y="313097"/>
                </a:cubicBezTo>
                <a:cubicBezTo>
                  <a:pt x="1414315" y="312229"/>
                  <a:pt x="1416113" y="311237"/>
                  <a:pt x="1417354" y="310121"/>
                </a:cubicBezTo>
                <a:cubicBezTo>
                  <a:pt x="1418594" y="309005"/>
                  <a:pt x="1419958" y="308447"/>
                  <a:pt x="1421446" y="308447"/>
                </a:cubicBezTo>
                <a:cubicBezTo>
                  <a:pt x="1423059" y="308447"/>
                  <a:pt x="1424268" y="308912"/>
                  <a:pt x="1425074" y="309842"/>
                </a:cubicBezTo>
                <a:lnTo>
                  <a:pt x="1425088" y="309889"/>
                </a:lnTo>
                <a:lnTo>
                  <a:pt x="1430931" y="306214"/>
                </a:lnTo>
                <a:cubicBezTo>
                  <a:pt x="1436632" y="301997"/>
                  <a:pt x="1442333" y="299765"/>
                  <a:pt x="1448034" y="299517"/>
                </a:cubicBezTo>
                <a:lnTo>
                  <a:pt x="1450633" y="295796"/>
                </a:lnTo>
                <a:cubicBezTo>
                  <a:pt x="1459059" y="292572"/>
                  <a:pt x="1464759" y="287487"/>
                  <a:pt x="1467734" y="280541"/>
                </a:cubicBezTo>
                <a:cubicBezTo>
                  <a:pt x="1470708" y="273596"/>
                  <a:pt x="1474798" y="270123"/>
                  <a:pt x="1480003" y="270123"/>
                </a:cubicBezTo>
                <a:cubicBezTo>
                  <a:pt x="1493634" y="270123"/>
                  <a:pt x="1504042" y="275146"/>
                  <a:pt x="1511228" y="285192"/>
                </a:cubicBezTo>
                <a:cubicBezTo>
                  <a:pt x="1518414" y="295238"/>
                  <a:pt x="1522006" y="303238"/>
                  <a:pt x="1522006" y="309191"/>
                </a:cubicBezTo>
                <a:lnTo>
                  <a:pt x="1522751" y="319237"/>
                </a:lnTo>
                <a:cubicBezTo>
                  <a:pt x="1522751" y="322709"/>
                  <a:pt x="1522008" y="327546"/>
                  <a:pt x="1520524" y="333747"/>
                </a:cubicBezTo>
                <a:cubicBezTo>
                  <a:pt x="1517547" y="338212"/>
                  <a:pt x="1516059" y="341561"/>
                  <a:pt x="1516059" y="343793"/>
                </a:cubicBezTo>
                <a:cubicBezTo>
                  <a:pt x="1516059" y="345778"/>
                  <a:pt x="1517299" y="346770"/>
                  <a:pt x="1519780" y="346770"/>
                </a:cubicBezTo>
                <a:cubicBezTo>
                  <a:pt x="1521264" y="346770"/>
                  <a:pt x="1523246" y="345716"/>
                  <a:pt x="1525724" y="343607"/>
                </a:cubicBezTo>
                <a:cubicBezTo>
                  <a:pt x="1528203" y="341499"/>
                  <a:pt x="1530991" y="339576"/>
                  <a:pt x="1534090" y="337840"/>
                </a:cubicBezTo>
                <a:cubicBezTo>
                  <a:pt x="1537189" y="336104"/>
                  <a:pt x="1538986" y="334616"/>
                  <a:pt x="1539482" y="333375"/>
                </a:cubicBezTo>
                <a:cubicBezTo>
                  <a:pt x="1541959" y="327422"/>
                  <a:pt x="1546295" y="323329"/>
                  <a:pt x="1552490" y="321097"/>
                </a:cubicBezTo>
                <a:cubicBezTo>
                  <a:pt x="1558685" y="318865"/>
                  <a:pt x="1562527" y="317004"/>
                  <a:pt x="1564016" y="315516"/>
                </a:cubicBezTo>
                <a:lnTo>
                  <a:pt x="1567730" y="312539"/>
                </a:lnTo>
                <a:lnTo>
                  <a:pt x="1570707" y="306958"/>
                </a:lnTo>
                <a:cubicBezTo>
                  <a:pt x="1577397" y="303982"/>
                  <a:pt x="1581856" y="301253"/>
                  <a:pt x="1584087" y="298773"/>
                </a:cubicBezTo>
                <a:cubicBezTo>
                  <a:pt x="1586318" y="296292"/>
                  <a:pt x="1589292" y="294680"/>
                  <a:pt x="1593011" y="293936"/>
                </a:cubicBezTo>
                <a:cubicBezTo>
                  <a:pt x="1596730" y="293192"/>
                  <a:pt x="1600944" y="290959"/>
                  <a:pt x="1605653" y="287239"/>
                </a:cubicBezTo>
                <a:lnTo>
                  <a:pt x="1611228" y="285750"/>
                </a:lnTo>
                <a:lnTo>
                  <a:pt x="1616431" y="282774"/>
                </a:lnTo>
                <a:cubicBezTo>
                  <a:pt x="1616927" y="282278"/>
                  <a:pt x="1618414" y="281657"/>
                  <a:pt x="1620893" y="280913"/>
                </a:cubicBezTo>
                <a:cubicBezTo>
                  <a:pt x="1623371" y="280169"/>
                  <a:pt x="1627026" y="278867"/>
                  <a:pt x="1631857" y="277007"/>
                </a:cubicBezTo>
                <a:cubicBezTo>
                  <a:pt x="1636688" y="275146"/>
                  <a:pt x="1639972" y="274216"/>
                  <a:pt x="1641708" y="274216"/>
                </a:cubicBezTo>
                <a:cubicBezTo>
                  <a:pt x="1654347" y="274216"/>
                  <a:pt x="1664322" y="279301"/>
                  <a:pt x="1671634" y="289471"/>
                </a:cubicBezTo>
                <a:cubicBezTo>
                  <a:pt x="1678946" y="299641"/>
                  <a:pt x="1682601" y="307826"/>
                  <a:pt x="1682601" y="314028"/>
                </a:cubicBezTo>
                <a:lnTo>
                  <a:pt x="1681857" y="320725"/>
                </a:lnTo>
                <a:lnTo>
                  <a:pt x="1683345" y="330771"/>
                </a:lnTo>
                <a:lnTo>
                  <a:pt x="1683345" y="332259"/>
                </a:lnTo>
                <a:lnTo>
                  <a:pt x="1680369" y="352723"/>
                </a:lnTo>
                <a:lnTo>
                  <a:pt x="1681113" y="359792"/>
                </a:lnTo>
                <a:cubicBezTo>
                  <a:pt x="1681113" y="371450"/>
                  <a:pt x="1678633" y="379512"/>
                  <a:pt x="1673672" y="383977"/>
                </a:cubicBezTo>
                <a:cubicBezTo>
                  <a:pt x="1672431" y="384473"/>
                  <a:pt x="1671811" y="385713"/>
                  <a:pt x="1671811" y="387698"/>
                </a:cubicBezTo>
                <a:lnTo>
                  <a:pt x="1671811" y="391046"/>
                </a:lnTo>
                <a:lnTo>
                  <a:pt x="1679253" y="406673"/>
                </a:lnTo>
                <a:cubicBezTo>
                  <a:pt x="1681489" y="412130"/>
                  <a:pt x="1683227" y="414859"/>
                  <a:pt x="1684467" y="414859"/>
                </a:cubicBezTo>
                <a:lnTo>
                  <a:pt x="1696403" y="411510"/>
                </a:lnTo>
                <a:cubicBezTo>
                  <a:pt x="1699883" y="410518"/>
                  <a:pt x="1702744" y="407913"/>
                  <a:pt x="1704984" y="403697"/>
                </a:cubicBezTo>
                <a:cubicBezTo>
                  <a:pt x="1706972" y="402704"/>
                  <a:pt x="1710452" y="399728"/>
                  <a:pt x="1715425" y="394767"/>
                </a:cubicBezTo>
                <a:cubicBezTo>
                  <a:pt x="1716917" y="390798"/>
                  <a:pt x="1719279" y="388814"/>
                  <a:pt x="1722512" y="388814"/>
                </a:cubicBezTo>
                <a:lnTo>
                  <a:pt x="1724000" y="388814"/>
                </a:lnTo>
                <a:lnTo>
                  <a:pt x="1727732" y="390302"/>
                </a:lnTo>
                <a:cubicBezTo>
                  <a:pt x="1728228" y="390302"/>
                  <a:pt x="1728725" y="390054"/>
                  <a:pt x="1729221" y="389558"/>
                </a:cubicBezTo>
                <a:cubicBezTo>
                  <a:pt x="1729221" y="385341"/>
                  <a:pt x="1731211" y="381744"/>
                  <a:pt x="1735191" y="378768"/>
                </a:cubicBezTo>
                <a:cubicBezTo>
                  <a:pt x="1736435" y="374055"/>
                  <a:pt x="1739233" y="370458"/>
                  <a:pt x="1743583" y="367978"/>
                </a:cubicBezTo>
                <a:cubicBezTo>
                  <a:pt x="1747934" y="365497"/>
                  <a:pt x="1754833" y="361405"/>
                  <a:pt x="1764282" y="355699"/>
                </a:cubicBezTo>
                <a:lnTo>
                  <a:pt x="1773602" y="347514"/>
                </a:lnTo>
                <a:lnTo>
                  <a:pt x="1778078" y="345282"/>
                </a:lnTo>
                <a:lnTo>
                  <a:pt x="1781060" y="341561"/>
                </a:lnTo>
                <a:cubicBezTo>
                  <a:pt x="1783797" y="338336"/>
                  <a:pt x="1786407" y="336724"/>
                  <a:pt x="1788891" y="336724"/>
                </a:cubicBezTo>
                <a:cubicBezTo>
                  <a:pt x="1790755" y="336724"/>
                  <a:pt x="1792154" y="337065"/>
                  <a:pt x="1793086" y="337747"/>
                </a:cubicBezTo>
                <a:lnTo>
                  <a:pt x="1793579" y="338830"/>
                </a:lnTo>
                <a:lnTo>
                  <a:pt x="1794192" y="335236"/>
                </a:lnTo>
                <a:lnTo>
                  <a:pt x="1793442" y="333003"/>
                </a:lnTo>
                <a:lnTo>
                  <a:pt x="1799407" y="327794"/>
                </a:lnTo>
                <a:lnTo>
                  <a:pt x="1801639" y="327794"/>
                </a:lnTo>
                <a:cubicBezTo>
                  <a:pt x="1803376" y="327794"/>
                  <a:pt x="1805982" y="325934"/>
                  <a:pt x="1809459" y="322213"/>
                </a:cubicBezTo>
                <a:lnTo>
                  <a:pt x="1813185" y="320725"/>
                </a:lnTo>
                <a:cubicBezTo>
                  <a:pt x="1818150" y="313283"/>
                  <a:pt x="1822495" y="308943"/>
                  <a:pt x="1826219" y="307702"/>
                </a:cubicBezTo>
                <a:lnTo>
                  <a:pt x="1832184" y="303238"/>
                </a:lnTo>
                <a:cubicBezTo>
                  <a:pt x="1833176" y="302245"/>
                  <a:pt x="1834603" y="301377"/>
                  <a:pt x="1836466" y="300633"/>
                </a:cubicBezTo>
                <a:cubicBezTo>
                  <a:pt x="1838328" y="299889"/>
                  <a:pt x="1841308" y="297470"/>
                  <a:pt x="1845404" y="293378"/>
                </a:cubicBezTo>
                <a:cubicBezTo>
                  <a:pt x="1849501" y="289285"/>
                  <a:pt x="1852791" y="287239"/>
                  <a:pt x="1855276" y="287239"/>
                </a:cubicBezTo>
                <a:cubicBezTo>
                  <a:pt x="1857760" y="287239"/>
                  <a:pt x="1859746" y="287487"/>
                  <a:pt x="1861235" y="287983"/>
                </a:cubicBezTo>
                <a:cubicBezTo>
                  <a:pt x="1862723" y="285006"/>
                  <a:pt x="1865702" y="282092"/>
                  <a:pt x="1870173" y="279239"/>
                </a:cubicBezTo>
                <a:cubicBezTo>
                  <a:pt x="1874644" y="276386"/>
                  <a:pt x="1878245" y="272976"/>
                  <a:pt x="1880978" y="269007"/>
                </a:cubicBezTo>
                <a:lnTo>
                  <a:pt x="1885820" y="266775"/>
                </a:lnTo>
                <a:cubicBezTo>
                  <a:pt x="1889793" y="264790"/>
                  <a:pt x="1893331" y="262248"/>
                  <a:pt x="1896433" y="259147"/>
                </a:cubicBezTo>
                <a:cubicBezTo>
                  <a:pt x="1899536" y="256047"/>
                  <a:pt x="1903571" y="254496"/>
                  <a:pt x="1908540" y="254496"/>
                </a:cubicBezTo>
                <a:cubicBezTo>
                  <a:pt x="1915741" y="254496"/>
                  <a:pt x="1923248" y="258155"/>
                  <a:pt x="1931062" y="265472"/>
                </a:cubicBezTo>
                <a:cubicBezTo>
                  <a:pt x="1938875" y="272790"/>
                  <a:pt x="1942782" y="279797"/>
                  <a:pt x="1942782" y="286494"/>
                </a:cubicBezTo>
                <a:lnTo>
                  <a:pt x="1936457" y="315516"/>
                </a:lnTo>
                <a:cubicBezTo>
                  <a:pt x="1932240" y="336848"/>
                  <a:pt x="1927527" y="348010"/>
                  <a:pt x="1922318" y="349002"/>
                </a:cubicBezTo>
                <a:lnTo>
                  <a:pt x="1920830" y="356816"/>
                </a:lnTo>
                <a:cubicBezTo>
                  <a:pt x="1917357" y="359296"/>
                  <a:pt x="1915621" y="361281"/>
                  <a:pt x="1915621" y="362769"/>
                </a:cubicBezTo>
                <a:lnTo>
                  <a:pt x="1917853" y="371699"/>
                </a:lnTo>
                <a:cubicBezTo>
                  <a:pt x="1917853" y="372939"/>
                  <a:pt x="1916489" y="374799"/>
                  <a:pt x="1913761" y="377280"/>
                </a:cubicBezTo>
                <a:cubicBezTo>
                  <a:pt x="1913264" y="377280"/>
                  <a:pt x="1913016" y="378024"/>
                  <a:pt x="1913016" y="379512"/>
                </a:cubicBezTo>
                <a:lnTo>
                  <a:pt x="1913016" y="394767"/>
                </a:lnTo>
                <a:cubicBezTo>
                  <a:pt x="1913016" y="397495"/>
                  <a:pt x="1911280" y="399728"/>
                  <a:pt x="1907807" y="401464"/>
                </a:cubicBezTo>
                <a:cubicBezTo>
                  <a:pt x="1908304" y="401960"/>
                  <a:pt x="1909048" y="402456"/>
                  <a:pt x="1910040" y="402952"/>
                </a:cubicBezTo>
                <a:cubicBezTo>
                  <a:pt x="1911528" y="401464"/>
                  <a:pt x="1914877" y="400720"/>
                  <a:pt x="1920086" y="400720"/>
                </a:cubicBezTo>
                <a:lnTo>
                  <a:pt x="1926033" y="401464"/>
                </a:lnTo>
                <a:lnTo>
                  <a:pt x="1934207" y="393279"/>
                </a:lnTo>
                <a:cubicBezTo>
                  <a:pt x="1935939" y="392782"/>
                  <a:pt x="1938354" y="391604"/>
                  <a:pt x="1941451" y="389744"/>
                </a:cubicBezTo>
                <a:cubicBezTo>
                  <a:pt x="1944547" y="387884"/>
                  <a:pt x="1949813" y="385465"/>
                  <a:pt x="1957246" y="382489"/>
                </a:cubicBezTo>
                <a:lnTo>
                  <a:pt x="2005924" y="345282"/>
                </a:lnTo>
                <a:cubicBezTo>
                  <a:pt x="2012609" y="338584"/>
                  <a:pt x="2017686" y="335236"/>
                  <a:pt x="2021155" y="335236"/>
                </a:cubicBezTo>
                <a:cubicBezTo>
                  <a:pt x="2024872" y="335236"/>
                  <a:pt x="2026730" y="337592"/>
                  <a:pt x="2026730" y="342305"/>
                </a:cubicBezTo>
                <a:cubicBezTo>
                  <a:pt x="2026730" y="347762"/>
                  <a:pt x="2025676" y="352289"/>
                  <a:pt x="2023568" y="355886"/>
                </a:cubicBezTo>
                <a:cubicBezTo>
                  <a:pt x="2021459" y="359482"/>
                  <a:pt x="2019537" y="363823"/>
                  <a:pt x="2017801" y="368908"/>
                </a:cubicBezTo>
                <a:cubicBezTo>
                  <a:pt x="2016064" y="373993"/>
                  <a:pt x="2014019" y="377528"/>
                  <a:pt x="2011664" y="379512"/>
                </a:cubicBezTo>
                <a:cubicBezTo>
                  <a:pt x="2009310" y="381496"/>
                  <a:pt x="2007389" y="383667"/>
                  <a:pt x="2005900" y="386023"/>
                </a:cubicBezTo>
                <a:cubicBezTo>
                  <a:pt x="2004412" y="388380"/>
                  <a:pt x="2000381" y="391790"/>
                  <a:pt x="1993808" y="396255"/>
                </a:cubicBezTo>
                <a:cubicBezTo>
                  <a:pt x="1987235" y="400720"/>
                  <a:pt x="1981655" y="405247"/>
                  <a:pt x="1977068" y="409836"/>
                </a:cubicBezTo>
                <a:cubicBezTo>
                  <a:pt x="1972481" y="414425"/>
                  <a:pt x="1968699" y="417711"/>
                  <a:pt x="1965722" y="419696"/>
                </a:cubicBezTo>
                <a:lnTo>
                  <a:pt x="1949729" y="431230"/>
                </a:lnTo>
                <a:lnTo>
                  <a:pt x="1947497" y="434950"/>
                </a:lnTo>
                <a:cubicBezTo>
                  <a:pt x="1947001" y="435447"/>
                  <a:pt x="1944706" y="436501"/>
                  <a:pt x="1940614" y="438113"/>
                </a:cubicBezTo>
                <a:cubicBezTo>
                  <a:pt x="1936521" y="439725"/>
                  <a:pt x="1932862" y="441772"/>
                  <a:pt x="1929637" y="444252"/>
                </a:cubicBezTo>
                <a:lnTo>
                  <a:pt x="1922946" y="447973"/>
                </a:lnTo>
                <a:cubicBezTo>
                  <a:pt x="1921458" y="448965"/>
                  <a:pt x="1919039" y="449585"/>
                  <a:pt x="1915691" y="449833"/>
                </a:cubicBezTo>
                <a:cubicBezTo>
                  <a:pt x="1912342" y="450081"/>
                  <a:pt x="1909427" y="451508"/>
                  <a:pt x="1906947" y="454112"/>
                </a:cubicBezTo>
                <a:cubicBezTo>
                  <a:pt x="1904467" y="456717"/>
                  <a:pt x="1902482" y="458019"/>
                  <a:pt x="1900994" y="458019"/>
                </a:cubicBezTo>
                <a:lnTo>
                  <a:pt x="1895413" y="457275"/>
                </a:lnTo>
                <a:lnTo>
                  <a:pt x="1887977" y="459507"/>
                </a:lnTo>
                <a:cubicBezTo>
                  <a:pt x="1883760" y="459507"/>
                  <a:pt x="1878613" y="456965"/>
                  <a:pt x="1872536" y="451880"/>
                </a:cubicBezTo>
                <a:cubicBezTo>
                  <a:pt x="1866459" y="446795"/>
                  <a:pt x="1863421" y="441400"/>
                  <a:pt x="1863421" y="435695"/>
                </a:cubicBezTo>
                <a:lnTo>
                  <a:pt x="1863421" y="433462"/>
                </a:lnTo>
                <a:lnTo>
                  <a:pt x="1864165" y="428253"/>
                </a:lnTo>
                <a:cubicBezTo>
                  <a:pt x="1864165" y="427261"/>
                  <a:pt x="1863421" y="424719"/>
                  <a:pt x="1861932" y="420626"/>
                </a:cubicBezTo>
                <a:cubicBezTo>
                  <a:pt x="1860444" y="416533"/>
                  <a:pt x="1859700" y="414239"/>
                  <a:pt x="1859700" y="413742"/>
                </a:cubicBezTo>
                <a:lnTo>
                  <a:pt x="1860444" y="408533"/>
                </a:lnTo>
                <a:lnTo>
                  <a:pt x="1859700" y="406301"/>
                </a:lnTo>
                <a:cubicBezTo>
                  <a:pt x="1859700" y="399604"/>
                  <a:pt x="1860196" y="395387"/>
                  <a:pt x="1861188" y="393651"/>
                </a:cubicBezTo>
                <a:cubicBezTo>
                  <a:pt x="1862180" y="391914"/>
                  <a:pt x="1862924" y="389496"/>
                  <a:pt x="1863421" y="386395"/>
                </a:cubicBezTo>
                <a:cubicBezTo>
                  <a:pt x="1863917" y="383295"/>
                  <a:pt x="1864413" y="380752"/>
                  <a:pt x="1864909" y="378768"/>
                </a:cubicBezTo>
                <a:lnTo>
                  <a:pt x="1866769" y="369466"/>
                </a:lnTo>
                <a:cubicBezTo>
                  <a:pt x="1867761" y="366490"/>
                  <a:pt x="1869002" y="364505"/>
                  <a:pt x="1870490" y="363513"/>
                </a:cubicBezTo>
                <a:cubicBezTo>
                  <a:pt x="1870986" y="361529"/>
                  <a:pt x="1871978" y="358180"/>
                  <a:pt x="1873466" y="353467"/>
                </a:cubicBezTo>
                <a:lnTo>
                  <a:pt x="1874955" y="346770"/>
                </a:lnTo>
                <a:lnTo>
                  <a:pt x="1878675" y="341561"/>
                </a:lnTo>
                <a:cubicBezTo>
                  <a:pt x="1880660" y="339576"/>
                  <a:pt x="1881838" y="336910"/>
                  <a:pt x="1882210" y="333561"/>
                </a:cubicBezTo>
                <a:cubicBezTo>
                  <a:pt x="1882582" y="330213"/>
                  <a:pt x="1883884" y="326678"/>
                  <a:pt x="1886117" y="322957"/>
                </a:cubicBezTo>
                <a:cubicBezTo>
                  <a:pt x="1888349" y="319237"/>
                  <a:pt x="1889465" y="317004"/>
                  <a:pt x="1889465" y="316260"/>
                </a:cubicBezTo>
                <a:cubicBezTo>
                  <a:pt x="1889465" y="313283"/>
                  <a:pt x="1887977" y="311795"/>
                  <a:pt x="1885001" y="311795"/>
                </a:cubicBezTo>
                <a:cubicBezTo>
                  <a:pt x="1884009" y="311795"/>
                  <a:pt x="1880908" y="313780"/>
                  <a:pt x="1875699" y="317748"/>
                </a:cubicBezTo>
                <a:lnTo>
                  <a:pt x="1868996" y="315516"/>
                </a:lnTo>
                <a:cubicBezTo>
                  <a:pt x="1868500" y="315516"/>
                  <a:pt x="1867135" y="316756"/>
                  <a:pt x="1864903" y="319237"/>
                </a:cubicBezTo>
                <a:cubicBezTo>
                  <a:pt x="1864903" y="320229"/>
                  <a:pt x="1863787" y="320973"/>
                  <a:pt x="1861554" y="321469"/>
                </a:cubicBezTo>
                <a:cubicBezTo>
                  <a:pt x="1859322" y="321965"/>
                  <a:pt x="1857214" y="323825"/>
                  <a:pt x="1855229" y="327050"/>
                </a:cubicBezTo>
                <a:lnTo>
                  <a:pt x="1852247" y="327794"/>
                </a:lnTo>
                <a:lnTo>
                  <a:pt x="1847410" y="325562"/>
                </a:lnTo>
                <a:lnTo>
                  <a:pt x="1845922" y="325562"/>
                </a:lnTo>
                <a:cubicBezTo>
                  <a:pt x="1843441" y="325562"/>
                  <a:pt x="1841953" y="328290"/>
                  <a:pt x="1841457" y="333747"/>
                </a:cubicBezTo>
                <a:cubicBezTo>
                  <a:pt x="1838728" y="337716"/>
                  <a:pt x="1835130" y="340321"/>
                  <a:pt x="1830661" y="341561"/>
                </a:cubicBezTo>
                <a:lnTo>
                  <a:pt x="1822475" y="343793"/>
                </a:lnTo>
                <a:cubicBezTo>
                  <a:pt x="1819747" y="344785"/>
                  <a:pt x="1817761" y="347018"/>
                  <a:pt x="1816519" y="350490"/>
                </a:cubicBezTo>
                <a:cubicBezTo>
                  <a:pt x="1815277" y="353963"/>
                  <a:pt x="1812796" y="357126"/>
                  <a:pt x="1809075" y="359978"/>
                </a:cubicBezTo>
                <a:cubicBezTo>
                  <a:pt x="1805354" y="362831"/>
                  <a:pt x="1802874" y="364257"/>
                  <a:pt x="1801634" y="364257"/>
                </a:cubicBezTo>
                <a:cubicBezTo>
                  <a:pt x="1798159" y="364257"/>
                  <a:pt x="1795553" y="363296"/>
                  <a:pt x="1793816" y="361374"/>
                </a:cubicBezTo>
                <a:lnTo>
                  <a:pt x="1791987" y="355302"/>
                </a:lnTo>
                <a:lnTo>
                  <a:pt x="1792624" y="360536"/>
                </a:lnTo>
                <a:cubicBezTo>
                  <a:pt x="1792624" y="365001"/>
                  <a:pt x="1791071" y="368970"/>
                  <a:pt x="1787967" y="372443"/>
                </a:cubicBezTo>
                <a:cubicBezTo>
                  <a:pt x="1784863" y="375915"/>
                  <a:pt x="1780082" y="381000"/>
                  <a:pt x="1773625" y="387698"/>
                </a:cubicBezTo>
                <a:lnTo>
                  <a:pt x="1754620" y="407789"/>
                </a:lnTo>
                <a:lnTo>
                  <a:pt x="1744563" y="412998"/>
                </a:lnTo>
                <a:cubicBezTo>
                  <a:pt x="1742078" y="414487"/>
                  <a:pt x="1739844" y="416223"/>
                  <a:pt x="1737860" y="418207"/>
                </a:cubicBezTo>
                <a:lnTo>
                  <a:pt x="1723326" y="430486"/>
                </a:lnTo>
                <a:cubicBezTo>
                  <a:pt x="1723326" y="433958"/>
                  <a:pt x="1722209" y="436563"/>
                  <a:pt x="1719977" y="438299"/>
                </a:cubicBezTo>
                <a:lnTo>
                  <a:pt x="1714012" y="438299"/>
                </a:lnTo>
                <a:lnTo>
                  <a:pt x="1711036" y="439787"/>
                </a:lnTo>
                <a:cubicBezTo>
                  <a:pt x="1709295" y="444500"/>
                  <a:pt x="1704203" y="449089"/>
                  <a:pt x="1695757" y="453554"/>
                </a:cubicBezTo>
                <a:lnTo>
                  <a:pt x="1690543" y="457275"/>
                </a:lnTo>
                <a:cubicBezTo>
                  <a:pt x="1688803" y="458763"/>
                  <a:pt x="1687188" y="459507"/>
                  <a:pt x="1685700" y="459507"/>
                </a:cubicBezTo>
                <a:lnTo>
                  <a:pt x="1675265" y="458019"/>
                </a:lnTo>
                <a:lnTo>
                  <a:pt x="1668189" y="459507"/>
                </a:lnTo>
                <a:cubicBezTo>
                  <a:pt x="1666201" y="459507"/>
                  <a:pt x="1663531" y="458515"/>
                  <a:pt x="1660178" y="456531"/>
                </a:cubicBezTo>
                <a:cubicBezTo>
                  <a:pt x="1656826" y="454546"/>
                  <a:pt x="1653411" y="452996"/>
                  <a:pt x="1649935" y="451880"/>
                </a:cubicBezTo>
                <a:cubicBezTo>
                  <a:pt x="1646458" y="450763"/>
                  <a:pt x="1642050" y="446175"/>
                  <a:pt x="1636709" y="438113"/>
                </a:cubicBezTo>
                <a:cubicBezTo>
                  <a:pt x="1631368" y="430052"/>
                  <a:pt x="1628450" y="424781"/>
                  <a:pt x="1627953" y="422300"/>
                </a:cubicBezTo>
                <a:cubicBezTo>
                  <a:pt x="1627953" y="421308"/>
                  <a:pt x="1627394" y="419634"/>
                  <a:pt x="1626276" y="417277"/>
                </a:cubicBezTo>
                <a:cubicBezTo>
                  <a:pt x="1625158" y="414921"/>
                  <a:pt x="1624599" y="413494"/>
                  <a:pt x="1624599" y="412998"/>
                </a:cubicBezTo>
                <a:cubicBezTo>
                  <a:pt x="1624599" y="412502"/>
                  <a:pt x="1625717" y="410022"/>
                  <a:pt x="1627953" y="405557"/>
                </a:cubicBezTo>
                <a:lnTo>
                  <a:pt x="1627953" y="404813"/>
                </a:lnTo>
                <a:cubicBezTo>
                  <a:pt x="1627953" y="404069"/>
                  <a:pt x="1627270" y="402332"/>
                  <a:pt x="1625904" y="399604"/>
                </a:cubicBezTo>
                <a:cubicBezTo>
                  <a:pt x="1624538" y="396875"/>
                  <a:pt x="1623855" y="393527"/>
                  <a:pt x="1623855" y="389558"/>
                </a:cubicBezTo>
                <a:cubicBezTo>
                  <a:pt x="1623855" y="387325"/>
                  <a:pt x="1623111" y="384473"/>
                  <a:pt x="1621622" y="381000"/>
                </a:cubicBezTo>
                <a:cubicBezTo>
                  <a:pt x="1623607" y="379016"/>
                  <a:pt x="1624599" y="377528"/>
                  <a:pt x="1624599" y="376535"/>
                </a:cubicBezTo>
                <a:cubicBezTo>
                  <a:pt x="1624599" y="375543"/>
                  <a:pt x="1624227" y="374117"/>
                  <a:pt x="1623483" y="372257"/>
                </a:cubicBezTo>
                <a:cubicBezTo>
                  <a:pt x="1622739" y="370396"/>
                  <a:pt x="1622367" y="368970"/>
                  <a:pt x="1622367" y="367978"/>
                </a:cubicBezTo>
                <a:lnTo>
                  <a:pt x="1624599" y="349746"/>
                </a:lnTo>
                <a:lnTo>
                  <a:pt x="1623117" y="340445"/>
                </a:lnTo>
                <a:lnTo>
                  <a:pt x="1623855" y="331515"/>
                </a:lnTo>
                <a:cubicBezTo>
                  <a:pt x="1623855" y="326306"/>
                  <a:pt x="1621630" y="323701"/>
                  <a:pt x="1617181" y="323701"/>
                </a:cubicBezTo>
                <a:cubicBezTo>
                  <a:pt x="1615204" y="323701"/>
                  <a:pt x="1612733" y="325066"/>
                  <a:pt x="1609769" y="327794"/>
                </a:cubicBezTo>
                <a:lnTo>
                  <a:pt x="1607176" y="328538"/>
                </a:lnTo>
                <a:cubicBezTo>
                  <a:pt x="1600502" y="331763"/>
                  <a:pt x="1595805" y="334429"/>
                  <a:pt x="1593086" y="336538"/>
                </a:cubicBezTo>
                <a:cubicBezTo>
                  <a:pt x="1590368" y="338646"/>
                  <a:pt x="1587524" y="339700"/>
                  <a:pt x="1584555" y="339700"/>
                </a:cubicBezTo>
                <a:cubicBezTo>
                  <a:pt x="1583074" y="341189"/>
                  <a:pt x="1580232" y="342553"/>
                  <a:pt x="1576026" y="343793"/>
                </a:cubicBezTo>
                <a:lnTo>
                  <a:pt x="1573061" y="346026"/>
                </a:lnTo>
                <a:cubicBezTo>
                  <a:pt x="1572073" y="347018"/>
                  <a:pt x="1570097" y="348506"/>
                  <a:pt x="1567132" y="350490"/>
                </a:cubicBezTo>
                <a:cubicBezTo>
                  <a:pt x="1567132" y="351235"/>
                  <a:pt x="1562497" y="355389"/>
                  <a:pt x="1553228" y="362955"/>
                </a:cubicBezTo>
                <a:cubicBezTo>
                  <a:pt x="1543960" y="370520"/>
                  <a:pt x="1535617" y="377652"/>
                  <a:pt x="1528201" y="384349"/>
                </a:cubicBezTo>
                <a:cubicBezTo>
                  <a:pt x="1520785" y="391046"/>
                  <a:pt x="1515408" y="394705"/>
                  <a:pt x="1512071" y="395325"/>
                </a:cubicBezTo>
                <a:cubicBezTo>
                  <a:pt x="1508734" y="395945"/>
                  <a:pt x="1507066" y="399108"/>
                  <a:pt x="1507066" y="404813"/>
                </a:cubicBezTo>
                <a:cubicBezTo>
                  <a:pt x="1507066" y="405805"/>
                  <a:pt x="1504841" y="407789"/>
                  <a:pt x="1500392" y="410766"/>
                </a:cubicBezTo>
                <a:cubicBezTo>
                  <a:pt x="1499899" y="410766"/>
                  <a:pt x="1497304" y="413494"/>
                  <a:pt x="1492607" y="418951"/>
                </a:cubicBezTo>
                <a:cubicBezTo>
                  <a:pt x="1488654" y="415975"/>
                  <a:pt x="1486429" y="414487"/>
                  <a:pt x="1485933" y="414487"/>
                </a:cubicBezTo>
                <a:cubicBezTo>
                  <a:pt x="1482701" y="414487"/>
                  <a:pt x="1480339" y="418579"/>
                  <a:pt x="1478846" y="426765"/>
                </a:cubicBezTo>
                <a:cubicBezTo>
                  <a:pt x="1477354" y="429990"/>
                  <a:pt x="1473376" y="431974"/>
                  <a:pt x="1466911" y="432718"/>
                </a:cubicBezTo>
                <a:cubicBezTo>
                  <a:pt x="1466411" y="432966"/>
                  <a:pt x="1465539" y="434826"/>
                  <a:pt x="1464295" y="438299"/>
                </a:cubicBezTo>
                <a:lnTo>
                  <a:pt x="1462807" y="439787"/>
                </a:lnTo>
                <a:lnTo>
                  <a:pt x="1459074" y="439787"/>
                </a:lnTo>
                <a:cubicBezTo>
                  <a:pt x="1458578" y="439787"/>
                  <a:pt x="1456838" y="441214"/>
                  <a:pt x="1453854" y="444066"/>
                </a:cubicBezTo>
                <a:cubicBezTo>
                  <a:pt x="1450869" y="446919"/>
                  <a:pt x="1448257" y="448717"/>
                  <a:pt x="1446017" y="449461"/>
                </a:cubicBezTo>
                <a:cubicBezTo>
                  <a:pt x="1442785" y="456158"/>
                  <a:pt x="1440050" y="459507"/>
                  <a:pt x="1437814" y="459507"/>
                </a:cubicBezTo>
                <a:cubicBezTo>
                  <a:pt x="1436818" y="459507"/>
                  <a:pt x="1435388" y="459011"/>
                  <a:pt x="1433523" y="458019"/>
                </a:cubicBezTo>
                <a:cubicBezTo>
                  <a:pt x="1431659" y="457027"/>
                  <a:pt x="1429362" y="456158"/>
                  <a:pt x="1426631" y="455414"/>
                </a:cubicBezTo>
                <a:cubicBezTo>
                  <a:pt x="1423901" y="454670"/>
                  <a:pt x="1420861" y="451632"/>
                  <a:pt x="1417513" y="446299"/>
                </a:cubicBezTo>
                <a:cubicBezTo>
                  <a:pt x="1414164" y="440966"/>
                  <a:pt x="1412490" y="436439"/>
                  <a:pt x="1412490" y="432718"/>
                </a:cubicBezTo>
                <a:cubicBezTo>
                  <a:pt x="1412490" y="405185"/>
                  <a:pt x="1417823" y="390178"/>
                  <a:pt x="1428489" y="387698"/>
                </a:cubicBezTo>
                <a:lnTo>
                  <a:pt x="1429233" y="386209"/>
                </a:lnTo>
                <a:lnTo>
                  <a:pt x="1429233" y="383233"/>
                </a:lnTo>
                <a:cubicBezTo>
                  <a:pt x="1429233" y="380008"/>
                  <a:pt x="1430659" y="377714"/>
                  <a:pt x="1433512" y="376349"/>
                </a:cubicBezTo>
                <a:cubicBezTo>
                  <a:pt x="1436364" y="374985"/>
                  <a:pt x="1439279" y="372257"/>
                  <a:pt x="1442256" y="368164"/>
                </a:cubicBezTo>
                <a:cubicBezTo>
                  <a:pt x="1445232" y="364071"/>
                  <a:pt x="1447216" y="361777"/>
                  <a:pt x="1448209" y="361281"/>
                </a:cubicBezTo>
                <a:lnTo>
                  <a:pt x="1453046" y="361281"/>
                </a:lnTo>
                <a:cubicBezTo>
                  <a:pt x="1454038" y="361281"/>
                  <a:pt x="1454534" y="358676"/>
                  <a:pt x="1454534" y="353467"/>
                </a:cubicBezTo>
                <a:cubicBezTo>
                  <a:pt x="1454534" y="351979"/>
                  <a:pt x="1455154" y="350615"/>
                  <a:pt x="1456394" y="349374"/>
                </a:cubicBezTo>
                <a:cubicBezTo>
                  <a:pt x="1457634" y="348134"/>
                  <a:pt x="1458379" y="346336"/>
                  <a:pt x="1458627" y="343979"/>
                </a:cubicBezTo>
                <a:cubicBezTo>
                  <a:pt x="1458875" y="341623"/>
                  <a:pt x="1460673" y="337778"/>
                  <a:pt x="1464022" y="332445"/>
                </a:cubicBezTo>
                <a:cubicBezTo>
                  <a:pt x="1467370" y="327112"/>
                  <a:pt x="1469045" y="323949"/>
                  <a:pt x="1469045" y="322957"/>
                </a:cubicBezTo>
                <a:lnTo>
                  <a:pt x="1468300" y="321469"/>
                </a:lnTo>
                <a:cubicBezTo>
                  <a:pt x="1462099" y="327174"/>
                  <a:pt x="1457634" y="330275"/>
                  <a:pt x="1454906" y="330771"/>
                </a:cubicBezTo>
                <a:cubicBezTo>
                  <a:pt x="1452177" y="331267"/>
                  <a:pt x="1448457" y="334864"/>
                  <a:pt x="1443744" y="341561"/>
                </a:cubicBezTo>
                <a:lnTo>
                  <a:pt x="1437791" y="340445"/>
                </a:lnTo>
                <a:cubicBezTo>
                  <a:pt x="1427361" y="348134"/>
                  <a:pt x="1420902" y="352475"/>
                  <a:pt x="1418414" y="353467"/>
                </a:cubicBezTo>
                <a:lnTo>
                  <a:pt x="1416206" y="355092"/>
                </a:lnTo>
                <a:lnTo>
                  <a:pt x="1415207" y="357978"/>
                </a:lnTo>
                <a:cubicBezTo>
                  <a:pt x="1414400" y="359436"/>
                  <a:pt x="1413499" y="360288"/>
                  <a:pt x="1412505" y="360536"/>
                </a:cubicBezTo>
                <a:lnTo>
                  <a:pt x="1411331" y="360536"/>
                </a:lnTo>
                <a:lnTo>
                  <a:pt x="1410205" y="362025"/>
                </a:lnTo>
                <a:cubicBezTo>
                  <a:pt x="1410205" y="363513"/>
                  <a:pt x="1409334" y="364505"/>
                  <a:pt x="1407592" y="365001"/>
                </a:cubicBezTo>
                <a:cubicBezTo>
                  <a:pt x="1405850" y="365497"/>
                  <a:pt x="1402616" y="367482"/>
                  <a:pt x="1397892" y="370954"/>
                </a:cubicBezTo>
                <a:lnTo>
                  <a:pt x="1396955" y="370954"/>
                </a:lnTo>
                <a:lnTo>
                  <a:pt x="1393512" y="373559"/>
                </a:lnTo>
                <a:lnTo>
                  <a:pt x="1380856" y="388070"/>
                </a:lnTo>
                <a:cubicBezTo>
                  <a:pt x="1378371" y="390550"/>
                  <a:pt x="1376260" y="392782"/>
                  <a:pt x="1374522" y="394767"/>
                </a:cubicBezTo>
                <a:cubicBezTo>
                  <a:pt x="1372784" y="396751"/>
                  <a:pt x="1371418" y="397743"/>
                  <a:pt x="1370426" y="397743"/>
                </a:cubicBezTo>
                <a:lnTo>
                  <a:pt x="1367450" y="394767"/>
                </a:lnTo>
                <a:cubicBezTo>
                  <a:pt x="1367450" y="394271"/>
                  <a:pt x="1366954" y="394023"/>
                  <a:pt x="1365961" y="394023"/>
                </a:cubicBezTo>
                <a:cubicBezTo>
                  <a:pt x="1363477" y="394023"/>
                  <a:pt x="1361925" y="395511"/>
                  <a:pt x="1361305" y="398488"/>
                </a:cubicBezTo>
                <a:cubicBezTo>
                  <a:pt x="1360684" y="401464"/>
                  <a:pt x="1359380" y="404069"/>
                  <a:pt x="1357392" y="406301"/>
                </a:cubicBezTo>
                <a:cubicBezTo>
                  <a:pt x="1349947" y="409774"/>
                  <a:pt x="1345106" y="412998"/>
                  <a:pt x="1342870" y="415975"/>
                </a:cubicBezTo>
                <a:lnTo>
                  <a:pt x="1340637" y="416719"/>
                </a:lnTo>
                <a:lnTo>
                  <a:pt x="1333934" y="416719"/>
                </a:lnTo>
                <a:cubicBezTo>
                  <a:pt x="1330710" y="416719"/>
                  <a:pt x="1328476" y="419137"/>
                  <a:pt x="1327234" y="423974"/>
                </a:cubicBezTo>
                <a:cubicBezTo>
                  <a:pt x="1325992" y="428811"/>
                  <a:pt x="1322454" y="431602"/>
                  <a:pt x="1316621" y="432346"/>
                </a:cubicBezTo>
                <a:cubicBezTo>
                  <a:pt x="1310788" y="433090"/>
                  <a:pt x="1306630" y="434578"/>
                  <a:pt x="1304145" y="436811"/>
                </a:cubicBezTo>
                <a:cubicBezTo>
                  <a:pt x="1303649" y="437307"/>
                  <a:pt x="1302532" y="437803"/>
                  <a:pt x="1300794" y="438299"/>
                </a:cubicBezTo>
                <a:cubicBezTo>
                  <a:pt x="1299056" y="438795"/>
                  <a:pt x="1295580" y="440780"/>
                  <a:pt x="1290367" y="444252"/>
                </a:cubicBezTo>
                <a:lnTo>
                  <a:pt x="1259090" y="455414"/>
                </a:lnTo>
                <a:cubicBezTo>
                  <a:pt x="1256606" y="456655"/>
                  <a:pt x="1254991" y="457275"/>
                  <a:pt x="1254247" y="457275"/>
                </a:cubicBezTo>
                <a:lnTo>
                  <a:pt x="1243823" y="458763"/>
                </a:lnTo>
                <a:cubicBezTo>
                  <a:pt x="1242331" y="458763"/>
                  <a:pt x="1240841" y="457771"/>
                  <a:pt x="1239353" y="455786"/>
                </a:cubicBezTo>
                <a:cubicBezTo>
                  <a:pt x="1237865" y="453802"/>
                  <a:pt x="1236872" y="452810"/>
                  <a:pt x="1236376" y="452810"/>
                </a:cubicBezTo>
                <a:lnTo>
                  <a:pt x="1229673" y="455042"/>
                </a:lnTo>
                <a:cubicBezTo>
                  <a:pt x="1224708" y="456531"/>
                  <a:pt x="1219992" y="457275"/>
                  <a:pt x="1215523" y="457275"/>
                </a:cubicBezTo>
                <a:cubicBezTo>
                  <a:pt x="1213039" y="457275"/>
                  <a:pt x="1210307" y="456407"/>
                  <a:pt x="1207329" y="454670"/>
                </a:cubicBezTo>
                <a:cubicBezTo>
                  <a:pt x="1204350" y="452934"/>
                  <a:pt x="1201993" y="451694"/>
                  <a:pt x="1200256" y="450949"/>
                </a:cubicBezTo>
                <a:cubicBezTo>
                  <a:pt x="1193055" y="450949"/>
                  <a:pt x="1187967" y="445368"/>
                  <a:pt x="1184990" y="434206"/>
                </a:cubicBezTo>
                <a:lnTo>
                  <a:pt x="1180519" y="434950"/>
                </a:lnTo>
                <a:cubicBezTo>
                  <a:pt x="1179527" y="434950"/>
                  <a:pt x="1176177" y="426145"/>
                  <a:pt x="1170467" y="408533"/>
                </a:cubicBezTo>
                <a:cubicBezTo>
                  <a:pt x="1168979" y="406549"/>
                  <a:pt x="1166623" y="405123"/>
                  <a:pt x="1163398" y="404255"/>
                </a:cubicBezTo>
                <a:cubicBezTo>
                  <a:pt x="1160174" y="403387"/>
                  <a:pt x="1158561" y="400968"/>
                  <a:pt x="1158561" y="396999"/>
                </a:cubicBezTo>
                <a:cubicBezTo>
                  <a:pt x="1158561" y="385837"/>
                  <a:pt x="1160980" y="378334"/>
                  <a:pt x="1165817" y="374489"/>
                </a:cubicBezTo>
                <a:cubicBezTo>
                  <a:pt x="1170654" y="370644"/>
                  <a:pt x="1173320" y="367730"/>
                  <a:pt x="1173816" y="365745"/>
                </a:cubicBezTo>
                <a:lnTo>
                  <a:pt x="1179019" y="346398"/>
                </a:lnTo>
                <a:cubicBezTo>
                  <a:pt x="1180012" y="345654"/>
                  <a:pt x="1181252" y="343173"/>
                  <a:pt x="1182740" y="338956"/>
                </a:cubicBezTo>
                <a:lnTo>
                  <a:pt x="1191292" y="323329"/>
                </a:lnTo>
                <a:cubicBezTo>
                  <a:pt x="1192284" y="321593"/>
                  <a:pt x="1194515" y="317252"/>
                  <a:pt x="1197983" y="310307"/>
                </a:cubicBezTo>
                <a:lnTo>
                  <a:pt x="1205797" y="303982"/>
                </a:lnTo>
                <a:cubicBezTo>
                  <a:pt x="1211746" y="303486"/>
                  <a:pt x="1214968" y="300385"/>
                  <a:pt x="1215462" y="294680"/>
                </a:cubicBezTo>
                <a:cubicBezTo>
                  <a:pt x="1215956" y="288975"/>
                  <a:pt x="1220046" y="284014"/>
                  <a:pt x="1227731" y="279797"/>
                </a:cubicBezTo>
                <a:lnTo>
                  <a:pt x="1232196" y="273472"/>
                </a:lnTo>
                <a:cubicBezTo>
                  <a:pt x="1235913" y="269751"/>
                  <a:pt x="1246075" y="264914"/>
                  <a:pt x="1262683" y="258961"/>
                </a:cubicBezTo>
                <a:cubicBezTo>
                  <a:pt x="1266900" y="256481"/>
                  <a:pt x="1269752" y="254248"/>
                  <a:pt x="1271240" y="252264"/>
                </a:cubicBezTo>
                <a:cubicBezTo>
                  <a:pt x="1271737" y="251768"/>
                  <a:pt x="1272231" y="251520"/>
                  <a:pt x="1272723" y="251520"/>
                </a:cubicBezTo>
                <a:lnTo>
                  <a:pt x="1278676" y="253008"/>
                </a:lnTo>
                <a:cubicBezTo>
                  <a:pt x="1281897" y="253008"/>
                  <a:pt x="1286049" y="252140"/>
                  <a:pt x="1291132" y="250404"/>
                </a:cubicBezTo>
                <a:cubicBezTo>
                  <a:pt x="1296215" y="248667"/>
                  <a:pt x="1301111" y="247799"/>
                  <a:pt x="1305820" y="247799"/>
                </a:cubicBezTo>
                <a:close/>
                <a:moveTo>
                  <a:pt x="1979477" y="106040"/>
                </a:moveTo>
                <a:cubicBezTo>
                  <a:pt x="1983942" y="107032"/>
                  <a:pt x="1988593" y="110939"/>
                  <a:pt x="1993430" y="117761"/>
                </a:cubicBezTo>
                <a:cubicBezTo>
                  <a:pt x="1998267" y="124582"/>
                  <a:pt x="2000685" y="130597"/>
                  <a:pt x="2000685" y="135806"/>
                </a:cubicBezTo>
                <a:cubicBezTo>
                  <a:pt x="2000685" y="136302"/>
                  <a:pt x="2000313" y="137418"/>
                  <a:pt x="1999569" y="139155"/>
                </a:cubicBezTo>
                <a:cubicBezTo>
                  <a:pt x="1998825" y="140891"/>
                  <a:pt x="1998329" y="144178"/>
                  <a:pt x="1998081" y="149014"/>
                </a:cubicBezTo>
                <a:cubicBezTo>
                  <a:pt x="1997833" y="153851"/>
                  <a:pt x="1995415" y="158068"/>
                  <a:pt x="1990826" y="161665"/>
                </a:cubicBezTo>
                <a:cubicBezTo>
                  <a:pt x="1986237" y="165262"/>
                  <a:pt x="1981338" y="167060"/>
                  <a:pt x="1976129" y="167060"/>
                </a:cubicBezTo>
                <a:cubicBezTo>
                  <a:pt x="1972656" y="167060"/>
                  <a:pt x="1968253" y="164641"/>
                  <a:pt x="1962920" y="159804"/>
                </a:cubicBezTo>
                <a:cubicBezTo>
                  <a:pt x="1957587" y="154968"/>
                  <a:pt x="1954673" y="150689"/>
                  <a:pt x="1954177" y="146968"/>
                </a:cubicBezTo>
                <a:lnTo>
                  <a:pt x="1951944" y="132457"/>
                </a:lnTo>
                <a:lnTo>
                  <a:pt x="1951944" y="130225"/>
                </a:lnTo>
                <a:cubicBezTo>
                  <a:pt x="1951944" y="118567"/>
                  <a:pt x="1955913" y="112117"/>
                  <a:pt x="1963850" y="110877"/>
                </a:cubicBezTo>
                <a:cubicBezTo>
                  <a:pt x="1965587" y="110629"/>
                  <a:pt x="1970796" y="109017"/>
                  <a:pt x="1979477" y="106040"/>
                </a:cubicBezTo>
                <a:close/>
                <a:moveTo>
                  <a:pt x="1166568" y="37207"/>
                </a:moveTo>
                <a:cubicBezTo>
                  <a:pt x="1172765" y="37207"/>
                  <a:pt x="1177104" y="43160"/>
                  <a:pt x="1179584" y="55067"/>
                </a:cubicBezTo>
                <a:lnTo>
                  <a:pt x="1183305" y="69205"/>
                </a:lnTo>
                <a:cubicBezTo>
                  <a:pt x="1183305" y="69453"/>
                  <a:pt x="1182685" y="71252"/>
                  <a:pt x="1181445" y="74600"/>
                </a:cubicBezTo>
                <a:cubicBezTo>
                  <a:pt x="1180205" y="77949"/>
                  <a:pt x="1179646" y="81298"/>
                  <a:pt x="1179770" y="84646"/>
                </a:cubicBezTo>
                <a:cubicBezTo>
                  <a:pt x="1179894" y="87995"/>
                  <a:pt x="1179770" y="90227"/>
                  <a:pt x="1179398" y="91344"/>
                </a:cubicBezTo>
                <a:cubicBezTo>
                  <a:pt x="1179026" y="92460"/>
                  <a:pt x="1178840" y="93762"/>
                  <a:pt x="1178840" y="95250"/>
                </a:cubicBezTo>
                <a:cubicBezTo>
                  <a:pt x="1178840" y="97235"/>
                  <a:pt x="1180949" y="98227"/>
                  <a:pt x="1185166" y="98227"/>
                </a:cubicBezTo>
                <a:cubicBezTo>
                  <a:pt x="1186654" y="98227"/>
                  <a:pt x="1189382" y="97235"/>
                  <a:pt x="1193351" y="95250"/>
                </a:cubicBezTo>
                <a:lnTo>
                  <a:pt x="1195583" y="94506"/>
                </a:lnTo>
                <a:cubicBezTo>
                  <a:pt x="1198064" y="95994"/>
                  <a:pt x="1200172" y="96739"/>
                  <a:pt x="1201909" y="96739"/>
                </a:cubicBezTo>
                <a:cubicBezTo>
                  <a:pt x="1202405" y="96739"/>
                  <a:pt x="1205939" y="95498"/>
                  <a:pt x="1212513" y="93018"/>
                </a:cubicBezTo>
                <a:cubicBezTo>
                  <a:pt x="1219086" y="90537"/>
                  <a:pt x="1223241" y="89173"/>
                  <a:pt x="1224977" y="88925"/>
                </a:cubicBezTo>
                <a:cubicBezTo>
                  <a:pt x="1226713" y="88677"/>
                  <a:pt x="1229690" y="87685"/>
                  <a:pt x="1233907" y="85948"/>
                </a:cubicBezTo>
                <a:lnTo>
                  <a:pt x="1238371" y="85948"/>
                </a:lnTo>
                <a:lnTo>
                  <a:pt x="1241348" y="87065"/>
                </a:lnTo>
                <a:cubicBezTo>
                  <a:pt x="1242340" y="87065"/>
                  <a:pt x="1244387" y="86010"/>
                  <a:pt x="1247487" y="83902"/>
                </a:cubicBezTo>
                <a:cubicBezTo>
                  <a:pt x="1250588" y="81794"/>
                  <a:pt x="1256479" y="80491"/>
                  <a:pt x="1265161" y="79995"/>
                </a:cubicBezTo>
                <a:lnTo>
                  <a:pt x="1270370" y="77763"/>
                </a:lnTo>
                <a:lnTo>
                  <a:pt x="1271858" y="77763"/>
                </a:lnTo>
                <a:cubicBezTo>
                  <a:pt x="1280043" y="77763"/>
                  <a:pt x="1284136" y="81360"/>
                  <a:pt x="1284136" y="88553"/>
                </a:cubicBezTo>
                <a:cubicBezTo>
                  <a:pt x="1284136" y="90041"/>
                  <a:pt x="1282958" y="92646"/>
                  <a:pt x="1280601" y="96366"/>
                </a:cubicBezTo>
                <a:cubicBezTo>
                  <a:pt x="1278245" y="100087"/>
                  <a:pt x="1276323" y="104304"/>
                  <a:pt x="1274834" y="109017"/>
                </a:cubicBezTo>
                <a:lnTo>
                  <a:pt x="1257719" y="130597"/>
                </a:lnTo>
                <a:cubicBezTo>
                  <a:pt x="1252014" y="138038"/>
                  <a:pt x="1246309" y="141759"/>
                  <a:pt x="1240604" y="141759"/>
                </a:cubicBezTo>
                <a:cubicBezTo>
                  <a:pt x="1239612" y="141759"/>
                  <a:pt x="1236511" y="138410"/>
                  <a:pt x="1231302" y="131713"/>
                </a:cubicBezTo>
                <a:cubicBezTo>
                  <a:pt x="1231302" y="131217"/>
                  <a:pt x="1230806" y="130969"/>
                  <a:pt x="1229814" y="130969"/>
                </a:cubicBezTo>
                <a:cubicBezTo>
                  <a:pt x="1227333" y="130969"/>
                  <a:pt x="1224729" y="131465"/>
                  <a:pt x="1222000" y="132457"/>
                </a:cubicBezTo>
                <a:cubicBezTo>
                  <a:pt x="1219272" y="133449"/>
                  <a:pt x="1217039" y="133946"/>
                  <a:pt x="1215303" y="133946"/>
                </a:cubicBezTo>
                <a:cubicBezTo>
                  <a:pt x="1214559" y="133946"/>
                  <a:pt x="1207986" y="135806"/>
                  <a:pt x="1195583" y="139527"/>
                </a:cubicBezTo>
                <a:lnTo>
                  <a:pt x="1186654" y="141015"/>
                </a:lnTo>
                <a:cubicBezTo>
                  <a:pt x="1185661" y="141015"/>
                  <a:pt x="1183305" y="141511"/>
                  <a:pt x="1179584" y="142503"/>
                </a:cubicBezTo>
                <a:lnTo>
                  <a:pt x="1160591" y="146224"/>
                </a:lnTo>
                <a:cubicBezTo>
                  <a:pt x="1154138" y="149449"/>
                  <a:pt x="1149050" y="155526"/>
                  <a:pt x="1145325" y="164455"/>
                </a:cubicBezTo>
                <a:cubicBezTo>
                  <a:pt x="1145325" y="164951"/>
                  <a:pt x="1144083" y="166068"/>
                  <a:pt x="1141598" y="167804"/>
                </a:cubicBezTo>
                <a:lnTo>
                  <a:pt x="1124844" y="198314"/>
                </a:lnTo>
                <a:cubicBezTo>
                  <a:pt x="1119375" y="199802"/>
                  <a:pt x="1115772" y="203027"/>
                  <a:pt x="1114036" y="207988"/>
                </a:cubicBezTo>
                <a:lnTo>
                  <a:pt x="1112542" y="210220"/>
                </a:lnTo>
                <a:cubicBezTo>
                  <a:pt x="1109810" y="210716"/>
                  <a:pt x="1107325" y="212266"/>
                  <a:pt x="1105089" y="214871"/>
                </a:cubicBezTo>
                <a:cubicBezTo>
                  <a:pt x="1102853" y="217475"/>
                  <a:pt x="1100740" y="219522"/>
                  <a:pt x="1098752" y="221010"/>
                </a:cubicBezTo>
                <a:lnTo>
                  <a:pt x="1092043" y="231056"/>
                </a:lnTo>
                <a:cubicBezTo>
                  <a:pt x="1089307" y="234529"/>
                  <a:pt x="1086573" y="238311"/>
                  <a:pt x="1083840" y="242404"/>
                </a:cubicBezTo>
                <a:cubicBezTo>
                  <a:pt x="1081108" y="246497"/>
                  <a:pt x="1079121" y="250838"/>
                  <a:pt x="1077879" y="255427"/>
                </a:cubicBezTo>
                <a:cubicBezTo>
                  <a:pt x="1076636" y="260015"/>
                  <a:pt x="1075642" y="262682"/>
                  <a:pt x="1074896" y="263426"/>
                </a:cubicBezTo>
                <a:cubicBezTo>
                  <a:pt x="1074150" y="264170"/>
                  <a:pt x="1073777" y="265534"/>
                  <a:pt x="1073777" y="267519"/>
                </a:cubicBezTo>
                <a:lnTo>
                  <a:pt x="1072661" y="270495"/>
                </a:lnTo>
                <a:cubicBezTo>
                  <a:pt x="1069677" y="273472"/>
                  <a:pt x="1068184" y="276821"/>
                  <a:pt x="1068184" y="280541"/>
                </a:cubicBezTo>
                <a:lnTo>
                  <a:pt x="1069678" y="286494"/>
                </a:lnTo>
                <a:cubicBezTo>
                  <a:pt x="1066198" y="298401"/>
                  <a:pt x="1064458" y="304726"/>
                  <a:pt x="1064458" y="305470"/>
                </a:cubicBezTo>
                <a:cubicBezTo>
                  <a:pt x="1064458" y="305966"/>
                  <a:pt x="1064706" y="307330"/>
                  <a:pt x="1065202" y="309563"/>
                </a:cubicBezTo>
                <a:lnTo>
                  <a:pt x="1065202" y="311795"/>
                </a:lnTo>
                <a:cubicBezTo>
                  <a:pt x="1065202" y="317252"/>
                  <a:pt x="1063214" y="324074"/>
                  <a:pt x="1059237" y="332259"/>
                </a:cubicBezTo>
                <a:lnTo>
                  <a:pt x="1059987" y="338212"/>
                </a:lnTo>
                <a:lnTo>
                  <a:pt x="1057749" y="354955"/>
                </a:lnTo>
                <a:cubicBezTo>
                  <a:pt x="1057749" y="357188"/>
                  <a:pt x="1058495" y="361281"/>
                  <a:pt x="1059987" y="367234"/>
                </a:cubicBezTo>
                <a:cubicBezTo>
                  <a:pt x="1058991" y="368226"/>
                  <a:pt x="1058493" y="368970"/>
                  <a:pt x="1058493" y="369466"/>
                </a:cubicBezTo>
                <a:cubicBezTo>
                  <a:pt x="1058493" y="376411"/>
                  <a:pt x="1062158" y="384039"/>
                  <a:pt x="1069489" y="392348"/>
                </a:cubicBezTo>
                <a:cubicBezTo>
                  <a:pt x="1076820" y="400658"/>
                  <a:pt x="1080486" y="413618"/>
                  <a:pt x="1080486" y="431230"/>
                </a:cubicBezTo>
                <a:cubicBezTo>
                  <a:pt x="1080486" y="432718"/>
                  <a:pt x="1080113" y="434888"/>
                  <a:pt x="1079367" y="437741"/>
                </a:cubicBezTo>
                <a:cubicBezTo>
                  <a:pt x="1078621" y="440594"/>
                  <a:pt x="1078124" y="443694"/>
                  <a:pt x="1077875" y="447043"/>
                </a:cubicBezTo>
                <a:cubicBezTo>
                  <a:pt x="1077627" y="450391"/>
                  <a:pt x="1075702" y="453678"/>
                  <a:pt x="1072100" y="456903"/>
                </a:cubicBezTo>
                <a:cubicBezTo>
                  <a:pt x="1068497" y="460127"/>
                  <a:pt x="1065454" y="461740"/>
                  <a:pt x="1062969" y="461740"/>
                </a:cubicBezTo>
                <a:cubicBezTo>
                  <a:pt x="1049796" y="461740"/>
                  <a:pt x="1039979" y="452190"/>
                  <a:pt x="1033518" y="433090"/>
                </a:cubicBezTo>
                <a:cubicBezTo>
                  <a:pt x="1027057" y="413991"/>
                  <a:pt x="1023826" y="401712"/>
                  <a:pt x="1023826" y="396255"/>
                </a:cubicBezTo>
                <a:lnTo>
                  <a:pt x="1024576" y="381744"/>
                </a:lnTo>
                <a:lnTo>
                  <a:pt x="1022338" y="374303"/>
                </a:lnTo>
                <a:lnTo>
                  <a:pt x="1024576" y="341561"/>
                </a:lnTo>
                <a:lnTo>
                  <a:pt x="1023082" y="333747"/>
                </a:lnTo>
                <a:lnTo>
                  <a:pt x="1031657" y="301749"/>
                </a:lnTo>
                <a:lnTo>
                  <a:pt x="1031657" y="290215"/>
                </a:lnTo>
                <a:cubicBezTo>
                  <a:pt x="1031657" y="289719"/>
                  <a:pt x="1033396" y="287735"/>
                  <a:pt x="1036872" y="284262"/>
                </a:cubicBezTo>
                <a:cubicBezTo>
                  <a:pt x="1036872" y="283766"/>
                  <a:pt x="1036376" y="283518"/>
                  <a:pt x="1035384" y="283518"/>
                </a:cubicBezTo>
                <a:cubicBezTo>
                  <a:pt x="1033892" y="283518"/>
                  <a:pt x="1031904" y="285006"/>
                  <a:pt x="1029419" y="287983"/>
                </a:cubicBezTo>
                <a:cubicBezTo>
                  <a:pt x="1026935" y="290959"/>
                  <a:pt x="1023828" y="293812"/>
                  <a:pt x="1020100" y="296540"/>
                </a:cubicBezTo>
                <a:lnTo>
                  <a:pt x="1017118" y="301749"/>
                </a:lnTo>
                <a:cubicBezTo>
                  <a:pt x="1016622" y="301253"/>
                  <a:pt x="1015627" y="300757"/>
                  <a:pt x="1014135" y="300261"/>
                </a:cubicBezTo>
                <a:cubicBezTo>
                  <a:pt x="1012895" y="300757"/>
                  <a:pt x="1008794" y="306586"/>
                  <a:pt x="1001834" y="317748"/>
                </a:cubicBezTo>
                <a:cubicBezTo>
                  <a:pt x="996617" y="318492"/>
                  <a:pt x="992518" y="321469"/>
                  <a:pt x="989535" y="326678"/>
                </a:cubicBezTo>
                <a:cubicBezTo>
                  <a:pt x="986553" y="331887"/>
                  <a:pt x="982453" y="334491"/>
                  <a:pt x="977237" y="334491"/>
                </a:cubicBezTo>
                <a:lnTo>
                  <a:pt x="975742" y="335236"/>
                </a:lnTo>
                <a:cubicBezTo>
                  <a:pt x="974750" y="342429"/>
                  <a:pt x="971272" y="346026"/>
                  <a:pt x="965307" y="346026"/>
                </a:cubicBezTo>
                <a:lnTo>
                  <a:pt x="963819" y="346770"/>
                </a:lnTo>
                <a:cubicBezTo>
                  <a:pt x="960090" y="355203"/>
                  <a:pt x="956238" y="359296"/>
                  <a:pt x="952261" y="359048"/>
                </a:cubicBezTo>
                <a:cubicBezTo>
                  <a:pt x="949777" y="366490"/>
                  <a:pt x="943688" y="371574"/>
                  <a:pt x="933995" y="374303"/>
                </a:cubicBezTo>
                <a:cubicBezTo>
                  <a:pt x="932503" y="377280"/>
                  <a:pt x="930328" y="379512"/>
                  <a:pt x="927472" y="381000"/>
                </a:cubicBezTo>
                <a:lnTo>
                  <a:pt x="926493" y="381652"/>
                </a:lnTo>
                <a:lnTo>
                  <a:pt x="925678" y="383698"/>
                </a:lnTo>
                <a:cubicBezTo>
                  <a:pt x="924717" y="385248"/>
                  <a:pt x="923647" y="386209"/>
                  <a:pt x="922469" y="386581"/>
                </a:cubicBezTo>
                <a:cubicBezTo>
                  <a:pt x="920112" y="387325"/>
                  <a:pt x="916826" y="389806"/>
                  <a:pt x="912609" y="394023"/>
                </a:cubicBezTo>
                <a:cubicBezTo>
                  <a:pt x="908392" y="398240"/>
                  <a:pt x="902440" y="403200"/>
                  <a:pt x="894752" y="408906"/>
                </a:cubicBezTo>
                <a:cubicBezTo>
                  <a:pt x="887065" y="414611"/>
                  <a:pt x="881795" y="419013"/>
                  <a:pt x="878942" y="422114"/>
                </a:cubicBezTo>
                <a:cubicBezTo>
                  <a:pt x="876090" y="425215"/>
                  <a:pt x="874167" y="426765"/>
                  <a:pt x="873175" y="426765"/>
                </a:cubicBezTo>
                <a:cubicBezTo>
                  <a:pt x="872679" y="426765"/>
                  <a:pt x="871687" y="426269"/>
                  <a:pt x="870199" y="425277"/>
                </a:cubicBezTo>
                <a:cubicBezTo>
                  <a:pt x="868710" y="424284"/>
                  <a:pt x="867718" y="423788"/>
                  <a:pt x="867222" y="423788"/>
                </a:cubicBezTo>
                <a:cubicBezTo>
                  <a:pt x="865738" y="423788"/>
                  <a:pt x="864748" y="425525"/>
                  <a:pt x="864252" y="428997"/>
                </a:cubicBezTo>
                <a:lnTo>
                  <a:pt x="862763" y="432718"/>
                </a:lnTo>
                <a:cubicBezTo>
                  <a:pt x="859538" y="434702"/>
                  <a:pt x="857678" y="435695"/>
                  <a:pt x="857182" y="435695"/>
                </a:cubicBezTo>
                <a:lnTo>
                  <a:pt x="854950" y="434950"/>
                </a:lnTo>
                <a:lnTo>
                  <a:pt x="853461" y="434950"/>
                </a:lnTo>
                <a:cubicBezTo>
                  <a:pt x="850485" y="434950"/>
                  <a:pt x="848997" y="436067"/>
                  <a:pt x="848997" y="438299"/>
                </a:cubicBezTo>
                <a:lnTo>
                  <a:pt x="851229" y="442020"/>
                </a:lnTo>
                <a:lnTo>
                  <a:pt x="851229" y="442764"/>
                </a:lnTo>
                <a:cubicBezTo>
                  <a:pt x="851229" y="446237"/>
                  <a:pt x="849244" y="447973"/>
                  <a:pt x="845276" y="447973"/>
                </a:cubicBezTo>
                <a:cubicBezTo>
                  <a:pt x="842547" y="447973"/>
                  <a:pt x="834612" y="452562"/>
                  <a:pt x="821469" y="461740"/>
                </a:cubicBezTo>
                <a:lnTo>
                  <a:pt x="810679" y="463972"/>
                </a:lnTo>
                <a:lnTo>
                  <a:pt x="801755" y="468809"/>
                </a:lnTo>
                <a:cubicBezTo>
                  <a:pt x="798779" y="467073"/>
                  <a:pt x="796918" y="466204"/>
                  <a:pt x="796174" y="466204"/>
                </a:cubicBezTo>
                <a:lnTo>
                  <a:pt x="790221" y="468065"/>
                </a:lnTo>
                <a:lnTo>
                  <a:pt x="779431" y="468809"/>
                </a:lnTo>
                <a:cubicBezTo>
                  <a:pt x="779183" y="468809"/>
                  <a:pt x="774657" y="466328"/>
                  <a:pt x="765853" y="461367"/>
                </a:cubicBezTo>
                <a:cubicBezTo>
                  <a:pt x="757050" y="456407"/>
                  <a:pt x="751780" y="451446"/>
                  <a:pt x="750043" y="446485"/>
                </a:cubicBezTo>
                <a:cubicBezTo>
                  <a:pt x="748307" y="441524"/>
                  <a:pt x="746075" y="436501"/>
                  <a:pt x="743346" y="431416"/>
                </a:cubicBezTo>
                <a:cubicBezTo>
                  <a:pt x="740617" y="426331"/>
                  <a:pt x="739253" y="422796"/>
                  <a:pt x="739253" y="420812"/>
                </a:cubicBezTo>
                <a:cubicBezTo>
                  <a:pt x="739253" y="408906"/>
                  <a:pt x="740245" y="400410"/>
                  <a:pt x="742230" y="395325"/>
                </a:cubicBezTo>
                <a:cubicBezTo>
                  <a:pt x="744214" y="390240"/>
                  <a:pt x="745454" y="386457"/>
                  <a:pt x="745951" y="383977"/>
                </a:cubicBezTo>
                <a:cubicBezTo>
                  <a:pt x="746447" y="381496"/>
                  <a:pt x="747873" y="378830"/>
                  <a:pt x="750229" y="375977"/>
                </a:cubicBezTo>
                <a:cubicBezTo>
                  <a:pt x="752586" y="373125"/>
                  <a:pt x="754508" y="368474"/>
                  <a:pt x="755996" y="362025"/>
                </a:cubicBezTo>
                <a:cubicBezTo>
                  <a:pt x="763190" y="347638"/>
                  <a:pt x="768151" y="338832"/>
                  <a:pt x="770879" y="335608"/>
                </a:cubicBezTo>
                <a:cubicBezTo>
                  <a:pt x="773608" y="332383"/>
                  <a:pt x="775716" y="328414"/>
                  <a:pt x="777204" y="323701"/>
                </a:cubicBezTo>
                <a:lnTo>
                  <a:pt x="782041" y="317004"/>
                </a:lnTo>
                <a:cubicBezTo>
                  <a:pt x="782537" y="316508"/>
                  <a:pt x="783282" y="314586"/>
                  <a:pt x="784274" y="311237"/>
                </a:cubicBezTo>
                <a:cubicBezTo>
                  <a:pt x="785266" y="307888"/>
                  <a:pt x="786506" y="305966"/>
                  <a:pt x="787994" y="305470"/>
                </a:cubicBezTo>
                <a:cubicBezTo>
                  <a:pt x="789979" y="301997"/>
                  <a:pt x="790971" y="299765"/>
                  <a:pt x="790971" y="298773"/>
                </a:cubicBezTo>
                <a:cubicBezTo>
                  <a:pt x="790971" y="291579"/>
                  <a:pt x="787746" y="287983"/>
                  <a:pt x="781297" y="287983"/>
                </a:cubicBezTo>
                <a:cubicBezTo>
                  <a:pt x="780057" y="287983"/>
                  <a:pt x="778693" y="289285"/>
                  <a:pt x="777204" y="291889"/>
                </a:cubicBezTo>
                <a:cubicBezTo>
                  <a:pt x="775716" y="294494"/>
                  <a:pt x="772306" y="297036"/>
                  <a:pt x="766972" y="299517"/>
                </a:cubicBezTo>
                <a:cubicBezTo>
                  <a:pt x="761639" y="301997"/>
                  <a:pt x="758353" y="303858"/>
                  <a:pt x="757113" y="305098"/>
                </a:cubicBezTo>
                <a:cubicBezTo>
                  <a:pt x="755872" y="306338"/>
                  <a:pt x="753205" y="307888"/>
                  <a:pt x="749110" y="309749"/>
                </a:cubicBezTo>
                <a:cubicBezTo>
                  <a:pt x="745015" y="311609"/>
                  <a:pt x="741480" y="314524"/>
                  <a:pt x="738503" y="318492"/>
                </a:cubicBezTo>
                <a:lnTo>
                  <a:pt x="732178" y="321469"/>
                </a:lnTo>
                <a:cubicBezTo>
                  <a:pt x="730190" y="326182"/>
                  <a:pt x="728452" y="328786"/>
                  <a:pt x="726963" y="329282"/>
                </a:cubicBezTo>
                <a:cubicBezTo>
                  <a:pt x="725475" y="329779"/>
                  <a:pt x="720886" y="331019"/>
                  <a:pt x="713197" y="333003"/>
                </a:cubicBezTo>
                <a:cubicBezTo>
                  <a:pt x="712701" y="333251"/>
                  <a:pt x="711459" y="334740"/>
                  <a:pt x="709473" y="337468"/>
                </a:cubicBezTo>
                <a:cubicBezTo>
                  <a:pt x="707487" y="340197"/>
                  <a:pt x="704633" y="341561"/>
                  <a:pt x="700913" y="341561"/>
                </a:cubicBezTo>
                <a:cubicBezTo>
                  <a:pt x="697936" y="344537"/>
                  <a:pt x="694958" y="348010"/>
                  <a:pt x="691977" y="351979"/>
                </a:cubicBezTo>
                <a:cubicBezTo>
                  <a:pt x="690985" y="351979"/>
                  <a:pt x="688380" y="352971"/>
                  <a:pt x="684164" y="354955"/>
                </a:cubicBezTo>
                <a:lnTo>
                  <a:pt x="676716" y="356816"/>
                </a:lnTo>
                <a:cubicBezTo>
                  <a:pt x="674732" y="358304"/>
                  <a:pt x="672562" y="360660"/>
                  <a:pt x="670205" y="363885"/>
                </a:cubicBezTo>
                <a:lnTo>
                  <a:pt x="666099" y="366822"/>
                </a:lnTo>
                <a:lnTo>
                  <a:pt x="665405" y="371699"/>
                </a:lnTo>
                <a:lnTo>
                  <a:pt x="662801" y="376535"/>
                </a:lnTo>
                <a:cubicBezTo>
                  <a:pt x="659080" y="378520"/>
                  <a:pt x="656662" y="380628"/>
                  <a:pt x="655546" y="382861"/>
                </a:cubicBezTo>
                <a:cubicBezTo>
                  <a:pt x="654429" y="385093"/>
                  <a:pt x="651517" y="387822"/>
                  <a:pt x="646808" y="391046"/>
                </a:cubicBezTo>
                <a:lnTo>
                  <a:pt x="643087" y="396255"/>
                </a:lnTo>
                <a:cubicBezTo>
                  <a:pt x="637630" y="397991"/>
                  <a:pt x="633972" y="400844"/>
                  <a:pt x="632114" y="404813"/>
                </a:cubicBezTo>
                <a:cubicBezTo>
                  <a:pt x="630255" y="408782"/>
                  <a:pt x="627652" y="411014"/>
                  <a:pt x="624303" y="411510"/>
                </a:cubicBezTo>
                <a:cubicBezTo>
                  <a:pt x="620955" y="412006"/>
                  <a:pt x="617298" y="414487"/>
                  <a:pt x="613333" y="418951"/>
                </a:cubicBezTo>
                <a:cubicBezTo>
                  <a:pt x="610853" y="420192"/>
                  <a:pt x="607876" y="421308"/>
                  <a:pt x="604403" y="422300"/>
                </a:cubicBezTo>
                <a:lnTo>
                  <a:pt x="603659" y="426021"/>
                </a:lnTo>
                <a:cubicBezTo>
                  <a:pt x="601179" y="428501"/>
                  <a:pt x="597273" y="430486"/>
                  <a:pt x="591942" y="431974"/>
                </a:cubicBezTo>
                <a:cubicBezTo>
                  <a:pt x="586611" y="433462"/>
                  <a:pt x="582644" y="434888"/>
                  <a:pt x="580041" y="436253"/>
                </a:cubicBezTo>
                <a:cubicBezTo>
                  <a:pt x="577439" y="437617"/>
                  <a:pt x="575642" y="438299"/>
                  <a:pt x="574649" y="438299"/>
                </a:cubicBezTo>
                <a:cubicBezTo>
                  <a:pt x="569936" y="438299"/>
                  <a:pt x="565597" y="437369"/>
                  <a:pt x="561630" y="435509"/>
                </a:cubicBezTo>
                <a:cubicBezTo>
                  <a:pt x="557663" y="433648"/>
                  <a:pt x="553571" y="432470"/>
                  <a:pt x="549354" y="431974"/>
                </a:cubicBezTo>
                <a:cubicBezTo>
                  <a:pt x="547866" y="430486"/>
                  <a:pt x="546998" y="428873"/>
                  <a:pt x="546750" y="427137"/>
                </a:cubicBezTo>
                <a:cubicBezTo>
                  <a:pt x="546502" y="425401"/>
                  <a:pt x="545263" y="423106"/>
                  <a:pt x="543032" y="420254"/>
                </a:cubicBezTo>
                <a:cubicBezTo>
                  <a:pt x="540802" y="417401"/>
                  <a:pt x="539686" y="413494"/>
                  <a:pt x="539686" y="408533"/>
                </a:cubicBezTo>
                <a:lnTo>
                  <a:pt x="541175" y="401464"/>
                </a:lnTo>
                <a:cubicBezTo>
                  <a:pt x="541175" y="400472"/>
                  <a:pt x="540555" y="399232"/>
                  <a:pt x="539314" y="397743"/>
                </a:cubicBezTo>
                <a:cubicBezTo>
                  <a:pt x="538074" y="396255"/>
                  <a:pt x="537454" y="395015"/>
                  <a:pt x="537454" y="394023"/>
                </a:cubicBezTo>
                <a:cubicBezTo>
                  <a:pt x="537454" y="393031"/>
                  <a:pt x="537702" y="392286"/>
                  <a:pt x="538198" y="391790"/>
                </a:cubicBezTo>
                <a:cubicBezTo>
                  <a:pt x="538694" y="391294"/>
                  <a:pt x="538942" y="390550"/>
                  <a:pt x="538942" y="389558"/>
                </a:cubicBezTo>
                <a:cubicBezTo>
                  <a:pt x="538942" y="388318"/>
                  <a:pt x="538694" y="386953"/>
                  <a:pt x="538198" y="385465"/>
                </a:cubicBezTo>
                <a:cubicBezTo>
                  <a:pt x="537702" y="383977"/>
                  <a:pt x="537454" y="382737"/>
                  <a:pt x="537454" y="381744"/>
                </a:cubicBezTo>
                <a:lnTo>
                  <a:pt x="539686" y="363513"/>
                </a:lnTo>
                <a:cubicBezTo>
                  <a:pt x="539686" y="362025"/>
                  <a:pt x="539190" y="361281"/>
                  <a:pt x="538198" y="361281"/>
                </a:cubicBezTo>
                <a:cubicBezTo>
                  <a:pt x="537206" y="361281"/>
                  <a:pt x="535408" y="362521"/>
                  <a:pt x="532803" y="365001"/>
                </a:cubicBezTo>
                <a:cubicBezTo>
                  <a:pt x="530199" y="367482"/>
                  <a:pt x="527160" y="368722"/>
                  <a:pt x="523687" y="368722"/>
                </a:cubicBezTo>
                <a:cubicBezTo>
                  <a:pt x="521703" y="370210"/>
                  <a:pt x="520089" y="373311"/>
                  <a:pt x="518845" y="378024"/>
                </a:cubicBezTo>
                <a:cubicBezTo>
                  <a:pt x="516860" y="380504"/>
                  <a:pt x="514380" y="382737"/>
                  <a:pt x="511403" y="384721"/>
                </a:cubicBezTo>
                <a:lnTo>
                  <a:pt x="509915" y="386953"/>
                </a:lnTo>
                <a:cubicBezTo>
                  <a:pt x="509419" y="388690"/>
                  <a:pt x="507559" y="390116"/>
                  <a:pt x="504334" y="391232"/>
                </a:cubicBezTo>
                <a:cubicBezTo>
                  <a:pt x="501109" y="392348"/>
                  <a:pt x="498877" y="393775"/>
                  <a:pt x="497637" y="395511"/>
                </a:cubicBezTo>
                <a:lnTo>
                  <a:pt x="493916" y="399232"/>
                </a:lnTo>
                <a:lnTo>
                  <a:pt x="486847" y="398488"/>
                </a:lnTo>
                <a:cubicBezTo>
                  <a:pt x="486347" y="398984"/>
                  <a:pt x="484980" y="401154"/>
                  <a:pt x="482748" y="404999"/>
                </a:cubicBezTo>
                <a:cubicBezTo>
                  <a:pt x="480516" y="408844"/>
                  <a:pt x="477663" y="412006"/>
                  <a:pt x="474190" y="414487"/>
                </a:cubicBezTo>
                <a:lnTo>
                  <a:pt x="445907" y="437555"/>
                </a:lnTo>
                <a:cubicBezTo>
                  <a:pt x="442931" y="439539"/>
                  <a:pt x="438590" y="442020"/>
                  <a:pt x="432885" y="444996"/>
                </a:cubicBezTo>
                <a:lnTo>
                  <a:pt x="430652" y="447229"/>
                </a:lnTo>
                <a:cubicBezTo>
                  <a:pt x="410805" y="460375"/>
                  <a:pt x="396788" y="466949"/>
                  <a:pt x="388603" y="466949"/>
                </a:cubicBezTo>
                <a:cubicBezTo>
                  <a:pt x="381901" y="466949"/>
                  <a:pt x="374086" y="465088"/>
                  <a:pt x="365156" y="461367"/>
                </a:cubicBezTo>
                <a:cubicBezTo>
                  <a:pt x="356227" y="457647"/>
                  <a:pt x="351390" y="453182"/>
                  <a:pt x="350646" y="447973"/>
                </a:cubicBezTo>
                <a:lnTo>
                  <a:pt x="346925" y="432718"/>
                </a:lnTo>
                <a:cubicBezTo>
                  <a:pt x="344692" y="429245"/>
                  <a:pt x="343576" y="424408"/>
                  <a:pt x="343576" y="418207"/>
                </a:cubicBezTo>
                <a:cubicBezTo>
                  <a:pt x="343576" y="415231"/>
                  <a:pt x="343824" y="413246"/>
                  <a:pt x="344320" y="412254"/>
                </a:cubicBezTo>
                <a:lnTo>
                  <a:pt x="344320" y="410022"/>
                </a:lnTo>
                <a:lnTo>
                  <a:pt x="343576" y="397743"/>
                </a:lnTo>
                <a:cubicBezTo>
                  <a:pt x="343576" y="394767"/>
                  <a:pt x="345933" y="393279"/>
                  <a:pt x="350646" y="393279"/>
                </a:cubicBezTo>
                <a:lnTo>
                  <a:pt x="349901" y="383233"/>
                </a:lnTo>
                <a:cubicBezTo>
                  <a:pt x="349901" y="382240"/>
                  <a:pt x="352072" y="378334"/>
                  <a:pt x="356413" y="371512"/>
                </a:cubicBezTo>
                <a:cubicBezTo>
                  <a:pt x="360753" y="364691"/>
                  <a:pt x="363668" y="360784"/>
                  <a:pt x="365156" y="359792"/>
                </a:cubicBezTo>
                <a:lnTo>
                  <a:pt x="368877" y="354955"/>
                </a:lnTo>
                <a:cubicBezTo>
                  <a:pt x="368629" y="351979"/>
                  <a:pt x="370367" y="348816"/>
                  <a:pt x="374092" y="345468"/>
                </a:cubicBezTo>
                <a:cubicBezTo>
                  <a:pt x="377816" y="342119"/>
                  <a:pt x="380797" y="338708"/>
                  <a:pt x="383033" y="335236"/>
                </a:cubicBezTo>
                <a:cubicBezTo>
                  <a:pt x="385269" y="331763"/>
                  <a:pt x="389492" y="327918"/>
                  <a:pt x="395701" y="323701"/>
                </a:cubicBezTo>
                <a:lnTo>
                  <a:pt x="406875" y="312539"/>
                </a:lnTo>
                <a:cubicBezTo>
                  <a:pt x="415568" y="303858"/>
                  <a:pt x="425005" y="296912"/>
                  <a:pt x="435187" y="291703"/>
                </a:cubicBezTo>
                <a:cubicBezTo>
                  <a:pt x="436675" y="291207"/>
                  <a:pt x="439717" y="288727"/>
                  <a:pt x="444311" y="284262"/>
                </a:cubicBezTo>
                <a:cubicBezTo>
                  <a:pt x="448906" y="279797"/>
                  <a:pt x="454122" y="276511"/>
                  <a:pt x="459959" y="274402"/>
                </a:cubicBezTo>
                <a:cubicBezTo>
                  <a:pt x="465796" y="272294"/>
                  <a:pt x="471507" y="269627"/>
                  <a:pt x="477094" y="266403"/>
                </a:cubicBezTo>
                <a:cubicBezTo>
                  <a:pt x="482681" y="263178"/>
                  <a:pt x="487091" y="261566"/>
                  <a:pt x="490323" y="261566"/>
                </a:cubicBezTo>
                <a:lnTo>
                  <a:pt x="493300" y="261566"/>
                </a:lnTo>
                <a:cubicBezTo>
                  <a:pt x="494292" y="261566"/>
                  <a:pt x="500873" y="258465"/>
                  <a:pt x="513043" y="252264"/>
                </a:cubicBezTo>
                <a:lnTo>
                  <a:pt x="515281" y="252264"/>
                </a:lnTo>
                <a:cubicBezTo>
                  <a:pt x="516273" y="252264"/>
                  <a:pt x="518631" y="253256"/>
                  <a:pt x="522356" y="255240"/>
                </a:cubicBezTo>
                <a:lnTo>
                  <a:pt x="523100" y="255240"/>
                </a:lnTo>
                <a:lnTo>
                  <a:pt x="529065" y="252264"/>
                </a:lnTo>
                <a:cubicBezTo>
                  <a:pt x="530057" y="251768"/>
                  <a:pt x="531297" y="251520"/>
                  <a:pt x="532786" y="251520"/>
                </a:cubicBezTo>
                <a:cubicBezTo>
                  <a:pt x="548184" y="251520"/>
                  <a:pt x="556629" y="262186"/>
                  <a:pt x="558121" y="283518"/>
                </a:cubicBezTo>
                <a:cubicBezTo>
                  <a:pt x="558617" y="287983"/>
                  <a:pt x="559860" y="290215"/>
                  <a:pt x="561848" y="290215"/>
                </a:cubicBezTo>
                <a:cubicBezTo>
                  <a:pt x="564328" y="290215"/>
                  <a:pt x="567866" y="285688"/>
                  <a:pt x="572461" y="276635"/>
                </a:cubicBezTo>
                <a:cubicBezTo>
                  <a:pt x="577055" y="267581"/>
                  <a:pt x="586796" y="263054"/>
                  <a:pt x="601683" y="263054"/>
                </a:cubicBezTo>
                <a:cubicBezTo>
                  <a:pt x="612349" y="263054"/>
                  <a:pt x="617682" y="269875"/>
                  <a:pt x="617682" y="283518"/>
                </a:cubicBezTo>
                <a:cubicBezTo>
                  <a:pt x="617682" y="299641"/>
                  <a:pt x="610488" y="314896"/>
                  <a:pt x="596102" y="329282"/>
                </a:cubicBezTo>
                <a:cubicBezTo>
                  <a:pt x="595109" y="331267"/>
                  <a:pt x="594365" y="333499"/>
                  <a:pt x="593869" y="335980"/>
                </a:cubicBezTo>
                <a:lnTo>
                  <a:pt x="588660" y="351235"/>
                </a:lnTo>
                <a:lnTo>
                  <a:pt x="588660" y="351979"/>
                </a:lnTo>
                <a:cubicBezTo>
                  <a:pt x="588660" y="353467"/>
                  <a:pt x="587606" y="355513"/>
                  <a:pt x="585497" y="358118"/>
                </a:cubicBezTo>
                <a:cubicBezTo>
                  <a:pt x="583389" y="360722"/>
                  <a:pt x="582335" y="363017"/>
                  <a:pt x="582335" y="365001"/>
                </a:cubicBezTo>
                <a:lnTo>
                  <a:pt x="583079" y="374303"/>
                </a:lnTo>
                <a:lnTo>
                  <a:pt x="581591" y="384721"/>
                </a:lnTo>
                <a:cubicBezTo>
                  <a:pt x="581591" y="389434"/>
                  <a:pt x="582457" y="392534"/>
                  <a:pt x="584189" y="394023"/>
                </a:cubicBezTo>
                <a:cubicBezTo>
                  <a:pt x="592104" y="392038"/>
                  <a:pt x="597854" y="388752"/>
                  <a:pt x="601441" y="384163"/>
                </a:cubicBezTo>
                <a:cubicBezTo>
                  <a:pt x="605028" y="379574"/>
                  <a:pt x="607562" y="377032"/>
                  <a:pt x="609043" y="376535"/>
                </a:cubicBezTo>
                <a:lnTo>
                  <a:pt x="612752" y="375047"/>
                </a:lnTo>
                <a:cubicBezTo>
                  <a:pt x="614980" y="371326"/>
                  <a:pt x="617577" y="368226"/>
                  <a:pt x="620542" y="365745"/>
                </a:cubicBezTo>
                <a:lnTo>
                  <a:pt x="626478" y="360536"/>
                </a:lnTo>
                <a:cubicBezTo>
                  <a:pt x="630187" y="360536"/>
                  <a:pt x="632412" y="358862"/>
                  <a:pt x="633155" y="355513"/>
                </a:cubicBezTo>
                <a:cubicBezTo>
                  <a:pt x="633897" y="352165"/>
                  <a:pt x="636556" y="349498"/>
                  <a:pt x="641131" y="347514"/>
                </a:cubicBezTo>
                <a:cubicBezTo>
                  <a:pt x="645706" y="345530"/>
                  <a:pt x="649972" y="341499"/>
                  <a:pt x="653929" y="335422"/>
                </a:cubicBezTo>
                <a:cubicBezTo>
                  <a:pt x="657887" y="329345"/>
                  <a:pt x="661966" y="326306"/>
                  <a:pt x="666167" y="326306"/>
                </a:cubicBezTo>
                <a:cubicBezTo>
                  <a:pt x="666909" y="326306"/>
                  <a:pt x="667713" y="326616"/>
                  <a:pt x="668579" y="327236"/>
                </a:cubicBezTo>
                <a:lnTo>
                  <a:pt x="668755" y="327413"/>
                </a:lnTo>
                <a:lnTo>
                  <a:pt x="675363" y="322492"/>
                </a:lnTo>
                <a:cubicBezTo>
                  <a:pt x="678495" y="320570"/>
                  <a:pt x="681053" y="319485"/>
                  <a:pt x="683039" y="319237"/>
                </a:cubicBezTo>
                <a:cubicBezTo>
                  <a:pt x="687009" y="318741"/>
                  <a:pt x="689491" y="317252"/>
                  <a:pt x="690483" y="314772"/>
                </a:cubicBezTo>
                <a:cubicBezTo>
                  <a:pt x="691475" y="312291"/>
                  <a:pt x="693894" y="310245"/>
                  <a:pt x="697738" y="308633"/>
                </a:cubicBezTo>
                <a:cubicBezTo>
                  <a:pt x="701583" y="307020"/>
                  <a:pt x="706048" y="303424"/>
                  <a:pt x="711133" y="297843"/>
                </a:cubicBezTo>
                <a:cubicBezTo>
                  <a:pt x="716218" y="292261"/>
                  <a:pt x="721737" y="288479"/>
                  <a:pt x="727690" y="286494"/>
                </a:cubicBezTo>
                <a:lnTo>
                  <a:pt x="732155" y="281285"/>
                </a:lnTo>
                <a:lnTo>
                  <a:pt x="737736" y="279797"/>
                </a:lnTo>
                <a:lnTo>
                  <a:pt x="739968" y="274960"/>
                </a:lnTo>
                <a:cubicBezTo>
                  <a:pt x="752123" y="267767"/>
                  <a:pt x="760806" y="260946"/>
                  <a:pt x="766019" y="254496"/>
                </a:cubicBezTo>
                <a:cubicBezTo>
                  <a:pt x="766515" y="253504"/>
                  <a:pt x="767631" y="252512"/>
                  <a:pt x="769368" y="251520"/>
                </a:cubicBezTo>
                <a:cubicBezTo>
                  <a:pt x="771104" y="250528"/>
                  <a:pt x="772964" y="248791"/>
                  <a:pt x="774949" y="246311"/>
                </a:cubicBezTo>
                <a:cubicBezTo>
                  <a:pt x="784126" y="237133"/>
                  <a:pt x="795041" y="232544"/>
                  <a:pt x="807691" y="232544"/>
                </a:cubicBezTo>
                <a:cubicBezTo>
                  <a:pt x="822574" y="232544"/>
                  <a:pt x="830511" y="241598"/>
                  <a:pt x="831503" y="259705"/>
                </a:cubicBezTo>
                <a:lnTo>
                  <a:pt x="833736" y="265286"/>
                </a:lnTo>
                <a:cubicBezTo>
                  <a:pt x="835720" y="268759"/>
                  <a:pt x="838511" y="275828"/>
                  <a:pt x="842108" y="286494"/>
                </a:cubicBezTo>
                <a:cubicBezTo>
                  <a:pt x="845704" y="297160"/>
                  <a:pt x="847503" y="303734"/>
                  <a:pt x="847503" y="306214"/>
                </a:cubicBezTo>
                <a:cubicBezTo>
                  <a:pt x="847503" y="312911"/>
                  <a:pt x="845394" y="319609"/>
                  <a:pt x="841177" y="326306"/>
                </a:cubicBezTo>
                <a:cubicBezTo>
                  <a:pt x="837705" y="328042"/>
                  <a:pt x="829395" y="337344"/>
                  <a:pt x="816249" y="354211"/>
                </a:cubicBezTo>
                <a:lnTo>
                  <a:pt x="812528" y="356816"/>
                </a:lnTo>
                <a:cubicBezTo>
                  <a:pt x="810543" y="361281"/>
                  <a:pt x="807939" y="365745"/>
                  <a:pt x="804714" y="370210"/>
                </a:cubicBezTo>
                <a:cubicBezTo>
                  <a:pt x="799753" y="371947"/>
                  <a:pt x="797273" y="373807"/>
                  <a:pt x="797273" y="375791"/>
                </a:cubicBezTo>
                <a:lnTo>
                  <a:pt x="797273" y="382489"/>
                </a:lnTo>
                <a:cubicBezTo>
                  <a:pt x="797273" y="382985"/>
                  <a:pt x="796715" y="383977"/>
                  <a:pt x="795599" y="385465"/>
                </a:cubicBezTo>
                <a:cubicBezTo>
                  <a:pt x="794482" y="386953"/>
                  <a:pt x="792932" y="389806"/>
                  <a:pt x="790948" y="394023"/>
                </a:cubicBezTo>
                <a:lnTo>
                  <a:pt x="787971" y="398488"/>
                </a:lnTo>
                <a:cubicBezTo>
                  <a:pt x="786979" y="399480"/>
                  <a:pt x="785987" y="401526"/>
                  <a:pt x="784995" y="404627"/>
                </a:cubicBezTo>
                <a:cubicBezTo>
                  <a:pt x="784002" y="407727"/>
                  <a:pt x="782576" y="410518"/>
                  <a:pt x="780716" y="412998"/>
                </a:cubicBezTo>
                <a:cubicBezTo>
                  <a:pt x="778855" y="415479"/>
                  <a:pt x="777925" y="417463"/>
                  <a:pt x="777925" y="418951"/>
                </a:cubicBezTo>
                <a:cubicBezTo>
                  <a:pt x="777925" y="422672"/>
                  <a:pt x="782762" y="424533"/>
                  <a:pt x="792436" y="424533"/>
                </a:cubicBezTo>
                <a:cubicBezTo>
                  <a:pt x="792932" y="424533"/>
                  <a:pt x="794793" y="423788"/>
                  <a:pt x="798017" y="422300"/>
                </a:cubicBezTo>
                <a:lnTo>
                  <a:pt x="803226" y="423788"/>
                </a:lnTo>
                <a:cubicBezTo>
                  <a:pt x="803722" y="423788"/>
                  <a:pt x="804962" y="422982"/>
                  <a:pt x="806947" y="421370"/>
                </a:cubicBezTo>
                <a:cubicBezTo>
                  <a:pt x="808931" y="419758"/>
                  <a:pt x="811970" y="418455"/>
                  <a:pt x="816062" y="417463"/>
                </a:cubicBezTo>
                <a:cubicBezTo>
                  <a:pt x="820155" y="416471"/>
                  <a:pt x="823752" y="414983"/>
                  <a:pt x="826853" y="412998"/>
                </a:cubicBezTo>
                <a:cubicBezTo>
                  <a:pt x="829953" y="411014"/>
                  <a:pt x="833673" y="409278"/>
                  <a:pt x="838012" y="407789"/>
                </a:cubicBezTo>
                <a:cubicBezTo>
                  <a:pt x="842351" y="406301"/>
                  <a:pt x="846504" y="403883"/>
                  <a:pt x="850473" y="400534"/>
                </a:cubicBezTo>
                <a:cubicBezTo>
                  <a:pt x="854442" y="397185"/>
                  <a:pt x="858349" y="394767"/>
                  <a:pt x="862193" y="393279"/>
                </a:cubicBezTo>
                <a:cubicBezTo>
                  <a:pt x="866038" y="391790"/>
                  <a:pt x="869635" y="389496"/>
                  <a:pt x="872983" y="386395"/>
                </a:cubicBezTo>
                <a:cubicBezTo>
                  <a:pt x="876332" y="383295"/>
                  <a:pt x="880115" y="380380"/>
                  <a:pt x="884332" y="377652"/>
                </a:cubicBezTo>
                <a:cubicBezTo>
                  <a:pt x="888548" y="374923"/>
                  <a:pt x="895246" y="368970"/>
                  <a:pt x="904423" y="359792"/>
                </a:cubicBezTo>
                <a:cubicBezTo>
                  <a:pt x="907398" y="357436"/>
                  <a:pt x="909908" y="355606"/>
                  <a:pt x="911953" y="354304"/>
                </a:cubicBezTo>
                <a:lnTo>
                  <a:pt x="915505" y="352563"/>
                </a:lnTo>
                <a:lnTo>
                  <a:pt x="915730" y="351142"/>
                </a:lnTo>
                <a:cubicBezTo>
                  <a:pt x="916723" y="348723"/>
                  <a:pt x="918213" y="347018"/>
                  <a:pt x="920199" y="346026"/>
                </a:cubicBezTo>
                <a:lnTo>
                  <a:pt x="921700" y="344589"/>
                </a:lnTo>
                <a:lnTo>
                  <a:pt x="923207" y="342119"/>
                </a:lnTo>
                <a:cubicBezTo>
                  <a:pt x="925129" y="338832"/>
                  <a:pt x="927191" y="336367"/>
                  <a:pt x="929393" y="334724"/>
                </a:cubicBezTo>
                <a:lnTo>
                  <a:pt x="934473" y="332941"/>
                </a:lnTo>
                <a:lnTo>
                  <a:pt x="936591" y="331143"/>
                </a:lnTo>
                <a:cubicBezTo>
                  <a:pt x="940317" y="329903"/>
                  <a:pt x="942180" y="328290"/>
                  <a:pt x="942180" y="326306"/>
                </a:cubicBezTo>
                <a:cubicBezTo>
                  <a:pt x="942180" y="324570"/>
                  <a:pt x="945409" y="321097"/>
                  <a:pt x="951866" y="315888"/>
                </a:cubicBezTo>
                <a:cubicBezTo>
                  <a:pt x="958323" y="310679"/>
                  <a:pt x="963041" y="306152"/>
                  <a:pt x="966019" y="302307"/>
                </a:cubicBezTo>
                <a:cubicBezTo>
                  <a:pt x="968997" y="298463"/>
                  <a:pt x="971481" y="296540"/>
                  <a:pt x="973469" y="296540"/>
                </a:cubicBezTo>
                <a:lnTo>
                  <a:pt x="974957" y="295052"/>
                </a:lnTo>
                <a:cubicBezTo>
                  <a:pt x="975453" y="288851"/>
                  <a:pt x="977814" y="285750"/>
                  <a:pt x="982038" y="285750"/>
                </a:cubicBezTo>
                <a:lnTo>
                  <a:pt x="985759" y="283518"/>
                </a:lnTo>
                <a:lnTo>
                  <a:pt x="986509" y="280541"/>
                </a:lnTo>
                <a:lnTo>
                  <a:pt x="988742" y="279053"/>
                </a:lnTo>
                <a:lnTo>
                  <a:pt x="991724" y="279053"/>
                </a:lnTo>
                <a:lnTo>
                  <a:pt x="993584" y="277565"/>
                </a:lnTo>
                <a:cubicBezTo>
                  <a:pt x="994080" y="271364"/>
                  <a:pt x="996998" y="266527"/>
                  <a:pt x="1002337" y="263054"/>
                </a:cubicBezTo>
                <a:cubicBezTo>
                  <a:pt x="1007675" y="259581"/>
                  <a:pt x="1017423" y="249845"/>
                  <a:pt x="1031579" y="233846"/>
                </a:cubicBezTo>
                <a:cubicBezTo>
                  <a:pt x="1045735" y="217847"/>
                  <a:pt x="1053682" y="207615"/>
                  <a:pt x="1055421" y="203151"/>
                </a:cubicBezTo>
                <a:cubicBezTo>
                  <a:pt x="1057159" y="198686"/>
                  <a:pt x="1060325" y="192671"/>
                  <a:pt x="1064920" y="185105"/>
                </a:cubicBezTo>
                <a:cubicBezTo>
                  <a:pt x="1069514" y="177540"/>
                  <a:pt x="1072060" y="170408"/>
                  <a:pt x="1072556" y="163711"/>
                </a:cubicBezTo>
                <a:cubicBezTo>
                  <a:pt x="1072060" y="162719"/>
                  <a:pt x="1071316" y="161727"/>
                  <a:pt x="1070324" y="160735"/>
                </a:cubicBezTo>
                <a:lnTo>
                  <a:pt x="1054325" y="168548"/>
                </a:lnTo>
                <a:cubicBezTo>
                  <a:pt x="1054325" y="167804"/>
                  <a:pt x="1051844" y="166688"/>
                  <a:pt x="1046883" y="165199"/>
                </a:cubicBezTo>
                <a:cubicBezTo>
                  <a:pt x="1043162" y="167432"/>
                  <a:pt x="1040434" y="169664"/>
                  <a:pt x="1038698" y="171897"/>
                </a:cubicBezTo>
                <a:cubicBezTo>
                  <a:pt x="1036961" y="174129"/>
                  <a:pt x="1035597" y="175245"/>
                  <a:pt x="1034605" y="175245"/>
                </a:cubicBezTo>
                <a:lnTo>
                  <a:pt x="1029396" y="174501"/>
                </a:lnTo>
                <a:lnTo>
                  <a:pt x="1013025" y="176362"/>
                </a:lnTo>
                <a:cubicBezTo>
                  <a:pt x="998390" y="177602"/>
                  <a:pt x="987352" y="180578"/>
                  <a:pt x="979911" y="185291"/>
                </a:cubicBezTo>
                <a:lnTo>
                  <a:pt x="964656" y="189756"/>
                </a:lnTo>
                <a:lnTo>
                  <a:pt x="961307" y="189756"/>
                </a:lnTo>
                <a:cubicBezTo>
                  <a:pt x="959323" y="189756"/>
                  <a:pt x="956346" y="190996"/>
                  <a:pt x="952378" y="193477"/>
                </a:cubicBezTo>
                <a:lnTo>
                  <a:pt x="943820" y="192733"/>
                </a:lnTo>
                <a:cubicBezTo>
                  <a:pt x="935882" y="196949"/>
                  <a:pt x="930053" y="199058"/>
                  <a:pt x="926332" y="199058"/>
                </a:cubicBezTo>
                <a:cubicBezTo>
                  <a:pt x="925836" y="199058"/>
                  <a:pt x="924348" y="198810"/>
                  <a:pt x="921868" y="198314"/>
                </a:cubicBezTo>
                <a:lnTo>
                  <a:pt x="883917" y="208732"/>
                </a:lnTo>
                <a:cubicBezTo>
                  <a:pt x="880940" y="209724"/>
                  <a:pt x="874243" y="214809"/>
                  <a:pt x="863825" y="223987"/>
                </a:cubicBezTo>
                <a:lnTo>
                  <a:pt x="860848" y="224731"/>
                </a:lnTo>
                <a:cubicBezTo>
                  <a:pt x="858368" y="224731"/>
                  <a:pt x="855453" y="221940"/>
                  <a:pt x="852104" y="216359"/>
                </a:cubicBezTo>
                <a:cubicBezTo>
                  <a:pt x="848756" y="210778"/>
                  <a:pt x="847081" y="205755"/>
                  <a:pt x="847081" y="201290"/>
                </a:cubicBezTo>
                <a:cubicBezTo>
                  <a:pt x="847081" y="176734"/>
                  <a:pt x="868165" y="162471"/>
                  <a:pt x="910333" y="158502"/>
                </a:cubicBezTo>
                <a:lnTo>
                  <a:pt x="925588" y="152549"/>
                </a:lnTo>
                <a:lnTo>
                  <a:pt x="926332" y="152549"/>
                </a:lnTo>
                <a:lnTo>
                  <a:pt x="930425" y="154037"/>
                </a:lnTo>
                <a:lnTo>
                  <a:pt x="931913" y="154037"/>
                </a:lnTo>
                <a:cubicBezTo>
                  <a:pt x="933402" y="154037"/>
                  <a:pt x="935758" y="153107"/>
                  <a:pt x="938983" y="151247"/>
                </a:cubicBezTo>
                <a:cubicBezTo>
                  <a:pt x="942207" y="149386"/>
                  <a:pt x="949401" y="147092"/>
                  <a:pt x="960563" y="144364"/>
                </a:cubicBezTo>
                <a:lnTo>
                  <a:pt x="975818" y="140271"/>
                </a:lnTo>
                <a:lnTo>
                  <a:pt x="980655" y="141015"/>
                </a:lnTo>
                <a:cubicBezTo>
                  <a:pt x="983135" y="141015"/>
                  <a:pt x="985926" y="140023"/>
                  <a:pt x="989026" y="138038"/>
                </a:cubicBezTo>
                <a:cubicBezTo>
                  <a:pt x="992127" y="136054"/>
                  <a:pt x="996840" y="134628"/>
                  <a:pt x="1003165" y="133760"/>
                </a:cubicBezTo>
                <a:cubicBezTo>
                  <a:pt x="1009490" y="132891"/>
                  <a:pt x="1013893" y="131961"/>
                  <a:pt x="1016374" y="130969"/>
                </a:cubicBezTo>
                <a:lnTo>
                  <a:pt x="1022327" y="129481"/>
                </a:lnTo>
                <a:cubicBezTo>
                  <a:pt x="1023319" y="129481"/>
                  <a:pt x="1025365" y="128613"/>
                  <a:pt x="1028466" y="126876"/>
                </a:cubicBezTo>
                <a:cubicBezTo>
                  <a:pt x="1031566" y="125140"/>
                  <a:pt x="1035597" y="124272"/>
                  <a:pt x="1040558" y="124272"/>
                </a:cubicBezTo>
                <a:cubicBezTo>
                  <a:pt x="1041302" y="124272"/>
                  <a:pt x="1043162" y="124768"/>
                  <a:pt x="1046139" y="125760"/>
                </a:cubicBezTo>
                <a:lnTo>
                  <a:pt x="1051348" y="124272"/>
                </a:lnTo>
                <a:lnTo>
                  <a:pt x="1055069" y="120551"/>
                </a:lnTo>
                <a:lnTo>
                  <a:pt x="1055813" y="120551"/>
                </a:lnTo>
                <a:lnTo>
                  <a:pt x="1059162" y="122039"/>
                </a:lnTo>
                <a:lnTo>
                  <a:pt x="1059906" y="122039"/>
                </a:lnTo>
                <a:cubicBezTo>
                  <a:pt x="1065859" y="122039"/>
                  <a:pt x="1071147" y="120861"/>
                  <a:pt x="1075771" y="118505"/>
                </a:cubicBezTo>
                <a:cubicBezTo>
                  <a:pt x="1080395" y="116148"/>
                  <a:pt x="1084274" y="114474"/>
                  <a:pt x="1087407" y="113482"/>
                </a:cubicBezTo>
                <a:cubicBezTo>
                  <a:pt x="1090540" y="112490"/>
                  <a:pt x="1092483" y="111745"/>
                  <a:pt x="1093235" y="111249"/>
                </a:cubicBezTo>
                <a:cubicBezTo>
                  <a:pt x="1093987" y="110753"/>
                  <a:pt x="1094613" y="110505"/>
                  <a:pt x="1095113" y="110505"/>
                </a:cubicBezTo>
                <a:lnTo>
                  <a:pt x="1101130" y="111249"/>
                </a:lnTo>
                <a:cubicBezTo>
                  <a:pt x="1103114" y="111249"/>
                  <a:pt x="1105779" y="107715"/>
                  <a:pt x="1109124" y="100645"/>
                </a:cubicBezTo>
                <a:cubicBezTo>
                  <a:pt x="1112468" y="93576"/>
                  <a:pt x="1116248" y="88429"/>
                  <a:pt x="1120463" y="85204"/>
                </a:cubicBezTo>
                <a:cubicBezTo>
                  <a:pt x="1124678" y="81980"/>
                  <a:pt x="1128892" y="75903"/>
                  <a:pt x="1133105" y="66973"/>
                </a:cubicBezTo>
                <a:cubicBezTo>
                  <a:pt x="1134097" y="65733"/>
                  <a:pt x="1135213" y="63810"/>
                  <a:pt x="1136454" y="61206"/>
                </a:cubicBezTo>
                <a:cubicBezTo>
                  <a:pt x="1137694" y="58601"/>
                  <a:pt x="1138686" y="57299"/>
                  <a:pt x="1139430" y="57299"/>
                </a:cubicBezTo>
                <a:cubicBezTo>
                  <a:pt x="1143147" y="57299"/>
                  <a:pt x="1146121" y="54943"/>
                  <a:pt x="1148354" y="50230"/>
                </a:cubicBezTo>
                <a:cubicBezTo>
                  <a:pt x="1155788" y="41548"/>
                  <a:pt x="1161859" y="37207"/>
                  <a:pt x="1166568" y="37207"/>
                </a:cubicBezTo>
                <a:close/>
                <a:moveTo>
                  <a:pt x="337659" y="0"/>
                </a:moveTo>
                <a:lnTo>
                  <a:pt x="339147" y="0"/>
                </a:lnTo>
                <a:cubicBezTo>
                  <a:pt x="342372" y="1985"/>
                  <a:pt x="347023" y="3101"/>
                  <a:pt x="353100" y="3349"/>
                </a:cubicBezTo>
                <a:cubicBezTo>
                  <a:pt x="359177" y="3597"/>
                  <a:pt x="363208" y="7814"/>
                  <a:pt x="365192" y="15999"/>
                </a:cubicBezTo>
                <a:lnTo>
                  <a:pt x="369657" y="25301"/>
                </a:lnTo>
                <a:cubicBezTo>
                  <a:pt x="371145" y="28278"/>
                  <a:pt x="371890" y="30758"/>
                  <a:pt x="371890" y="32742"/>
                </a:cubicBezTo>
                <a:cubicBezTo>
                  <a:pt x="371890" y="37455"/>
                  <a:pt x="372572" y="40804"/>
                  <a:pt x="373936" y="42788"/>
                </a:cubicBezTo>
                <a:cubicBezTo>
                  <a:pt x="375300" y="44773"/>
                  <a:pt x="375982" y="46261"/>
                  <a:pt x="375982" y="47253"/>
                </a:cubicBezTo>
                <a:cubicBezTo>
                  <a:pt x="375982" y="48741"/>
                  <a:pt x="375300" y="50788"/>
                  <a:pt x="373936" y="53392"/>
                </a:cubicBezTo>
                <a:cubicBezTo>
                  <a:pt x="372572" y="55997"/>
                  <a:pt x="371890" y="59283"/>
                  <a:pt x="371890" y="63252"/>
                </a:cubicBezTo>
                <a:cubicBezTo>
                  <a:pt x="371890" y="64740"/>
                  <a:pt x="370897" y="67345"/>
                  <a:pt x="368913" y="71066"/>
                </a:cubicBezTo>
                <a:lnTo>
                  <a:pt x="365937" y="77763"/>
                </a:lnTo>
                <a:cubicBezTo>
                  <a:pt x="359239" y="100583"/>
                  <a:pt x="352914" y="111993"/>
                  <a:pt x="346961" y="111993"/>
                </a:cubicBezTo>
                <a:cubicBezTo>
                  <a:pt x="332574" y="111993"/>
                  <a:pt x="325381" y="107405"/>
                  <a:pt x="325381" y="98227"/>
                </a:cubicBezTo>
                <a:cubicBezTo>
                  <a:pt x="325381" y="88801"/>
                  <a:pt x="332574" y="77887"/>
                  <a:pt x="346961" y="65485"/>
                </a:cubicBezTo>
                <a:cubicBezTo>
                  <a:pt x="348449" y="64492"/>
                  <a:pt x="350682" y="61206"/>
                  <a:pt x="353658" y="55625"/>
                </a:cubicBezTo>
                <a:cubicBezTo>
                  <a:pt x="356635" y="50044"/>
                  <a:pt x="358123" y="46509"/>
                  <a:pt x="358123" y="45021"/>
                </a:cubicBezTo>
                <a:cubicBezTo>
                  <a:pt x="358123" y="40308"/>
                  <a:pt x="355891" y="37951"/>
                  <a:pt x="351426" y="37951"/>
                </a:cubicBezTo>
                <a:cubicBezTo>
                  <a:pt x="347457" y="37951"/>
                  <a:pt x="343922" y="39006"/>
                  <a:pt x="340822" y="41114"/>
                </a:cubicBezTo>
                <a:cubicBezTo>
                  <a:pt x="337721" y="43222"/>
                  <a:pt x="334000" y="44525"/>
                  <a:pt x="329660" y="45021"/>
                </a:cubicBezTo>
                <a:cubicBezTo>
                  <a:pt x="325319" y="45517"/>
                  <a:pt x="322404" y="46261"/>
                  <a:pt x="320916" y="47253"/>
                </a:cubicBezTo>
                <a:lnTo>
                  <a:pt x="314963" y="50230"/>
                </a:lnTo>
                <a:cubicBezTo>
                  <a:pt x="310746" y="52214"/>
                  <a:pt x="303305" y="56803"/>
                  <a:pt x="292639" y="63996"/>
                </a:cubicBezTo>
                <a:lnTo>
                  <a:pt x="192168" y="143991"/>
                </a:lnTo>
                <a:lnTo>
                  <a:pt x="190680" y="149945"/>
                </a:lnTo>
                <a:cubicBezTo>
                  <a:pt x="190184" y="150689"/>
                  <a:pt x="188137" y="152177"/>
                  <a:pt x="184541" y="154409"/>
                </a:cubicBezTo>
                <a:cubicBezTo>
                  <a:pt x="180944" y="156642"/>
                  <a:pt x="178401" y="160239"/>
                  <a:pt x="176913" y="165199"/>
                </a:cubicBezTo>
                <a:cubicBezTo>
                  <a:pt x="171700" y="174377"/>
                  <a:pt x="166365" y="181074"/>
                  <a:pt x="160908" y="185291"/>
                </a:cubicBezTo>
                <a:lnTo>
                  <a:pt x="147886" y="202779"/>
                </a:lnTo>
                <a:lnTo>
                  <a:pt x="144909" y="209476"/>
                </a:lnTo>
                <a:cubicBezTo>
                  <a:pt x="141437" y="210964"/>
                  <a:pt x="132505" y="221382"/>
                  <a:pt x="118114" y="240730"/>
                </a:cubicBezTo>
                <a:cubicBezTo>
                  <a:pt x="112905" y="246931"/>
                  <a:pt x="108689" y="250776"/>
                  <a:pt x="105464" y="252264"/>
                </a:cubicBezTo>
                <a:cubicBezTo>
                  <a:pt x="104968" y="252264"/>
                  <a:pt x="104720" y="252512"/>
                  <a:pt x="104720" y="253008"/>
                </a:cubicBezTo>
                <a:lnTo>
                  <a:pt x="106208" y="258961"/>
                </a:lnTo>
                <a:lnTo>
                  <a:pt x="106208" y="260449"/>
                </a:lnTo>
                <a:cubicBezTo>
                  <a:pt x="106208" y="263178"/>
                  <a:pt x="98023" y="276200"/>
                  <a:pt x="81652" y="299517"/>
                </a:cubicBezTo>
                <a:lnTo>
                  <a:pt x="80907" y="301005"/>
                </a:lnTo>
                <a:cubicBezTo>
                  <a:pt x="79419" y="310431"/>
                  <a:pt x="77124" y="317624"/>
                  <a:pt x="74021" y="322585"/>
                </a:cubicBezTo>
                <a:cubicBezTo>
                  <a:pt x="70919" y="327546"/>
                  <a:pt x="68995" y="331515"/>
                  <a:pt x="68251" y="334491"/>
                </a:cubicBezTo>
                <a:cubicBezTo>
                  <a:pt x="67507" y="337468"/>
                  <a:pt x="66143" y="340383"/>
                  <a:pt x="64158" y="343235"/>
                </a:cubicBezTo>
                <a:cubicBezTo>
                  <a:pt x="62174" y="346088"/>
                  <a:pt x="60376" y="349808"/>
                  <a:pt x="58763" y="354397"/>
                </a:cubicBezTo>
                <a:cubicBezTo>
                  <a:pt x="57151" y="358986"/>
                  <a:pt x="55601" y="362397"/>
                  <a:pt x="54113" y="364629"/>
                </a:cubicBezTo>
                <a:cubicBezTo>
                  <a:pt x="52624" y="366862"/>
                  <a:pt x="51756" y="369156"/>
                  <a:pt x="51508" y="371512"/>
                </a:cubicBezTo>
                <a:cubicBezTo>
                  <a:pt x="51260" y="373869"/>
                  <a:pt x="49648" y="377528"/>
                  <a:pt x="46671" y="382489"/>
                </a:cubicBezTo>
                <a:cubicBezTo>
                  <a:pt x="48159" y="387201"/>
                  <a:pt x="48904" y="389806"/>
                  <a:pt x="48904" y="390302"/>
                </a:cubicBezTo>
                <a:cubicBezTo>
                  <a:pt x="48904" y="391294"/>
                  <a:pt x="46919" y="399852"/>
                  <a:pt x="42950" y="415975"/>
                </a:cubicBezTo>
                <a:lnTo>
                  <a:pt x="42950" y="417463"/>
                </a:lnTo>
                <a:cubicBezTo>
                  <a:pt x="42950" y="420192"/>
                  <a:pt x="43943" y="423292"/>
                  <a:pt x="45927" y="426765"/>
                </a:cubicBezTo>
                <a:cubicBezTo>
                  <a:pt x="47911" y="430238"/>
                  <a:pt x="49648" y="431974"/>
                  <a:pt x="51136" y="431974"/>
                </a:cubicBezTo>
                <a:cubicBezTo>
                  <a:pt x="53120" y="431974"/>
                  <a:pt x="59567" y="428749"/>
                  <a:pt x="70475" y="422300"/>
                </a:cubicBezTo>
                <a:cubicBezTo>
                  <a:pt x="81383" y="415851"/>
                  <a:pt x="89192" y="409402"/>
                  <a:pt x="93901" y="402952"/>
                </a:cubicBezTo>
                <a:lnTo>
                  <a:pt x="102830" y="398488"/>
                </a:lnTo>
                <a:lnTo>
                  <a:pt x="108406" y="393279"/>
                </a:lnTo>
                <a:cubicBezTo>
                  <a:pt x="113363" y="392782"/>
                  <a:pt x="116585" y="392286"/>
                  <a:pt x="118074" y="391790"/>
                </a:cubicBezTo>
                <a:cubicBezTo>
                  <a:pt x="122539" y="381124"/>
                  <a:pt x="126381" y="375047"/>
                  <a:pt x="129602" y="373559"/>
                </a:cubicBezTo>
                <a:lnTo>
                  <a:pt x="136671" y="373559"/>
                </a:lnTo>
                <a:cubicBezTo>
                  <a:pt x="139148" y="371326"/>
                  <a:pt x="140386" y="367978"/>
                  <a:pt x="140386" y="363513"/>
                </a:cubicBezTo>
                <a:cubicBezTo>
                  <a:pt x="140386" y="362025"/>
                  <a:pt x="143920" y="357560"/>
                  <a:pt x="150987" y="350118"/>
                </a:cubicBezTo>
                <a:cubicBezTo>
                  <a:pt x="158055" y="342677"/>
                  <a:pt x="163386" y="336848"/>
                  <a:pt x="166981" y="332631"/>
                </a:cubicBezTo>
                <a:cubicBezTo>
                  <a:pt x="170575" y="328414"/>
                  <a:pt x="172869" y="326058"/>
                  <a:pt x="173861" y="325562"/>
                </a:cubicBezTo>
                <a:cubicBezTo>
                  <a:pt x="175345" y="321841"/>
                  <a:pt x="178939" y="317314"/>
                  <a:pt x="184642" y="311981"/>
                </a:cubicBezTo>
                <a:cubicBezTo>
                  <a:pt x="190345" y="306648"/>
                  <a:pt x="194127" y="301687"/>
                  <a:pt x="195988" y="297098"/>
                </a:cubicBezTo>
                <a:cubicBezTo>
                  <a:pt x="197848" y="292510"/>
                  <a:pt x="200637" y="290215"/>
                  <a:pt x="204353" y="290215"/>
                </a:cubicBezTo>
                <a:cubicBezTo>
                  <a:pt x="207826" y="290215"/>
                  <a:pt x="209562" y="289471"/>
                  <a:pt x="209562" y="287983"/>
                </a:cubicBezTo>
                <a:cubicBezTo>
                  <a:pt x="209562" y="286990"/>
                  <a:pt x="210306" y="285006"/>
                  <a:pt x="211795" y="282030"/>
                </a:cubicBezTo>
                <a:lnTo>
                  <a:pt x="212533" y="279053"/>
                </a:lnTo>
                <a:cubicBezTo>
                  <a:pt x="216998" y="272604"/>
                  <a:pt x="220843" y="268263"/>
                  <a:pt x="224067" y="266031"/>
                </a:cubicBezTo>
                <a:lnTo>
                  <a:pt x="227038" y="262310"/>
                </a:lnTo>
                <a:cubicBezTo>
                  <a:pt x="229022" y="258093"/>
                  <a:pt x="230883" y="255489"/>
                  <a:pt x="232619" y="254496"/>
                </a:cubicBezTo>
                <a:lnTo>
                  <a:pt x="237078" y="250032"/>
                </a:lnTo>
                <a:cubicBezTo>
                  <a:pt x="237574" y="246807"/>
                  <a:pt x="239186" y="243954"/>
                  <a:pt x="241915" y="241474"/>
                </a:cubicBezTo>
                <a:cubicBezTo>
                  <a:pt x="244643" y="238993"/>
                  <a:pt x="247681" y="234715"/>
                  <a:pt x="251028" y="228637"/>
                </a:cubicBezTo>
                <a:cubicBezTo>
                  <a:pt x="254375" y="222560"/>
                  <a:pt x="258030" y="217413"/>
                  <a:pt x="261995" y="213197"/>
                </a:cubicBezTo>
                <a:cubicBezTo>
                  <a:pt x="267948" y="209476"/>
                  <a:pt x="272722" y="202593"/>
                  <a:pt x="276317" y="192547"/>
                </a:cubicBezTo>
                <a:cubicBezTo>
                  <a:pt x="279912" y="182501"/>
                  <a:pt x="284808" y="175245"/>
                  <a:pt x="291005" y="170781"/>
                </a:cubicBezTo>
                <a:lnTo>
                  <a:pt x="300179" y="155526"/>
                </a:lnTo>
                <a:cubicBezTo>
                  <a:pt x="304644" y="149821"/>
                  <a:pt x="309977" y="146968"/>
                  <a:pt x="316178" y="146968"/>
                </a:cubicBezTo>
                <a:cubicBezTo>
                  <a:pt x="321387" y="146968"/>
                  <a:pt x="328022" y="152363"/>
                  <a:pt x="336084" y="163153"/>
                </a:cubicBezTo>
                <a:cubicBezTo>
                  <a:pt x="344145" y="173943"/>
                  <a:pt x="348176" y="184299"/>
                  <a:pt x="348176" y="194221"/>
                </a:cubicBezTo>
                <a:lnTo>
                  <a:pt x="344827" y="209104"/>
                </a:lnTo>
                <a:cubicBezTo>
                  <a:pt x="342843" y="221506"/>
                  <a:pt x="339990" y="230250"/>
                  <a:pt x="336270" y="235335"/>
                </a:cubicBezTo>
                <a:cubicBezTo>
                  <a:pt x="332549" y="240420"/>
                  <a:pt x="330379" y="244823"/>
                  <a:pt x="329758" y="248543"/>
                </a:cubicBezTo>
                <a:cubicBezTo>
                  <a:pt x="329138" y="252264"/>
                  <a:pt x="327092" y="256357"/>
                  <a:pt x="323619" y="260822"/>
                </a:cubicBezTo>
                <a:cubicBezTo>
                  <a:pt x="320147" y="265286"/>
                  <a:pt x="317170" y="272356"/>
                  <a:pt x="314690" y="282030"/>
                </a:cubicBezTo>
                <a:lnTo>
                  <a:pt x="303900" y="302493"/>
                </a:lnTo>
                <a:lnTo>
                  <a:pt x="300923" y="311051"/>
                </a:lnTo>
                <a:cubicBezTo>
                  <a:pt x="298195" y="320477"/>
                  <a:pt x="296706" y="326058"/>
                  <a:pt x="296458" y="327794"/>
                </a:cubicBezTo>
                <a:cubicBezTo>
                  <a:pt x="296210" y="328786"/>
                  <a:pt x="295776" y="329841"/>
                  <a:pt x="295156" y="330957"/>
                </a:cubicBezTo>
                <a:cubicBezTo>
                  <a:pt x="294536" y="332073"/>
                  <a:pt x="293854" y="333065"/>
                  <a:pt x="293110" y="333933"/>
                </a:cubicBezTo>
                <a:cubicBezTo>
                  <a:pt x="292365" y="334802"/>
                  <a:pt x="291621" y="336166"/>
                  <a:pt x="290877" y="338026"/>
                </a:cubicBezTo>
                <a:cubicBezTo>
                  <a:pt x="290133" y="339886"/>
                  <a:pt x="289699" y="340817"/>
                  <a:pt x="289575" y="340817"/>
                </a:cubicBezTo>
                <a:cubicBezTo>
                  <a:pt x="289451" y="340817"/>
                  <a:pt x="289389" y="340693"/>
                  <a:pt x="289389" y="340445"/>
                </a:cubicBezTo>
                <a:cubicBezTo>
                  <a:pt x="286412" y="346150"/>
                  <a:pt x="284924" y="349498"/>
                  <a:pt x="284924" y="350490"/>
                </a:cubicBezTo>
                <a:cubicBezTo>
                  <a:pt x="284924" y="352971"/>
                  <a:pt x="285668" y="354211"/>
                  <a:pt x="287156" y="354211"/>
                </a:cubicBezTo>
                <a:cubicBezTo>
                  <a:pt x="289141" y="354211"/>
                  <a:pt x="291435" y="352723"/>
                  <a:pt x="294040" y="349746"/>
                </a:cubicBezTo>
                <a:cubicBezTo>
                  <a:pt x="296644" y="346770"/>
                  <a:pt x="299189" y="344661"/>
                  <a:pt x="301673" y="343421"/>
                </a:cubicBezTo>
                <a:cubicBezTo>
                  <a:pt x="304157" y="342181"/>
                  <a:pt x="305773" y="340507"/>
                  <a:pt x="306519" y="338398"/>
                </a:cubicBezTo>
                <a:cubicBezTo>
                  <a:pt x="307265" y="336290"/>
                  <a:pt x="309687" y="333995"/>
                  <a:pt x="313786" y="331515"/>
                </a:cubicBezTo>
                <a:cubicBezTo>
                  <a:pt x="317884" y="329034"/>
                  <a:pt x="320430" y="327794"/>
                  <a:pt x="321422" y="327794"/>
                </a:cubicBezTo>
                <a:lnTo>
                  <a:pt x="324404" y="327794"/>
                </a:lnTo>
                <a:cubicBezTo>
                  <a:pt x="332105" y="322833"/>
                  <a:pt x="336452" y="319361"/>
                  <a:pt x="337444" y="317376"/>
                </a:cubicBezTo>
                <a:cubicBezTo>
                  <a:pt x="338192" y="316384"/>
                  <a:pt x="342169" y="314152"/>
                  <a:pt x="349374" y="310679"/>
                </a:cubicBezTo>
                <a:lnTo>
                  <a:pt x="360547" y="305470"/>
                </a:lnTo>
                <a:cubicBezTo>
                  <a:pt x="365764" y="303734"/>
                  <a:pt x="372099" y="299145"/>
                  <a:pt x="379552" y="291703"/>
                </a:cubicBezTo>
                <a:lnTo>
                  <a:pt x="384023" y="292448"/>
                </a:lnTo>
                <a:cubicBezTo>
                  <a:pt x="388247" y="290463"/>
                  <a:pt x="390856" y="289471"/>
                  <a:pt x="391848" y="289471"/>
                </a:cubicBezTo>
                <a:cubicBezTo>
                  <a:pt x="393340" y="289471"/>
                  <a:pt x="394086" y="292075"/>
                  <a:pt x="394086" y="297284"/>
                </a:cubicBezTo>
                <a:cubicBezTo>
                  <a:pt x="394086" y="300261"/>
                  <a:pt x="392414" y="302617"/>
                  <a:pt x="389069" y="304354"/>
                </a:cubicBezTo>
                <a:cubicBezTo>
                  <a:pt x="385724" y="306090"/>
                  <a:pt x="383804" y="307454"/>
                  <a:pt x="383308" y="308447"/>
                </a:cubicBezTo>
                <a:lnTo>
                  <a:pt x="384052" y="311051"/>
                </a:lnTo>
                <a:lnTo>
                  <a:pt x="384052" y="312539"/>
                </a:lnTo>
                <a:cubicBezTo>
                  <a:pt x="384052" y="316260"/>
                  <a:pt x="382192" y="320911"/>
                  <a:pt x="378474" y="326492"/>
                </a:cubicBezTo>
                <a:cubicBezTo>
                  <a:pt x="374755" y="332073"/>
                  <a:pt x="370666" y="335298"/>
                  <a:pt x="366207" y="336166"/>
                </a:cubicBezTo>
                <a:cubicBezTo>
                  <a:pt x="361748" y="337034"/>
                  <a:pt x="358650" y="339266"/>
                  <a:pt x="356914" y="342863"/>
                </a:cubicBezTo>
                <a:cubicBezTo>
                  <a:pt x="355177" y="346460"/>
                  <a:pt x="353815" y="348506"/>
                  <a:pt x="352827" y="349002"/>
                </a:cubicBezTo>
                <a:cubicBezTo>
                  <a:pt x="352331" y="348506"/>
                  <a:pt x="350594" y="347762"/>
                  <a:pt x="347618" y="346770"/>
                </a:cubicBezTo>
                <a:lnTo>
                  <a:pt x="346135" y="346770"/>
                </a:lnTo>
                <a:cubicBezTo>
                  <a:pt x="344151" y="346770"/>
                  <a:pt x="341858" y="348134"/>
                  <a:pt x="339255" y="350863"/>
                </a:cubicBezTo>
                <a:cubicBezTo>
                  <a:pt x="336652" y="353591"/>
                  <a:pt x="332006" y="357064"/>
                  <a:pt x="325317" y="361281"/>
                </a:cubicBezTo>
                <a:lnTo>
                  <a:pt x="319370" y="366490"/>
                </a:lnTo>
                <a:cubicBezTo>
                  <a:pt x="317881" y="368474"/>
                  <a:pt x="316147" y="369466"/>
                  <a:pt x="314166" y="369466"/>
                </a:cubicBezTo>
                <a:cubicBezTo>
                  <a:pt x="299295" y="379636"/>
                  <a:pt x="291860" y="384969"/>
                  <a:pt x="291860" y="385465"/>
                </a:cubicBezTo>
                <a:cubicBezTo>
                  <a:pt x="278973" y="390674"/>
                  <a:pt x="270671" y="396751"/>
                  <a:pt x="266954" y="403697"/>
                </a:cubicBezTo>
                <a:lnTo>
                  <a:pt x="259891" y="415231"/>
                </a:lnTo>
                <a:cubicBezTo>
                  <a:pt x="258158" y="418703"/>
                  <a:pt x="256424" y="421556"/>
                  <a:pt x="254687" y="423788"/>
                </a:cubicBezTo>
                <a:lnTo>
                  <a:pt x="248740" y="446485"/>
                </a:lnTo>
                <a:cubicBezTo>
                  <a:pt x="246760" y="450701"/>
                  <a:pt x="244157" y="454546"/>
                  <a:pt x="240932" y="458019"/>
                </a:cubicBezTo>
                <a:lnTo>
                  <a:pt x="240932" y="458763"/>
                </a:lnTo>
                <a:lnTo>
                  <a:pt x="242421" y="466949"/>
                </a:lnTo>
                <a:cubicBezTo>
                  <a:pt x="241925" y="468189"/>
                  <a:pt x="240004" y="470855"/>
                  <a:pt x="236659" y="474948"/>
                </a:cubicBezTo>
                <a:cubicBezTo>
                  <a:pt x="233315" y="479041"/>
                  <a:pt x="229908" y="487412"/>
                  <a:pt x="226439" y="500063"/>
                </a:cubicBezTo>
                <a:lnTo>
                  <a:pt x="219748" y="522759"/>
                </a:lnTo>
                <a:lnTo>
                  <a:pt x="216027" y="528712"/>
                </a:lnTo>
                <a:cubicBezTo>
                  <a:pt x="211322" y="534417"/>
                  <a:pt x="208969" y="537766"/>
                  <a:pt x="208969" y="538758"/>
                </a:cubicBezTo>
                <a:cubicBezTo>
                  <a:pt x="208969" y="545703"/>
                  <a:pt x="205623" y="552029"/>
                  <a:pt x="198929" y="557734"/>
                </a:cubicBezTo>
                <a:cubicBezTo>
                  <a:pt x="198433" y="559222"/>
                  <a:pt x="196203" y="564555"/>
                  <a:pt x="192238" y="573733"/>
                </a:cubicBezTo>
                <a:lnTo>
                  <a:pt x="187779" y="588988"/>
                </a:lnTo>
                <a:lnTo>
                  <a:pt x="180686" y="597545"/>
                </a:lnTo>
                <a:lnTo>
                  <a:pt x="179192" y="603498"/>
                </a:lnTo>
                <a:cubicBezTo>
                  <a:pt x="177696" y="605483"/>
                  <a:pt x="175579" y="608273"/>
                  <a:pt x="172841" y="611870"/>
                </a:cubicBezTo>
                <a:cubicBezTo>
                  <a:pt x="170103" y="615467"/>
                  <a:pt x="167800" y="620179"/>
                  <a:pt x="165934" y="626009"/>
                </a:cubicBezTo>
                <a:cubicBezTo>
                  <a:pt x="164068" y="631838"/>
                  <a:pt x="160708" y="637047"/>
                  <a:pt x="155853" y="641635"/>
                </a:cubicBezTo>
                <a:cubicBezTo>
                  <a:pt x="150999" y="646224"/>
                  <a:pt x="148572" y="649759"/>
                  <a:pt x="148572" y="652239"/>
                </a:cubicBezTo>
                <a:cubicBezTo>
                  <a:pt x="148572" y="653480"/>
                  <a:pt x="144402" y="659557"/>
                  <a:pt x="136061" y="670471"/>
                </a:cubicBezTo>
                <a:cubicBezTo>
                  <a:pt x="127720" y="681385"/>
                  <a:pt x="123053" y="688826"/>
                  <a:pt x="122059" y="692795"/>
                </a:cubicBezTo>
                <a:cubicBezTo>
                  <a:pt x="121065" y="696764"/>
                  <a:pt x="117954" y="698996"/>
                  <a:pt x="112725" y="699492"/>
                </a:cubicBezTo>
                <a:cubicBezTo>
                  <a:pt x="112225" y="699989"/>
                  <a:pt x="111602" y="702159"/>
                  <a:pt x="110856" y="706004"/>
                </a:cubicBezTo>
                <a:cubicBezTo>
                  <a:pt x="110110" y="709848"/>
                  <a:pt x="108181" y="712143"/>
                  <a:pt x="105069" y="712887"/>
                </a:cubicBezTo>
                <a:cubicBezTo>
                  <a:pt x="101956" y="713631"/>
                  <a:pt x="99529" y="715802"/>
                  <a:pt x="97787" y="719398"/>
                </a:cubicBezTo>
                <a:cubicBezTo>
                  <a:pt x="96045" y="722995"/>
                  <a:pt x="93058" y="724793"/>
                  <a:pt x="88826" y="724793"/>
                </a:cubicBezTo>
                <a:cubicBezTo>
                  <a:pt x="83845" y="724793"/>
                  <a:pt x="80733" y="725909"/>
                  <a:pt x="79489" y="728142"/>
                </a:cubicBezTo>
                <a:cubicBezTo>
                  <a:pt x="78245" y="730374"/>
                  <a:pt x="76627" y="731490"/>
                  <a:pt x="74635" y="731490"/>
                </a:cubicBezTo>
                <a:cubicBezTo>
                  <a:pt x="59201" y="731490"/>
                  <a:pt x="49748" y="724421"/>
                  <a:pt x="46276" y="710282"/>
                </a:cubicBezTo>
                <a:cubicBezTo>
                  <a:pt x="45780" y="707802"/>
                  <a:pt x="44601" y="705508"/>
                  <a:pt x="42741" y="703399"/>
                </a:cubicBezTo>
                <a:cubicBezTo>
                  <a:pt x="40881" y="701291"/>
                  <a:pt x="39827" y="698872"/>
                  <a:pt x="39578" y="696144"/>
                </a:cubicBezTo>
                <a:cubicBezTo>
                  <a:pt x="39330" y="693415"/>
                  <a:pt x="37966" y="689447"/>
                  <a:pt x="35486" y="684238"/>
                </a:cubicBezTo>
                <a:lnTo>
                  <a:pt x="35486" y="683493"/>
                </a:lnTo>
                <a:lnTo>
                  <a:pt x="36974" y="679029"/>
                </a:lnTo>
                <a:cubicBezTo>
                  <a:pt x="37470" y="679029"/>
                  <a:pt x="37718" y="678533"/>
                  <a:pt x="37718" y="677540"/>
                </a:cubicBezTo>
                <a:lnTo>
                  <a:pt x="35486" y="669727"/>
                </a:lnTo>
                <a:cubicBezTo>
                  <a:pt x="37966" y="662782"/>
                  <a:pt x="39206" y="658193"/>
                  <a:pt x="39206" y="655960"/>
                </a:cubicBezTo>
                <a:lnTo>
                  <a:pt x="38462" y="647031"/>
                </a:lnTo>
                <a:cubicBezTo>
                  <a:pt x="37718" y="641574"/>
                  <a:pt x="42059" y="629295"/>
                  <a:pt x="51485" y="610196"/>
                </a:cubicBezTo>
                <a:cubicBezTo>
                  <a:pt x="57690" y="601266"/>
                  <a:pt x="63275" y="587871"/>
                  <a:pt x="68240" y="570012"/>
                </a:cubicBezTo>
                <a:cubicBezTo>
                  <a:pt x="70228" y="567035"/>
                  <a:pt x="72338" y="564431"/>
                  <a:pt x="74571" y="562198"/>
                </a:cubicBezTo>
                <a:lnTo>
                  <a:pt x="82018" y="548804"/>
                </a:lnTo>
                <a:lnTo>
                  <a:pt x="84994" y="545455"/>
                </a:lnTo>
                <a:cubicBezTo>
                  <a:pt x="84498" y="544463"/>
                  <a:pt x="84250" y="543223"/>
                  <a:pt x="84250" y="541735"/>
                </a:cubicBezTo>
                <a:cubicBezTo>
                  <a:pt x="84250" y="538758"/>
                  <a:pt x="86671" y="535720"/>
                  <a:pt x="91511" y="532619"/>
                </a:cubicBezTo>
                <a:cubicBezTo>
                  <a:pt x="96352" y="529518"/>
                  <a:pt x="99269" y="526976"/>
                  <a:pt x="100261" y="524991"/>
                </a:cubicBezTo>
                <a:lnTo>
                  <a:pt x="105104" y="519038"/>
                </a:lnTo>
                <a:lnTo>
                  <a:pt x="109574" y="511225"/>
                </a:lnTo>
                <a:cubicBezTo>
                  <a:pt x="110566" y="504280"/>
                  <a:pt x="113545" y="500807"/>
                  <a:pt x="118510" y="500807"/>
                </a:cubicBezTo>
                <a:cubicBezTo>
                  <a:pt x="119006" y="500807"/>
                  <a:pt x="119874" y="501055"/>
                  <a:pt x="121114" y="501551"/>
                </a:cubicBezTo>
                <a:cubicBezTo>
                  <a:pt x="122606" y="499319"/>
                  <a:pt x="123352" y="497210"/>
                  <a:pt x="123352" y="495226"/>
                </a:cubicBezTo>
                <a:lnTo>
                  <a:pt x="123352" y="493738"/>
                </a:lnTo>
                <a:lnTo>
                  <a:pt x="122603" y="490017"/>
                </a:lnTo>
                <a:cubicBezTo>
                  <a:pt x="122603" y="489273"/>
                  <a:pt x="124837" y="486544"/>
                  <a:pt x="129306" y="481831"/>
                </a:cubicBezTo>
                <a:lnTo>
                  <a:pt x="143084" y="468065"/>
                </a:lnTo>
                <a:lnTo>
                  <a:pt x="146810" y="461740"/>
                </a:lnTo>
                <a:lnTo>
                  <a:pt x="169896" y="442020"/>
                </a:lnTo>
                <a:cubicBezTo>
                  <a:pt x="171384" y="440532"/>
                  <a:pt x="173619" y="437679"/>
                  <a:pt x="176599" y="433462"/>
                </a:cubicBezTo>
                <a:lnTo>
                  <a:pt x="211597" y="398488"/>
                </a:lnTo>
                <a:lnTo>
                  <a:pt x="214579" y="396999"/>
                </a:lnTo>
                <a:cubicBezTo>
                  <a:pt x="216812" y="396007"/>
                  <a:pt x="217928" y="395263"/>
                  <a:pt x="217928" y="394767"/>
                </a:cubicBezTo>
                <a:cubicBezTo>
                  <a:pt x="217928" y="389558"/>
                  <a:pt x="219541" y="384287"/>
                  <a:pt x="222768" y="378954"/>
                </a:cubicBezTo>
                <a:cubicBezTo>
                  <a:pt x="225994" y="373621"/>
                  <a:pt x="228354" y="368722"/>
                  <a:pt x="229846" y="364257"/>
                </a:cubicBezTo>
                <a:lnTo>
                  <a:pt x="229846" y="359792"/>
                </a:lnTo>
                <a:cubicBezTo>
                  <a:pt x="230838" y="358552"/>
                  <a:pt x="231954" y="356692"/>
                  <a:pt x="233195" y="354211"/>
                </a:cubicBezTo>
                <a:lnTo>
                  <a:pt x="236921" y="351235"/>
                </a:lnTo>
                <a:cubicBezTo>
                  <a:pt x="237417" y="348506"/>
                  <a:pt x="238409" y="346522"/>
                  <a:pt x="239898" y="345282"/>
                </a:cubicBezTo>
                <a:lnTo>
                  <a:pt x="239154" y="337468"/>
                </a:lnTo>
                <a:cubicBezTo>
                  <a:pt x="244862" y="330027"/>
                  <a:pt x="247717" y="325686"/>
                  <a:pt x="247717" y="324446"/>
                </a:cubicBezTo>
                <a:cubicBezTo>
                  <a:pt x="247717" y="320229"/>
                  <a:pt x="250197" y="313904"/>
                  <a:pt x="255158" y="305470"/>
                </a:cubicBezTo>
                <a:lnTo>
                  <a:pt x="255158" y="302493"/>
                </a:lnTo>
                <a:cubicBezTo>
                  <a:pt x="255158" y="297284"/>
                  <a:pt x="257639" y="292696"/>
                  <a:pt x="262600" y="288727"/>
                </a:cubicBezTo>
                <a:cubicBezTo>
                  <a:pt x="263344" y="288727"/>
                  <a:pt x="264584" y="286246"/>
                  <a:pt x="266320" y="281285"/>
                </a:cubicBezTo>
                <a:cubicBezTo>
                  <a:pt x="268057" y="276324"/>
                  <a:pt x="268925" y="273720"/>
                  <a:pt x="268925" y="273472"/>
                </a:cubicBezTo>
                <a:lnTo>
                  <a:pt x="268181" y="269007"/>
                </a:lnTo>
                <a:cubicBezTo>
                  <a:pt x="261236" y="278681"/>
                  <a:pt x="254042" y="285254"/>
                  <a:pt x="246601" y="288727"/>
                </a:cubicBezTo>
                <a:cubicBezTo>
                  <a:pt x="233706" y="301625"/>
                  <a:pt x="225895" y="310431"/>
                  <a:pt x="223166" y="315144"/>
                </a:cubicBezTo>
                <a:cubicBezTo>
                  <a:pt x="221186" y="318368"/>
                  <a:pt x="219699" y="319981"/>
                  <a:pt x="218707" y="319981"/>
                </a:cubicBezTo>
                <a:lnTo>
                  <a:pt x="213870" y="319981"/>
                </a:lnTo>
                <a:cubicBezTo>
                  <a:pt x="212878" y="319981"/>
                  <a:pt x="211142" y="321159"/>
                  <a:pt x="208661" y="323515"/>
                </a:cubicBezTo>
                <a:cubicBezTo>
                  <a:pt x="206181" y="325872"/>
                  <a:pt x="204941" y="327546"/>
                  <a:pt x="204941" y="328538"/>
                </a:cubicBezTo>
                <a:lnTo>
                  <a:pt x="207173" y="335980"/>
                </a:lnTo>
                <a:cubicBezTo>
                  <a:pt x="205933" y="337220"/>
                  <a:pt x="204446" y="339080"/>
                  <a:pt x="202714" y="341561"/>
                </a:cubicBezTo>
                <a:lnTo>
                  <a:pt x="201970" y="342305"/>
                </a:lnTo>
                <a:lnTo>
                  <a:pt x="197877" y="341561"/>
                </a:lnTo>
                <a:lnTo>
                  <a:pt x="196389" y="343793"/>
                </a:lnTo>
                <a:lnTo>
                  <a:pt x="197133" y="349002"/>
                </a:lnTo>
                <a:cubicBezTo>
                  <a:pt x="196885" y="349250"/>
                  <a:pt x="196327" y="350118"/>
                  <a:pt x="195459" y="351607"/>
                </a:cubicBezTo>
                <a:cubicBezTo>
                  <a:pt x="194590" y="353095"/>
                  <a:pt x="190934" y="355824"/>
                  <a:pt x="184488" y="359792"/>
                </a:cubicBezTo>
                <a:cubicBezTo>
                  <a:pt x="181264" y="365993"/>
                  <a:pt x="178287" y="369404"/>
                  <a:pt x="175559" y="370024"/>
                </a:cubicBezTo>
                <a:cubicBezTo>
                  <a:pt x="172830" y="370644"/>
                  <a:pt x="171466" y="372071"/>
                  <a:pt x="171466" y="374303"/>
                </a:cubicBezTo>
                <a:cubicBezTo>
                  <a:pt x="171466" y="380504"/>
                  <a:pt x="167127" y="385837"/>
                  <a:pt x="158449" y="390302"/>
                </a:cubicBezTo>
                <a:cubicBezTo>
                  <a:pt x="157457" y="390798"/>
                  <a:pt x="156341" y="391914"/>
                  <a:pt x="155101" y="393651"/>
                </a:cubicBezTo>
                <a:cubicBezTo>
                  <a:pt x="153860" y="395387"/>
                  <a:pt x="151878" y="397743"/>
                  <a:pt x="149153" y="400720"/>
                </a:cubicBezTo>
                <a:lnTo>
                  <a:pt x="146921" y="404813"/>
                </a:lnTo>
                <a:cubicBezTo>
                  <a:pt x="146425" y="404813"/>
                  <a:pt x="145681" y="405061"/>
                  <a:pt x="144688" y="405557"/>
                </a:cubicBezTo>
                <a:lnTo>
                  <a:pt x="140224" y="406301"/>
                </a:lnTo>
                <a:cubicBezTo>
                  <a:pt x="138983" y="406797"/>
                  <a:pt x="137371" y="410022"/>
                  <a:pt x="135387" y="415975"/>
                </a:cubicBezTo>
                <a:lnTo>
                  <a:pt x="133898" y="417463"/>
                </a:lnTo>
                <a:lnTo>
                  <a:pt x="129439" y="418207"/>
                </a:lnTo>
                <a:cubicBezTo>
                  <a:pt x="128695" y="418703"/>
                  <a:pt x="127703" y="421060"/>
                  <a:pt x="126463" y="425277"/>
                </a:cubicBezTo>
                <a:lnTo>
                  <a:pt x="101168" y="450205"/>
                </a:lnTo>
                <a:lnTo>
                  <a:pt x="84430" y="455786"/>
                </a:lnTo>
                <a:cubicBezTo>
                  <a:pt x="77985" y="457771"/>
                  <a:pt x="72282" y="458763"/>
                  <a:pt x="67321" y="458763"/>
                </a:cubicBezTo>
                <a:cubicBezTo>
                  <a:pt x="59635" y="458763"/>
                  <a:pt x="53684" y="456531"/>
                  <a:pt x="49467" y="452066"/>
                </a:cubicBezTo>
                <a:cubicBezTo>
                  <a:pt x="48971" y="452066"/>
                  <a:pt x="48475" y="451694"/>
                  <a:pt x="47979" y="450949"/>
                </a:cubicBezTo>
                <a:lnTo>
                  <a:pt x="38683" y="452066"/>
                </a:lnTo>
                <a:cubicBezTo>
                  <a:pt x="36947" y="452066"/>
                  <a:pt x="32978" y="449213"/>
                  <a:pt x="26777" y="443508"/>
                </a:cubicBezTo>
                <a:lnTo>
                  <a:pt x="19713" y="439787"/>
                </a:lnTo>
                <a:cubicBezTo>
                  <a:pt x="19713" y="439539"/>
                  <a:pt x="16552" y="435695"/>
                  <a:pt x="10229" y="428253"/>
                </a:cubicBezTo>
                <a:cubicBezTo>
                  <a:pt x="3905" y="420812"/>
                  <a:pt x="744" y="415727"/>
                  <a:pt x="744" y="412998"/>
                </a:cubicBezTo>
                <a:lnTo>
                  <a:pt x="0" y="399976"/>
                </a:lnTo>
                <a:lnTo>
                  <a:pt x="744" y="393279"/>
                </a:lnTo>
                <a:lnTo>
                  <a:pt x="0" y="378024"/>
                </a:lnTo>
                <a:cubicBezTo>
                  <a:pt x="0" y="375543"/>
                  <a:pt x="993" y="372009"/>
                  <a:pt x="2979" y="367420"/>
                </a:cubicBezTo>
                <a:cubicBezTo>
                  <a:pt x="4965" y="362831"/>
                  <a:pt x="6083" y="359730"/>
                  <a:pt x="6331" y="358118"/>
                </a:cubicBezTo>
                <a:cubicBezTo>
                  <a:pt x="6579" y="356506"/>
                  <a:pt x="7573" y="354707"/>
                  <a:pt x="9313" y="352723"/>
                </a:cubicBezTo>
                <a:lnTo>
                  <a:pt x="10057" y="347514"/>
                </a:lnTo>
                <a:cubicBezTo>
                  <a:pt x="10057" y="344537"/>
                  <a:pt x="10926" y="342243"/>
                  <a:pt x="12664" y="340631"/>
                </a:cubicBezTo>
                <a:cubicBezTo>
                  <a:pt x="14403" y="339018"/>
                  <a:pt x="15768" y="337468"/>
                  <a:pt x="16760" y="335980"/>
                </a:cubicBezTo>
                <a:lnTo>
                  <a:pt x="18254" y="334491"/>
                </a:lnTo>
                <a:lnTo>
                  <a:pt x="24213" y="335236"/>
                </a:lnTo>
                <a:lnTo>
                  <a:pt x="21981" y="329282"/>
                </a:lnTo>
                <a:cubicBezTo>
                  <a:pt x="21981" y="328786"/>
                  <a:pt x="22229" y="328538"/>
                  <a:pt x="22725" y="328538"/>
                </a:cubicBezTo>
                <a:lnTo>
                  <a:pt x="26074" y="328538"/>
                </a:lnTo>
                <a:lnTo>
                  <a:pt x="24213" y="323701"/>
                </a:lnTo>
                <a:lnTo>
                  <a:pt x="21981" y="323701"/>
                </a:lnTo>
                <a:cubicBezTo>
                  <a:pt x="19992" y="323701"/>
                  <a:pt x="18998" y="322461"/>
                  <a:pt x="18998" y="319981"/>
                </a:cubicBezTo>
                <a:cubicBezTo>
                  <a:pt x="18998" y="316508"/>
                  <a:pt x="21109" y="312167"/>
                  <a:pt x="25329" y="306958"/>
                </a:cubicBezTo>
                <a:lnTo>
                  <a:pt x="25329" y="303238"/>
                </a:lnTo>
                <a:cubicBezTo>
                  <a:pt x="25329" y="299021"/>
                  <a:pt x="30048" y="291703"/>
                  <a:pt x="39485" y="281285"/>
                </a:cubicBezTo>
                <a:lnTo>
                  <a:pt x="45072" y="282030"/>
                </a:lnTo>
                <a:lnTo>
                  <a:pt x="44328" y="274216"/>
                </a:lnTo>
                <a:lnTo>
                  <a:pt x="46566" y="269007"/>
                </a:lnTo>
                <a:cubicBezTo>
                  <a:pt x="47807" y="266031"/>
                  <a:pt x="48799" y="263178"/>
                  <a:pt x="49543" y="260449"/>
                </a:cubicBezTo>
                <a:lnTo>
                  <a:pt x="54014" y="259705"/>
                </a:lnTo>
                <a:lnTo>
                  <a:pt x="54758" y="255240"/>
                </a:lnTo>
                <a:lnTo>
                  <a:pt x="54758" y="251520"/>
                </a:lnTo>
                <a:cubicBezTo>
                  <a:pt x="54758" y="245815"/>
                  <a:pt x="57366" y="242714"/>
                  <a:pt x="62583" y="242218"/>
                </a:cubicBezTo>
                <a:cubicBezTo>
                  <a:pt x="61591" y="239241"/>
                  <a:pt x="61095" y="237257"/>
                  <a:pt x="61095" y="236265"/>
                </a:cubicBezTo>
                <a:cubicBezTo>
                  <a:pt x="61095" y="234777"/>
                  <a:pt x="62087" y="233040"/>
                  <a:pt x="64071" y="231056"/>
                </a:cubicBezTo>
                <a:lnTo>
                  <a:pt x="66309" y="226219"/>
                </a:lnTo>
                <a:cubicBezTo>
                  <a:pt x="67798" y="223242"/>
                  <a:pt x="69970" y="220328"/>
                  <a:pt x="72826" y="217475"/>
                </a:cubicBezTo>
                <a:cubicBezTo>
                  <a:pt x="75683" y="214623"/>
                  <a:pt x="77856" y="211336"/>
                  <a:pt x="79346" y="207615"/>
                </a:cubicBezTo>
                <a:cubicBezTo>
                  <a:pt x="80837" y="203895"/>
                  <a:pt x="82576" y="200794"/>
                  <a:pt x="84564" y="198314"/>
                </a:cubicBezTo>
                <a:lnTo>
                  <a:pt x="85308" y="194965"/>
                </a:lnTo>
                <a:cubicBezTo>
                  <a:pt x="88537" y="189260"/>
                  <a:pt x="92757" y="183679"/>
                  <a:pt x="97970" y="178222"/>
                </a:cubicBezTo>
                <a:lnTo>
                  <a:pt x="110266" y="165199"/>
                </a:lnTo>
                <a:cubicBezTo>
                  <a:pt x="112006" y="164703"/>
                  <a:pt x="113869" y="161789"/>
                  <a:pt x="115856" y="156456"/>
                </a:cubicBezTo>
                <a:cubicBezTo>
                  <a:pt x="117842" y="151123"/>
                  <a:pt x="120450" y="148456"/>
                  <a:pt x="123678" y="148456"/>
                </a:cubicBezTo>
                <a:lnTo>
                  <a:pt x="125166" y="148456"/>
                </a:lnTo>
                <a:cubicBezTo>
                  <a:pt x="126158" y="149449"/>
                  <a:pt x="126905" y="149945"/>
                  <a:pt x="127405" y="149945"/>
                </a:cubicBezTo>
                <a:cubicBezTo>
                  <a:pt x="127901" y="149945"/>
                  <a:pt x="128149" y="149697"/>
                  <a:pt x="128149" y="149200"/>
                </a:cubicBezTo>
                <a:lnTo>
                  <a:pt x="127405" y="143247"/>
                </a:lnTo>
                <a:cubicBezTo>
                  <a:pt x="132369" y="138286"/>
                  <a:pt x="134852" y="134938"/>
                  <a:pt x="134852" y="133201"/>
                </a:cubicBezTo>
                <a:cubicBezTo>
                  <a:pt x="134852" y="129233"/>
                  <a:pt x="141061" y="123156"/>
                  <a:pt x="153479" y="114970"/>
                </a:cubicBezTo>
                <a:cubicBezTo>
                  <a:pt x="154967" y="114474"/>
                  <a:pt x="156270" y="112862"/>
                  <a:pt x="157388" y="110133"/>
                </a:cubicBezTo>
                <a:cubicBezTo>
                  <a:pt x="158506" y="107405"/>
                  <a:pt x="162542" y="103436"/>
                  <a:pt x="169495" y="98227"/>
                </a:cubicBezTo>
                <a:lnTo>
                  <a:pt x="172477" y="95250"/>
                </a:lnTo>
                <a:cubicBezTo>
                  <a:pt x="176698" y="91778"/>
                  <a:pt x="179927" y="89297"/>
                  <a:pt x="182163" y="87809"/>
                </a:cubicBezTo>
                <a:cubicBezTo>
                  <a:pt x="185639" y="78879"/>
                  <a:pt x="193090" y="73298"/>
                  <a:pt x="204516" y="71066"/>
                </a:cubicBezTo>
                <a:lnTo>
                  <a:pt x="206749" y="69205"/>
                </a:lnTo>
                <a:cubicBezTo>
                  <a:pt x="207741" y="64244"/>
                  <a:pt x="210845" y="61516"/>
                  <a:pt x="216062" y="61020"/>
                </a:cubicBezTo>
                <a:cubicBezTo>
                  <a:pt x="223496" y="52338"/>
                  <a:pt x="231797" y="47997"/>
                  <a:pt x="240967" y="47997"/>
                </a:cubicBezTo>
                <a:cubicBezTo>
                  <a:pt x="240471" y="46509"/>
                  <a:pt x="240223" y="45021"/>
                  <a:pt x="240223" y="43532"/>
                </a:cubicBezTo>
                <a:cubicBezTo>
                  <a:pt x="240223" y="40308"/>
                  <a:pt x="241958" y="38696"/>
                  <a:pt x="245426" y="38696"/>
                </a:cubicBezTo>
                <a:cubicBezTo>
                  <a:pt x="245922" y="38696"/>
                  <a:pt x="247783" y="39316"/>
                  <a:pt x="251007" y="40556"/>
                </a:cubicBezTo>
                <a:cubicBezTo>
                  <a:pt x="253980" y="34851"/>
                  <a:pt x="257139" y="31254"/>
                  <a:pt x="260484" y="29766"/>
                </a:cubicBezTo>
                <a:cubicBezTo>
                  <a:pt x="263828" y="28278"/>
                  <a:pt x="266121" y="26913"/>
                  <a:pt x="267361" y="25673"/>
                </a:cubicBezTo>
                <a:cubicBezTo>
                  <a:pt x="268601" y="24433"/>
                  <a:pt x="270212" y="23441"/>
                  <a:pt x="272192" y="22697"/>
                </a:cubicBezTo>
                <a:cubicBezTo>
                  <a:pt x="272688" y="22200"/>
                  <a:pt x="274362" y="21704"/>
                  <a:pt x="277212" y="21208"/>
                </a:cubicBezTo>
                <a:cubicBezTo>
                  <a:pt x="280063" y="20712"/>
                  <a:pt x="283471" y="18480"/>
                  <a:pt x="287435" y="14511"/>
                </a:cubicBezTo>
                <a:cubicBezTo>
                  <a:pt x="288428" y="14511"/>
                  <a:pt x="291030" y="13271"/>
                  <a:pt x="295243" y="10790"/>
                </a:cubicBezTo>
                <a:lnTo>
                  <a:pt x="297476" y="10790"/>
                </a:lnTo>
                <a:lnTo>
                  <a:pt x="298964" y="11534"/>
                </a:lnTo>
                <a:cubicBezTo>
                  <a:pt x="304173" y="6822"/>
                  <a:pt x="308514" y="4465"/>
                  <a:pt x="311986" y="4465"/>
                </a:cubicBezTo>
                <a:lnTo>
                  <a:pt x="322404" y="744"/>
                </a:lnTo>
                <a:cubicBezTo>
                  <a:pt x="323893" y="744"/>
                  <a:pt x="325443" y="1116"/>
                  <a:pt x="327055" y="1861"/>
                </a:cubicBezTo>
                <a:cubicBezTo>
                  <a:pt x="328667" y="2605"/>
                  <a:pt x="329722" y="2977"/>
                  <a:pt x="330218" y="2977"/>
                </a:cubicBezTo>
                <a:cubicBezTo>
                  <a:pt x="331210" y="2977"/>
                  <a:pt x="333690" y="1985"/>
                  <a:pt x="3376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2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6F3E7FE-955B-47BC-86A3-BC3E83F422D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205490 h 6858000"/>
              <a:gd name="connsiteX3" fmla="*/ 12165319 w 12192000"/>
              <a:gd name="connsiteY3" fmla="*/ 2248565 h 6858000"/>
              <a:gd name="connsiteX4" fmla="*/ 11480576 w 12192000"/>
              <a:gd name="connsiteY4" fmla="*/ 3032506 h 6858000"/>
              <a:gd name="connsiteX5" fmla="*/ 6367578 w 12192000"/>
              <a:gd name="connsiteY5" fmla="*/ 4301975 h 6858000"/>
              <a:gd name="connsiteX6" fmla="*/ 4950418 w 12192000"/>
              <a:gd name="connsiteY6" fmla="*/ 6747472 h 6858000"/>
              <a:gd name="connsiteX7" fmla="*/ 4895005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2205490"/>
                </a:lnTo>
                <a:lnTo>
                  <a:pt x="12165319" y="2248565"/>
                </a:lnTo>
                <a:cubicBezTo>
                  <a:pt x="12001514" y="2497765"/>
                  <a:pt x="11790135" y="2756572"/>
                  <a:pt x="11480576" y="3032506"/>
                </a:cubicBezTo>
                <a:cubicBezTo>
                  <a:pt x="10065453" y="4293916"/>
                  <a:pt x="7630974" y="3557478"/>
                  <a:pt x="6367578" y="4301975"/>
                </a:cubicBezTo>
                <a:cubicBezTo>
                  <a:pt x="5498992" y="4813818"/>
                  <a:pt x="5387378" y="5805063"/>
                  <a:pt x="4950418" y="6747472"/>
                </a:cubicBezTo>
                <a:lnTo>
                  <a:pt x="489500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85000">
                <a:schemeClr val="accent1"/>
              </a:gs>
            </a:gsLst>
            <a:lin ang="5400000" scaled="1"/>
            <a:tileRect/>
          </a:gradFill>
          <a:ln>
            <a:noFill/>
          </a:ln>
          <a:effectLst>
            <a:outerShdw blurRad="685800" dist="393700" dir="5400000" sx="81000" sy="81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42353-A562-41DB-85A0-447E6FC655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8864967" y="1028700"/>
            <a:ext cx="2134872" cy="4260813"/>
          </a:xfrm>
          <a:prstGeom prst="rect">
            <a:avLst/>
          </a:prstGeom>
          <a:effectLst>
            <a:outerShdw blurRad="1041400" dist="203200" dir="5400000" sx="94000" sy="94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B2A2ED-41B6-4AD1-BB9C-82AA1F9F83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414277" y="3159106"/>
            <a:ext cx="2134872" cy="4260813"/>
          </a:xfrm>
          <a:prstGeom prst="rect">
            <a:avLst/>
          </a:prstGeom>
          <a:effectLst>
            <a:outerShdw blurRad="1041400" dist="2032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200819-AA19-4D10-808A-C665E236E9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34882" y="1137643"/>
            <a:ext cx="1854037" cy="4000878"/>
          </a:xfrm>
          <a:custGeom>
            <a:avLst/>
            <a:gdLst>
              <a:gd name="connsiteX0" fmla="*/ 1799128 w 1854037"/>
              <a:gd name="connsiteY0" fmla="*/ 55148 h 4000878"/>
              <a:gd name="connsiteX1" fmla="*/ 1854037 w 1854037"/>
              <a:gd name="connsiteY1" fmla="*/ 187353 h 4000878"/>
              <a:gd name="connsiteX2" fmla="*/ 1854037 w 1854037"/>
              <a:gd name="connsiteY2" fmla="*/ 3816548 h 4000878"/>
              <a:gd name="connsiteX3" fmla="*/ 1669239 w 1854037"/>
              <a:gd name="connsiteY3" fmla="*/ 4000878 h 4000878"/>
              <a:gd name="connsiteX4" fmla="*/ 184797 w 1854037"/>
              <a:gd name="connsiteY4" fmla="*/ 4000878 h 4000878"/>
              <a:gd name="connsiteX5" fmla="*/ 0 w 1854037"/>
              <a:gd name="connsiteY5" fmla="*/ 3816548 h 4000878"/>
              <a:gd name="connsiteX6" fmla="*/ 0 w 1854037"/>
              <a:gd name="connsiteY6" fmla="*/ 187353 h 4000878"/>
              <a:gd name="connsiteX7" fmla="*/ 184797 w 1854037"/>
              <a:gd name="connsiteY7" fmla="*/ 0 h 4000878"/>
              <a:gd name="connsiteX8" fmla="*/ 384743 w 1854037"/>
              <a:gd name="connsiteY8" fmla="*/ 0 h 4000878"/>
              <a:gd name="connsiteX9" fmla="*/ 408978 w 1854037"/>
              <a:gd name="connsiteY9" fmla="*/ 27197 h 4000878"/>
              <a:gd name="connsiteX10" fmla="*/ 408978 w 1854037"/>
              <a:gd name="connsiteY10" fmla="*/ 45328 h 4000878"/>
              <a:gd name="connsiteX11" fmla="*/ 511980 w 1854037"/>
              <a:gd name="connsiteY11" fmla="*/ 148069 h 4000878"/>
              <a:gd name="connsiteX12" fmla="*/ 1335997 w 1854037"/>
              <a:gd name="connsiteY12" fmla="*/ 148069 h 4000878"/>
              <a:gd name="connsiteX13" fmla="*/ 1442028 w 1854037"/>
              <a:gd name="connsiteY13" fmla="*/ 48349 h 4000878"/>
              <a:gd name="connsiteX14" fmla="*/ 1442028 w 1854037"/>
              <a:gd name="connsiteY14" fmla="*/ 27197 h 4000878"/>
              <a:gd name="connsiteX15" fmla="*/ 1466264 w 1854037"/>
              <a:gd name="connsiteY15" fmla="*/ 0 h 4000878"/>
              <a:gd name="connsiteX16" fmla="*/ 1669239 w 1854037"/>
              <a:gd name="connsiteY16" fmla="*/ 0 h 4000878"/>
              <a:gd name="connsiteX17" fmla="*/ 1799128 w 1854037"/>
              <a:gd name="connsiteY17" fmla="*/ 55148 h 400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54037" h="4000878">
                <a:moveTo>
                  <a:pt x="1799128" y="55148"/>
                </a:moveTo>
                <a:cubicBezTo>
                  <a:pt x="1832831" y="89144"/>
                  <a:pt x="1854037" y="135982"/>
                  <a:pt x="1854037" y="187353"/>
                </a:cubicBezTo>
                <a:cubicBezTo>
                  <a:pt x="1854037" y="3816548"/>
                  <a:pt x="1854037" y="3816548"/>
                  <a:pt x="1854037" y="3816548"/>
                </a:cubicBezTo>
                <a:cubicBezTo>
                  <a:pt x="1854037" y="3919289"/>
                  <a:pt x="1769211" y="4000878"/>
                  <a:pt x="1669239" y="4000878"/>
                </a:cubicBezTo>
                <a:cubicBezTo>
                  <a:pt x="184797" y="4000878"/>
                  <a:pt x="184797" y="4000878"/>
                  <a:pt x="184797" y="4000878"/>
                </a:cubicBezTo>
                <a:cubicBezTo>
                  <a:pt x="84825" y="4000878"/>
                  <a:pt x="0" y="3919289"/>
                  <a:pt x="0" y="3816548"/>
                </a:cubicBezTo>
                <a:cubicBezTo>
                  <a:pt x="0" y="187353"/>
                  <a:pt x="0" y="187353"/>
                  <a:pt x="0" y="187353"/>
                </a:cubicBezTo>
                <a:cubicBezTo>
                  <a:pt x="0" y="84611"/>
                  <a:pt x="84825" y="0"/>
                  <a:pt x="184797" y="0"/>
                </a:cubicBezTo>
                <a:cubicBezTo>
                  <a:pt x="384743" y="0"/>
                  <a:pt x="384743" y="0"/>
                  <a:pt x="384743" y="0"/>
                </a:cubicBezTo>
                <a:cubicBezTo>
                  <a:pt x="396860" y="0"/>
                  <a:pt x="408978" y="12087"/>
                  <a:pt x="408978" y="27197"/>
                </a:cubicBezTo>
                <a:cubicBezTo>
                  <a:pt x="408978" y="45328"/>
                  <a:pt x="408978" y="45328"/>
                  <a:pt x="408978" y="45328"/>
                </a:cubicBezTo>
                <a:cubicBezTo>
                  <a:pt x="408978" y="81589"/>
                  <a:pt x="439273" y="148069"/>
                  <a:pt x="511980" y="148069"/>
                </a:cubicBezTo>
                <a:cubicBezTo>
                  <a:pt x="584688" y="148069"/>
                  <a:pt x="1293584" y="148069"/>
                  <a:pt x="1335997" y="148069"/>
                </a:cubicBezTo>
                <a:cubicBezTo>
                  <a:pt x="1417793" y="148069"/>
                  <a:pt x="1442028" y="78568"/>
                  <a:pt x="1442028" y="48349"/>
                </a:cubicBezTo>
                <a:cubicBezTo>
                  <a:pt x="1442028" y="27197"/>
                  <a:pt x="1442028" y="27197"/>
                  <a:pt x="1442028" y="27197"/>
                </a:cubicBezTo>
                <a:cubicBezTo>
                  <a:pt x="1442028" y="12087"/>
                  <a:pt x="1454146" y="0"/>
                  <a:pt x="1466264" y="0"/>
                </a:cubicBezTo>
                <a:cubicBezTo>
                  <a:pt x="1669239" y="0"/>
                  <a:pt x="1669239" y="0"/>
                  <a:pt x="1669239" y="0"/>
                </a:cubicBezTo>
                <a:cubicBezTo>
                  <a:pt x="1719225" y="0"/>
                  <a:pt x="1765425" y="21153"/>
                  <a:pt x="1799128" y="55148"/>
                </a:cubicBezTo>
                <a:close/>
              </a:path>
            </a:pathLst>
          </a:custGeom>
          <a:solidFill>
            <a:schemeClr val="bg1">
              <a:lumMod val="95000"/>
              <a:alpha val="35000"/>
            </a:schemeClr>
          </a:solidFill>
        </p:spPr>
        <p:txBody>
          <a:bodyPr wrap="square">
            <a:noAutofit/>
          </a:bodyPr>
          <a:lstStyle>
            <a:lvl1pPr>
              <a:defRPr 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65D105-ADF1-41D2-909D-41365B0FF2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84191" y="3289073"/>
            <a:ext cx="1854037" cy="4000878"/>
          </a:xfrm>
          <a:custGeom>
            <a:avLst/>
            <a:gdLst>
              <a:gd name="connsiteX0" fmla="*/ 1799128 w 1854037"/>
              <a:gd name="connsiteY0" fmla="*/ 55148 h 4000878"/>
              <a:gd name="connsiteX1" fmla="*/ 1854037 w 1854037"/>
              <a:gd name="connsiteY1" fmla="*/ 187353 h 4000878"/>
              <a:gd name="connsiteX2" fmla="*/ 1854037 w 1854037"/>
              <a:gd name="connsiteY2" fmla="*/ 3816548 h 4000878"/>
              <a:gd name="connsiteX3" fmla="*/ 1669239 w 1854037"/>
              <a:gd name="connsiteY3" fmla="*/ 4000878 h 4000878"/>
              <a:gd name="connsiteX4" fmla="*/ 184797 w 1854037"/>
              <a:gd name="connsiteY4" fmla="*/ 4000878 h 4000878"/>
              <a:gd name="connsiteX5" fmla="*/ 0 w 1854037"/>
              <a:gd name="connsiteY5" fmla="*/ 3816548 h 4000878"/>
              <a:gd name="connsiteX6" fmla="*/ 0 w 1854037"/>
              <a:gd name="connsiteY6" fmla="*/ 187353 h 4000878"/>
              <a:gd name="connsiteX7" fmla="*/ 184797 w 1854037"/>
              <a:gd name="connsiteY7" fmla="*/ 0 h 4000878"/>
              <a:gd name="connsiteX8" fmla="*/ 384743 w 1854037"/>
              <a:gd name="connsiteY8" fmla="*/ 0 h 4000878"/>
              <a:gd name="connsiteX9" fmla="*/ 408978 w 1854037"/>
              <a:gd name="connsiteY9" fmla="*/ 27197 h 4000878"/>
              <a:gd name="connsiteX10" fmla="*/ 408978 w 1854037"/>
              <a:gd name="connsiteY10" fmla="*/ 45328 h 4000878"/>
              <a:gd name="connsiteX11" fmla="*/ 511980 w 1854037"/>
              <a:gd name="connsiteY11" fmla="*/ 148069 h 4000878"/>
              <a:gd name="connsiteX12" fmla="*/ 1335997 w 1854037"/>
              <a:gd name="connsiteY12" fmla="*/ 148069 h 4000878"/>
              <a:gd name="connsiteX13" fmla="*/ 1442028 w 1854037"/>
              <a:gd name="connsiteY13" fmla="*/ 48349 h 4000878"/>
              <a:gd name="connsiteX14" fmla="*/ 1442028 w 1854037"/>
              <a:gd name="connsiteY14" fmla="*/ 27197 h 4000878"/>
              <a:gd name="connsiteX15" fmla="*/ 1466264 w 1854037"/>
              <a:gd name="connsiteY15" fmla="*/ 0 h 4000878"/>
              <a:gd name="connsiteX16" fmla="*/ 1669239 w 1854037"/>
              <a:gd name="connsiteY16" fmla="*/ 0 h 4000878"/>
              <a:gd name="connsiteX17" fmla="*/ 1799128 w 1854037"/>
              <a:gd name="connsiteY17" fmla="*/ 55148 h 400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54037" h="4000878">
                <a:moveTo>
                  <a:pt x="1799128" y="55148"/>
                </a:moveTo>
                <a:cubicBezTo>
                  <a:pt x="1832831" y="89144"/>
                  <a:pt x="1854037" y="135982"/>
                  <a:pt x="1854037" y="187353"/>
                </a:cubicBezTo>
                <a:cubicBezTo>
                  <a:pt x="1854037" y="3816548"/>
                  <a:pt x="1854037" y="3816548"/>
                  <a:pt x="1854037" y="3816548"/>
                </a:cubicBezTo>
                <a:cubicBezTo>
                  <a:pt x="1854037" y="3919289"/>
                  <a:pt x="1769211" y="4000878"/>
                  <a:pt x="1669239" y="4000878"/>
                </a:cubicBezTo>
                <a:cubicBezTo>
                  <a:pt x="184797" y="4000878"/>
                  <a:pt x="184797" y="4000878"/>
                  <a:pt x="184797" y="4000878"/>
                </a:cubicBezTo>
                <a:cubicBezTo>
                  <a:pt x="84825" y="4000878"/>
                  <a:pt x="0" y="3919289"/>
                  <a:pt x="0" y="3816548"/>
                </a:cubicBezTo>
                <a:cubicBezTo>
                  <a:pt x="0" y="187353"/>
                  <a:pt x="0" y="187353"/>
                  <a:pt x="0" y="187353"/>
                </a:cubicBezTo>
                <a:cubicBezTo>
                  <a:pt x="0" y="84611"/>
                  <a:pt x="84825" y="0"/>
                  <a:pt x="184797" y="0"/>
                </a:cubicBezTo>
                <a:cubicBezTo>
                  <a:pt x="384743" y="0"/>
                  <a:pt x="384743" y="0"/>
                  <a:pt x="384743" y="0"/>
                </a:cubicBezTo>
                <a:cubicBezTo>
                  <a:pt x="396860" y="0"/>
                  <a:pt x="408978" y="12087"/>
                  <a:pt x="408978" y="27197"/>
                </a:cubicBezTo>
                <a:cubicBezTo>
                  <a:pt x="408978" y="45328"/>
                  <a:pt x="408978" y="45328"/>
                  <a:pt x="408978" y="45328"/>
                </a:cubicBezTo>
                <a:cubicBezTo>
                  <a:pt x="408978" y="81589"/>
                  <a:pt x="439273" y="148069"/>
                  <a:pt x="511980" y="148069"/>
                </a:cubicBezTo>
                <a:cubicBezTo>
                  <a:pt x="584688" y="148069"/>
                  <a:pt x="1293584" y="148069"/>
                  <a:pt x="1335997" y="148069"/>
                </a:cubicBezTo>
                <a:cubicBezTo>
                  <a:pt x="1417793" y="148069"/>
                  <a:pt x="1442028" y="78568"/>
                  <a:pt x="1442028" y="48349"/>
                </a:cubicBezTo>
                <a:cubicBezTo>
                  <a:pt x="1442028" y="27197"/>
                  <a:pt x="1442028" y="27197"/>
                  <a:pt x="1442028" y="27197"/>
                </a:cubicBezTo>
                <a:cubicBezTo>
                  <a:pt x="1442028" y="12087"/>
                  <a:pt x="1454146" y="0"/>
                  <a:pt x="1466264" y="0"/>
                </a:cubicBezTo>
                <a:cubicBezTo>
                  <a:pt x="1669239" y="0"/>
                  <a:pt x="1669239" y="0"/>
                  <a:pt x="1669239" y="0"/>
                </a:cubicBezTo>
                <a:cubicBezTo>
                  <a:pt x="1719225" y="0"/>
                  <a:pt x="1765425" y="21153"/>
                  <a:pt x="1799128" y="55148"/>
                </a:cubicBezTo>
                <a:close/>
              </a:path>
            </a:pathLst>
          </a:custGeom>
          <a:solidFill>
            <a:schemeClr val="bg1">
              <a:lumMod val="95000"/>
              <a:alpha val="35000"/>
            </a:schemeClr>
          </a:solidFill>
        </p:spPr>
        <p:txBody>
          <a:bodyPr wrap="square">
            <a:noAutofit/>
          </a:bodyPr>
          <a:lstStyle>
            <a:lvl1pPr>
              <a:defRPr 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4D995FA-B3E7-4C85-81DC-B0690DBE6082}"/>
              </a:ext>
            </a:extLst>
          </p:cNvPr>
          <p:cNvSpPr/>
          <p:nvPr userDrawn="1"/>
        </p:nvSpPr>
        <p:spPr>
          <a:xfrm flipH="1">
            <a:off x="1302724" y="-1"/>
            <a:ext cx="10889276" cy="6858001"/>
          </a:xfrm>
          <a:custGeom>
            <a:avLst/>
            <a:gdLst>
              <a:gd name="connsiteX0" fmla="*/ 6960028 w 10889276"/>
              <a:gd name="connsiteY0" fmla="*/ 0 h 6858001"/>
              <a:gd name="connsiteX1" fmla="*/ 0 w 10889276"/>
              <a:gd name="connsiteY1" fmla="*/ 0 h 6858001"/>
              <a:gd name="connsiteX2" fmla="*/ 0 w 10889276"/>
              <a:gd name="connsiteY2" fmla="*/ 5357607 h 6858001"/>
              <a:gd name="connsiteX3" fmla="*/ 156243 w 10889276"/>
              <a:gd name="connsiteY3" fmla="*/ 5401225 h 6858001"/>
              <a:gd name="connsiteX4" fmla="*/ 3014163 w 10889276"/>
              <a:gd name="connsiteY4" fmla="*/ 6713912 h 6858001"/>
              <a:gd name="connsiteX5" fmla="*/ 3219206 w 10889276"/>
              <a:gd name="connsiteY5" fmla="*/ 6858001 h 6858001"/>
              <a:gd name="connsiteX6" fmla="*/ 10889276 w 10889276"/>
              <a:gd name="connsiteY6" fmla="*/ 6858001 h 6858001"/>
              <a:gd name="connsiteX7" fmla="*/ 10864819 w 10889276"/>
              <a:gd name="connsiteY7" fmla="*/ 6666160 h 6858001"/>
              <a:gd name="connsiteX8" fmla="*/ 7008687 w 10889276"/>
              <a:gd name="connsiteY8" fmla="*/ 4161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9276" h="6858001">
                <a:moveTo>
                  <a:pt x="6960028" y="0"/>
                </a:moveTo>
                <a:lnTo>
                  <a:pt x="0" y="0"/>
                </a:lnTo>
                <a:lnTo>
                  <a:pt x="0" y="5357607"/>
                </a:lnTo>
                <a:lnTo>
                  <a:pt x="156243" y="5401225"/>
                </a:lnTo>
                <a:cubicBezTo>
                  <a:pt x="1211509" y="5711320"/>
                  <a:pt x="2176792" y="6158477"/>
                  <a:pt x="3014163" y="6713912"/>
                </a:cubicBezTo>
                <a:lnTo>
                  <a:pt x="3219206" y="6858001"/>
                </a:lnTo>
                <a:lnTo>
                  <a:pt x="10889276" y="6858001"/>
                </a:lnTo>
                <a:lnTo>
                  <a:pt x="10864819" y="6666160"/>
                </a:lnTo>
                <a:cubicBezTo>
                  <a:pt x="10474882" y="4148223"/>
                  <a:pt x="9086676" y="1862008"/>
                  <a:pt x="7008687" y="4161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85000">
                <a:schemeClr val="accent1"/>
              </a:gs>
            </a:gsLst>
            <a:lin ang="5400000" scaled="1"/>
            <a:tileRect/>
          </a:gradFill>
          <a:ln>
            <a:noFill/>
          </a:ln>
          <a:effectLst>
            <a:outerShdw blurRad="685800" dist="393700" dir="5400000" sx="81000" sy="81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9ED00-924B-445E-B61C-3DA2DF9251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900000" flipH="1">
            <a:off x="-269160" y="2369910"/>
            <a:ext cx="2134872" cy="4260813"/>
          </a:xfrm>
          <a:prstGeom prst="rect">
            <a:avLst/>
          </a:prstGeom>
          <a:effectLst>
            <a:outerShdw blurRad="1041400" dist="2032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CD75744-AAAA-43AE-AA76-448DEF440BB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18900000">
            <a:off x="-127543" y="2503476"/>
            <a:ext cx="1854037" cy="4000878"/>
          </a:xfrm>
          <a:custGeom>
            <a:avLst/>
            <a:gdLst>
              <a:gd name="connsiteX0" fmla="*/ 1799128 w 1854037"/>
              <a:gd name="connsiteY0" fmla="*/ 55148 h 4000878"/>
              <a:gd name="connsiteX1" fmla="*/ 1854037 w 1854037"/>
              <a:gd name="connsiteY1" fmla="*/ 187353 h 4000878"/>
              <a:gd name="connsiteX2" fmla="*/ 1854037 w 1854037"/>
              <a:gd name="connsiteY2" fmla="*/ 3816548 h 4000878"/>
              <a:gd name="connsiteX3" fmla="*/ 1669239 w 1854037"/>
              <a:gd name="connsiteY3" fmla="*/ 4000878 h 4000878"/>
              <a:gd name="connsiteX4" fmla="*/ 184797 w 1854037"/>
              <a:gd name="connsiteY4" fmla="*/ 4000878 h 4000878"/>
              <a:gd name="connsiteX5" fmla="*/ 0 w 1854037"/>
              <a:gd name="connsiteY5" fmla="*/ 3816548 h 4000878"/>
              <a:gd name="connsiteX6" fmla="*/ 0 w 1854037"/>
              <a:gd name="connsiteY6" fmla="*/ 187353 h 4000878"/>
              <a:gd name="connsiteX7" fmla="*/ 184797 w 1854037"/>
              <a:gd name="connsiteY7" fmla="*/ 0 h 4000878"/>
              <a:gd name="connsiteX8" fmla="*/ 384743 w 1854037"/>
              <a:gd name="connsiteY8" fmla="*/ 0 h 4000878"/>
              <a:gd name="connsiteX9" fmla="*/ 408978 w 1854037"/>
              <a:gd name="connsiteY9" fmla="*/ 27197 h 4000878"/>
              <a:gd name="connsiteX10" fmla="*/ 408978 w 1854037"/>
              <a:gd name="connsiteY10" fmla="*/ 45328 h 4000878"/>
              <a:gd name="connsiteX11" fmla="*/ 511980 w 1854037"/>
              <a:gd name="connsiteY11" fmla="*/ 148069 h 4000878"/>
              <a:gd name="connsiteX12" fmla="*/ 1335997 w 1854037"/>
              <a:gd name="connsiteY12" fmla="*/ 148069 h 4000878"/>
              <a:gd name="connsiteX13" fmla="*/ 1442028 w 1854037"/>
              <a:gd name="connsiteY13" fmla="*/ 48349 h 4000878"/>
              <a:gd name="connsiteX14" fmla="*/ 1442028 w 1854037"/>
              <a:gd name="connsiteY14" fmla="*/ 27197 h 4000878"/>
              <a:gd name="connsiteX15" fmla="*/ 1466264 w 1854037"/>
              <a:gd name="connsiteY15" fmla="*/ 0 h 4000878"/>
              <a:gd name="connsiteX16" fmla="*/ 1669239 w 1854037"/>
              <a:gd name="connsiteY16" fmla="*/ 0 h 4000878"/>
              <a:gd name="connsiteX17" fmla="*/ 1799128 w 1854037"/>
              <a:gd name="connsiteY17" fmla="*/ 55148 h 400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54037" h="4000878">
                <a:moveTo>
                  <a:pt x="1799128" y="55148"/>
                </a:moveTo>
                <a:cubicBezTo>
                  <a:pt x="1832831" y="89144"/>
                  <a:pt x="1854037" y="135982"/>
                  <a:pt x="1854037" y="187353"/>
                </a:cubicBezTo>
                <a:cubicBezTo>
                  <a:pt x="1854037" y="3816548"/>
                  <a:pt x="1854037" y="3816548"/>
                  <a:pt x="1854037" y="3816548"/>
                </a:cubicBezTo>
                <a:cubicBezTo>
                  <a:pt x="1854037" y="3919289"/>
                  <a:pt x="1769211" y="4000878"/>
                  <a:pt x="1669239" y="4000878"/>
                </a:cubicBezTo>
                <a:cubicBezTo>
                  <a:pt x="184797" y="4000878"/>
                  <a:pt x="184797" y="4000878"/>
                  <a:pt x="184797" y="4000878"/>
                </a:cubicBezTo>
                <a:cubicBezTo>
                  <a:pt x="84825" y="4000878"/>
                  <a:pt x="0" y="3919289"/>
                  <a:pt x="0" y="3816548"/>
                </a:cubicBezTo>
                <a:cubicBezTo>
                  <a:pt x="0" y="187353"/>
                  <a:pt x="0" y="187353"/>
                  <a:pt x="0" y="187353"/>
                </a:cubicBezTo>
                <a:cubicBezTo>
                  <a:pt x="0" y="84611"/>
                  <a:pt x="84825" y="0"/>
                  <a:pt x="184797" y="0"/>
                </a:cubicBezTo>
                <a:cubicBezTo>
                  <a:pt x="384743" y="0"/>
                  <a:pt x="384743" y="0"/>
                  <a:pt x="384743" y="0"/>
                </a:cubicBezTo>
                <a:cubicBezTo>
                  <a:pt x="396860" y="0"/>
                  <a:pt x="408978" y="12087"/>
                  <a:pt x="408978" y="27197"/>
                </a:cubicBezTo>
                <a:cubicBezTo>
                  <a:pt x="408978" y="45328"/>
                  <a:pt x="408978" y="45328"/>
                  <a:pt x="408978" y="45328"/>
                </a:cubicBezTo>
                <a:cubicBezTo>
                  <a:pt x="408978" y="81589"/>
                  <a:pt x="439273" y="148069"/>
                  <a:pt x="511980" y="148069"/>
                </a:cubicBezTo>
                <a:cubicBezTo>
                  <a:pt x="584688" y="148069"/>
                  <a:pt x="1293584" y="148069"/>
                  <a:pt x="1335997" y="148069"/>
                </a:cubicBezTo>
                <a:cubicBezTo>
                  <a:pt x="1417793" y="148069"/>
                  <a:pt x="1442028" y="78568"/>
                  <a:pt x="1442028" y="48349"/>
                </a:cubicBezTo>
                <a:cubicBezTo>
                  <a:pt x="1442028" y="27197"/>
                  <a:pt x="1442028" y="27197"/>
                  <a:pt x="1442028" y="27197"/>
                </a:cubicBezTo>
                <a:cubicBezTo>
                  <a:pt x="1442028" y="12087"/>
                  <a:pt x="1454146" y="0"/>
                  <a:pt x="1466264" y="0"/>
                </a:cubicBezTo>
                <a:cubicBezTo>
                  <a:pt x="1669239" y="0"/>
                  <a:pt x="1669239" y="0"/>
                  <a:pt x="1669239" y="0"/>
                </a:cubicBezTo>
                <a:cubicBezTo>
                  <a:pt x="1719225" y="0"/>
                  <a:pt x="1765425" y="21153"/>
                  <a:pt x="1799128" y="55148"/>
                </a:cubicBezTo>
                <a:close/>
              </a:path>
            </a:pathLst>
          </a:custGeom>
          <a:solidFill>
            <a:schemeClr val="bg1">
              <a:lumMod val="95000"/>
              <a:alpha val="35000"/>
            </a:schemeClr>
          </a:solidFill>
        </p:spPr>
        <p:txBody>
          <a:bodyPr wrap="square">
            <a:noAutofit/>
          </a:bodyPr>
          <a:lstStyle>
            <a:lvl1pPr>
              <a:defRPr 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BD687-951E-4786-ADBE-4613625F60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900000" flipH="1">
            <a:off x="3353854" y="4905982"/>
            <a:ext cx="2134872" cy="4260813"/>
          </a:xfrm>
          <a:prstGeom prst="rect">
            <a:avLst/>
          </a:prstGeom>
          <a:effectLst>
            <a:outerShdw blurRad="1041400" dist="2032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D089083-BC85-40C8-B603-77D59D428B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8900000">
            <a:off x="3495471" y="5039548"/>
            <a:ext cx="1854037" cy="4000878"/>
          </a:xfrm>
          <a:custGeom>
            <a:avLst/>
            <a:gdLst>
              <a:gd name="connsiteX0" fmla="*/ 1799128 w 1854037"/>
              <a:gd name="connsiteY0" fmla="*/ 55148 h 4000878"/>
              <a:gd name="connsiteX1" fmla="*/ 1854037 w 1854037"/>
              <a:gd name="connsiteY1" fmla="*/ 187353 h 4000878"/>
              <a:gd name="connsiteX2" fmla="*/ 1854037 w 1854037"/>
              <a:gd name="connsiteY2" fmla="*/ 3816548 h 4000878"/>
              <a:gd name="connsiteX3" fmla="*/ 1669239 w 1854037"/>
              <a:gd name="connsiteY3" fmla="*/ 4000878 h 4000878"/>
              <a:gd name="connsiteX4" fmla="*/ 184797 w 1854037"/>
              <a:gd name="connsiteY4" fmla="*/ 4000878 h 4000878"/>
              <a:gd name="connsiteX5" fmla="*/ 0 w 1854037"/>
              <a:gd name="connsiteY5" fmla="*/ 3816548 h 4000878"/>
              <a:gd name="connsiteX6" fmla="*/ 0 w 1854037"/>
              <a:gd name="connsiteY6" fmla="*/ 187353 h 4000878"/>
              <a:gd name="connsiteX7" fmla="*/ 184797 w 1854037"/>
              <a:gd name="connsiteY7" fmla="*/ 0 h 4000878"/>
              <a:gd name="connsiteX8" fmla="*/ 384743 w 1854037"/>
              <a:gd name="connsiteY8" fmla="*/ 0 h 4000878"/>
              <a:gd name="connsiteX9" fmla="*/ 408978 w 1854037"/>
              <a:gd name="connsiteY9" fmla="*/ 27197 h 4000878"/>
              <a:gd name="connsiteX10" fmla="*/ 408978 w 1854037"/>
              <a:gd name="connsiteY10" fmla="*/ 45328 h 4000878"/>
              <a:gd name="connsiteX11" fmla="*/ 511980 w 1854037"/>
              <a:gd name="connsiteY11" fmla="*/ 148069 h 4000878"/>
              <a:gd name="connsiteX12" fmla="*/ 1335997 w 1854037"/>
              <a:gd name="connsiteY12" fmla="*/ 148069 h 4000878"/>
              <a:gd name="connsiteX13" fmla="*/ 1442028 w 1854037"/>
              <a:gd name="connsiteY13" fmla="*/ 48349 h 4000878"/>
              <a:gd name="connsiteX14" fmla="*/ 1442028 w 1854037"/>
              <a:gd name="connsiteY14" fmla="*/ 27197 h 4000878"/>
              <a:gd name="connsiteX15" fmla="*/ 1466264 w 1854037"/>
              <a:gd name="connsiteY15" fmla="*/ 0 h 4000878"/>
              <a:gd name="connsiteX16" fmla="*/ 1669239 w 1854037"/>
              <a:gd name="connsiteY16" fmla="*/ 0 h 4000878"/>
              <a:gd name="connsiteX17" fmla="*/ 1799128 w 1854037"/>
              <a:gd name="connsiteY17" fmla="*/ 55148 h 400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54037" h="4000878">
                <a:moveTo>
                  <a:pt x="1799128" y="55148"/>
                </a:moveTo>
                <a:cubicBezTo>
                  <a:pt x="1832831" y="89144"/>
                  <a:pt x="1854037" y="135982"/>
                  <a:pt x="1854037" y="187353"/>
                </a:cubicBezTo>
                <a:cubicBezTo>
                  <a:pt x="1854037" y="3816548"/>
                  <a:pt x="1854037" y="3816548"/>
                  <a:pt x="1854037" y="3816548"/>
                </a:cubicBezTo>
                <a:cubicBezTo>
                  <a:pt x="1854037" y="3919289"/>
                  <a:pt x="1769211" y="4000878"/>
                  <a:pt x="1669239" y="4000878"/>
                </a:cubicBezTo>
                <a:cubicBezTo>
                  <a:pt x="184797" y="4000878"/>
                  <a:pt x="184797" y="4000878"/>
                  <a:pt x="184797" y="4000878"/>
                </a:cubicBezTo>
                <a:cubicBezTo>
                  <a:pt x="84825" y="4000878"/>
                  <a:pt x="0" y="3919289"/>
                  <a:pt x="0" y="3816548"/>
                </a:cubicBezTo>
                <a:cubicBezTo>
                  <a:pt x="0" y="187353"/>
                  <a:pt x="0" y="187353"/>
                  <a:pt x="0" y="187353"/>
                </a:cubicBezTo>
                <a:cubicBezTo>
                  <a:pt x="0" y="84611"/>
                  <a:pt x="84825" y="0"/>
                  <a:pt x="184797" y="0"/>
                </a:cubicBezTo>
                <a:cubicBezTo>
                  <a:pt x="384743" y="0"/>
                  <a:pt x="384743" y="0"/>
                  <a:pt x="384743" y="0"/>
                </a:cubicBezTo>
                <a:cubicBezTo>
                  <a:pt x="396860" y="0"/>
                  <a:pt x="408978" y="12087"/>
                  <a:pt x="408978" y="27197"/>
                </a:cubicBezTo>
                <a:cubicBezTo>
                  <a:pt x="408978" y="45328"/>
                  <a:pt x="408978" y="45328"/>
                  <a:pt x="408978" y="45328"/>
                </a:cubicBezTo>
                <a:cubicBezTo>
                  <a:pt x="408978" y="81589"/>
                  <a:pt x="439273" y="148069"/>
                  <a:pt x="511980" y="148069"/>
                </a:cubicBezTo>
                <a:cubicBezTo>
                  <a:pt x="584688" y="148069"/>
                  <a:pt x="1293584" y="148069"/>
                  <a:pt x="1335997" y="148069"/>
                </a:cubicBezTo>
                <a:cubicBezTo>
                  <a:pt x="1417793" y="148069"/>
                  <a:pt x="1442028" y="78568"/>
                  <a:pt x="1442028" y="48349"/>
                </a:cubicBezTo>
                <a:cubicBezTo>
                  <a:pt x="1442028" y="27197"/>
                  <a:pt x="1442028" y="27197"/>
                  <a:pt x="1442028" y="27197"/>
                </a:cubicBezTo>
                <a:cubicBezTo>
                  <a:pt x="1442028" y="12087"/>
                  <a:pt x="1454146" y="0"/>
                  <a:pt x="1466264" y="0"/>
                </a:cubicBezTo>
                <a:cubicBezTo>
                  <a:pt x="1669239" y="0"/>
                  <a:pt x="1669239" y="0"/>
                  <a:pt x="1669239" y="0"/>
                </a:cubicBezTo>
                <a:cubicBezTo>
                  <a:pt x="1719225" y="0"/>
                  <a:pt x="1765425" y="21153"/>
                  <a:pt x="1799128" y="55148"/>
                </a:cubicBezTo>
                <a:close/>
              </a:path>
            </a:pathLst>
          </a:custGeom>
          <a:solidFill>
            <a:schemeClr val="bg1">
              <a:lumMod val="95000"/>
              <a:alpha val="35000"/>
            </a:schemeClr>
          </a:solidFill>
        </p:spPr>
        <p:txBody>
          <a:bodyPr wrap="square">
            <a:noAutofit/>
          </a:bodyPr>
          <a:lstStyle>
            <a:lvl1pPr>
              <a:defRPr 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BFAFD-D7A4-446D-9FDC-DF735D83F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900000" flipH="1">
            <a:off x="5027364" y="3365020"/>
            <a:ext cx="2134872" cy="4260813"/>
          </a:xfrm>
          <a:prstGeom prst="rect">
            <a:avLst/>
          </a:prstGeom>
          <a:effectLst>
            <a:outerShdw blurRad="1041400" dist="2032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3AFB9C4-2015-4262-ABA8-F69D59E46C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18900000">
            <a:off x="5168981" y="3498586"/>
            <a:ext cx="1854037" cy="4000878"/>
          </a:xfrm>
          <a:custGeom>
            <a:avLst/>
            <a:gdLst>
              <a:gd name="connsiteX0" fmla="*/ 1799128 w 1854037"/>
              <a:gd name="connsiteY0" fmla="*/ 55148 h 4000878"/>
              <a:gd name="connsiteX1" fmla="*/ 1854037 w 1854037"/>
              <a:gd name="connsiteY1" fmla="*/ 187353 h 4000878"/>
              <a:gd name="connsiteX2" fmla="*/ 1854037 w 1854037"/>
              <a:gd name="connsiteY2" fmla="*/ 3816548 h 4000878"/>
              <a:gd name="connsiteX3" fmla="*/ 1669239 w 1854037"/>
              <a:gd name="connsiteY3" fmla="*/ 4000878 h 4000878"/>
              <a:gd name="connsiteX4" fmla="*/ 184797 w 1854037"/>
              <a:gd name="connsiteY4" fmla="*/ 4000878 h 4000878"/>
              <a:gd name="connsiteX5" fmla="*/ 0 w 1854037"/>
              <a:gd name="connsiteY5" fmla="*/ 3816548 h 4000878"/>
              <a:gd name="connsiteX6" fmla="*/ 0 w 1854037"/>
              <a:gd name="connsiteY6" fmla="*/ 187353 h 4000878"/>
              <a:gd name="connsiteX7" fmla="*/ 184797 w 1854037"/>
              <a:gd name="connsiteY7" fmla="*/ 0 h 4000878"/>
              <a:gd name="connsiteX8" fmla="*/ 384743 w 1854037"/>
              <a:gd name="connsiteY8" fmla="*/ 0 h 4000878"/>
              <a:gd name="connsiteX9" fmla="*/ 408978 w 1854037"/>
              <a:gd name="connsiteY9" fmla="*/ 27197 h 4000878"/>
              <a:gd name="connsiteX10" fmla="*/ 408978 w 1854037"/>
              <a:gd name="connsiteY10" fmla="*/ 45328 h 4000878"/>
              <a:gd name="connsiteX11" fmla="*/ 511980 w 1854037"/>
              <a:gd name="connsiteY11" fmla="*/ 148069 h 4000878"/>
              <a:gd name="connsiteX12" fmla="*/ 1335997 w 1854037"/>
              <a:gd name="connsiteY12" fmla="*/ 148069 h 4000878"/>
              <a:gd name="connsiteX13" fmla="*/ 1442028 w 1854037"/>
              <a:gd name="connsiteY13" fmla="*/ 48349 h 4000878"/>
              <a:gd name="connsiteX14" fmla="*/ 1442028 w 1854037"/>
              <a:gd name="connsiteY14" fmla="*/ 27197 h 4000878"/>
              <a:gd name="connsiteX15" fmla="*/ 1466264 w 1854037"/>
              <a:gd name="connsiteY15" fmla="*/ 0 h 4000878"/>
              <a:gd name="connsiteX16" fmla="*/ 1669239 w 1854037"/>
              <a:gd name="connsiteY16" fmla="*/ 0 h 4000878"/>
              <a:gd name="connsiteX17" fmla="*/ 1799128 w 1854037"/>
              <a:gd name="connsiteY17" fmla="*/ 55148 h 400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54037" h="4000878">
                <a:moveTo>
                  <a:pt x="1799128" y="55148"/>
                </a:moveTo>
                <a:cubicBezTo>
                  <a:pt x="1832831" y="89144"/>
                  <a:pt x="1854037" y="135982"/>
                  <a:pt x="1854037" y="187353"/>
                </a:cubicBezTo>
                <a:cubicBezTo>
                  <a:pt x="1854037" y="3816548"/>
                  <a:pt x="1854037" y="3816548"/>
                  <a:pt x="1854037" y="3816548"/>
                </a:cubicBezTo>
                <a:cubicBezTo>
                  <a:pt x="1854037" y="3919289"/>
                  <a:pt x="1769211" y="4000878"/>
                  <a:pt x="1669239" y="4000878"/>
                </a:cubicBezTo>
                <a:cubicBezTo>
                  <a:pt x="184797" y="4000878"/>
                  <a:pt x="184797" y="4000878"/>
                  <a:pt x="184797" y="4000878"/>
                </a:cubicBezTo>
                <a:cubicBezTo>
                  <a:pt x="84825" y="4000878"/>
                  <a:pt x="0" y="3919289"/>
                  <a:pt x="0" y="3816548"/>
                </a:cubicBezTo>
                <a:cubicBezTo>
                  <a:pt x="0" y="187353"/>
                  <a:pt x="0" y="187353"/>
                  <a:pt x="0" y="187353"/>
                </a:cubicBezTo>
                <a:cubicBezTo>
                  <a:pt x="0" y="84611"/>
                  <a:pt x="84825" y="0"/>
                  <a:pt x="184797" y="0"/>
                </a:cubicBezTo>
                <a:cubicBezTo>
                  <a:pt x="384743" y="0"/>
                  <a:pt x="384743" y="0"/>
                  <a:pt x="384743" y="0"/>
                </a:cubicBezTo>
                <a:cubicBezTo>
                  <a:pt x="396860" y="0"/>
                  <a:pt x="408978" y="12087"/>
                  <a:pt x="408978" y="27197"/>
                </a:cubicBezTo>
                <a:cubicBezTo>
                  <a:pt x="408978" y="45328"/>
                  <a:pt x="408978" y="45328"/>
                  <a:pt x="408978" y="45328"/>
                </a:cubicBezTo>
                <a:cubicBezTo>
                  <a:pt x="408978" y="81589"/>
                  <a:pt x="439273" y="148069"/>
                  <a:pt x="511980" y="148069"/>
                </a:cubicBezTo>
                <a:cubicBezTo>
                  <a:pt x="584688" y="148069"/>
                  <a:pt x="1293584" y="148069"/>
                  <a:pt x="1335997" y="148069"/>
                </a:cubicBezTo>
                <a:cubicBezTo>
                  <a:pt x="1417793" y="148069"/>
                  <a:pt x="1442028" y="78568"/>
                  <a:pt x="1442028" y="48349"/>
                </a:cubicBezTo>
                <a:cubicBezTo>
                  <a:pt x="1442028" y="27197"/>
                  <a:pt x="1442028" y="27197"/>
                  <a:pt x="1442028" y="27197"/>
                </a:cubicBezTo>
                <a:cubicBezTo>
                  <a:pt x="1442028" y="12087"/>
                  <a:pt x="1454146" y="0"/>
                  <a:pt x="1466264" y="0"/>
                </a:cubicBezTo>
                <a:cubicBezTo>
                  <a:pt x="1669239" y="0"/>
                  <a:pt x="1669239" y="0"/>
                  <a:pt x="1669239" y="0"/>
                </a:cubicBezTo>
                <a:cubicBezTo>
                  <a:pt x="1719225" y="0"/>
                  <a:pt x="1765425" y="21153"/>
                  <a:pt x="1799128" y="55148"/>
                </a:cubicBezTo>
                <a:close/>
              </a:path>
            </a:pathLst>
          </a:custGeom>
          <a:solidFill>
            <a:schemeClr val="bg1">
              <a:lumMod val="95000"/>
              <a:alpha val="35000"/>
            </a:schemeClr>
          </a:solidFill>
        </p:spPr>
        <p:txBody>
          <a:bodyPr wrap="square">
            <a:noAutofit/>
          </a:bodyPr>
          <a:lstStyle>
            <a:lvl1pPr>
              <a:defRPr 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E0078-1917-4C62-AAB1-A7AF84E99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900000" flipH="1">
            <a:off x="1345289" y="828946"/>
            <a:ext cx="2134872" cy="4260813"/>
          </a:xfrm>
          <a:prstGeom prst="rect">
            <a:avLst/>
          </a:prstGeom>
          <a:effectLst>
            <a:outerShdw blurRad="1041400" dist="203200" dir="5400000" sx="94000" sy="94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1376848-27FA-4BF6-AE66-4FA5C9776F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18900000">
            <a:off x="1486908" y="962512"/>
            <a:ext cx="1854037" cy="4000878"/>
          </a:xfrm>
          <a:custGeom>
            <a:avLst/>
            <a:gdLst>
              <a:gd name="connsiteX0" fmla="*/ 1799128 w 1854037"/>
              <a:gd name="connsiteY0" fmla="*/ 55148 h 4000878"/>
              <a:gd name="connsiteX1" fmla="*/ 1854037 w 1854037"/>
              <a:gd name="connsiteY1" fmla="*/ 187353 h 4000878"/>
              <a:gd name="connsiteX2" fmla="*/ 1854037 w 1854037"/>
              <a:gd name="connsiteY2" fmla="*/ 3816548 h 4000878"/>
              <a:gd name="connsiteX3" fmla="*/ 1669239 w 1854037"/>
              <a:gd name="connsiteY3" fmla="*/ 4000878 h 4000878"/>
              <a:gd name="connsiteX4" fmla="*/ 184797 w 1854037"/>
              <a:gd name="connsiteY4" fmla="*/ 4000878 h 4000878"/>
              <a:gd name="connsiteX5" fmla="*/ 0 w 1854037"/>
              <a:gd name="connsiteY5" fmla="*/ 3816548 h 4000878"/>
              <a:gd name="connsiteX6" fmla="*/ 0 w 1854037"/>
              <a:gd name="connsiteY6" fmla="*/ 187353 h 4000878"/>
              <a:gd name="connsiteX7" fmla="*/ 184797 w 1854037"/>
              <a:gd name="connsiteY7" fmla="*/ 0 h 4000878"/>
              <a:gd name="connsiteX8" fmla="*/ 384743 w 1854037"/>
              <a:gd name="connsiteY8" fmla="*/ 0 h 4000878"/>
              <a:gd name="connsiteX9" fmla="*/ 408978 w 1854037"/>
              <a:gd name="connsiteY9" fmla="*/ 27197 h 4000878"/>
              <a:gd name="connsiteX10" fmla="*/ 408978 w 1854037"/>
              <a:gd name="connsiteY10" fmla="*/ 45328 h 4000878"/>
              <a:gd name="connsiteX11" fmla="*/ 511980 w 1854037"/>
              <a:gd name="connsiteY11" fmla="*/ 148069 h 4000878"/>
              <a:gd name="connsiteX12" fmla="*/ 1335997 w 1854037"/>
              <a:gd name="connsiteY12" fmla="*/ 148069 h 4000878"/>
              <a:gd name="connsiteX13" fmla="*/ 1442028 w 1854037"/>
              <a:gd name="connsiteY13" fmla="*/ 48349 h 4000878"/>
              <a:gd name="connsiteX14" fmla="*/ 1442028 w 1854037"/>
              <a:gd name="connsiteY14" fmla="*/ 27197 h 4000878"/>
              <a:gd name="connsiteX15" fmla="*/ 1466264 w 1854037"/>
              <a:gd name="connsiteY15" fmla="*/ 0 h 4000878"/>
              <a:gd name="connsiteX16" fmla="*/ 1669239 w 1854037"/>
              <a:gd name="connsiteY16" fmla="*/ 0 h 4000878"/>
              <a:gd name="connsiteX17" fmla="*/ 1799128 w 1854037"/>
              <a:gd name="connsiteY17" fmla="*/ 55148 h 400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54037" h="4000878">
                <a:moveTo>
                  <a:pt x="1799128" y="55148"/>
                </a:moveTo>
                <a:cubicBezTo>
                  <a:pt x="1832831" y="89144"/>
                  <a:pt x="1854037" y="135982"/>
                  <a:pt x="1854037" y="187353"/>
                </a:cubicBezTo>
                <a:cubicBezTo>
                  <a:pt x="1854037" y="3816548"/>
                  <a:pt x="1854037" y="3816548"/>
                  <a:pt x="1854037" y="3816548"/>
                </a:cubicBezTo>
                <a:cubicBezTo>
                  <a:pt x="1854037" y="3919289"/>
                  <a:pt x="1769211" y="4000878"/>
                  <a:pt x="1669239" y="4000878"/>
                </a:cubicBezTo>
                <a:cubicBezTo>
                  <a:pt x="184797" y="4000878"/>
                  <a:pt x="184797" y="4000878"/>
                  <a:pt x="184797" y="4000878"/>
                </a:cubicBezTo>
                <a:cubicBezTo>
                  <a:pt x="84825" y="4000878"/>
                  <a:pt x="0" y="3919289"/>
                  <a:pt x="0" y="3816548"/>
                </a:cubicBezTo>
                <a:cubicBezTo>
                  <a:pt x="0" y="187353"/>
                  <a:pt x="0" y="187353"/>
                  <a:pt x="0" y="187353"/>
                </a:cubicBezTo>
                <a:cubicBezTo>
                  <a:pt x="0" y="84611"/>
                  <a:pt x="84825" y="0"/>
                  <a:pt x="184797" y="0"/>
                </a:cubicBezTo>
                <a:cubicBezTo>
                  <a:pt x="384743" y="0"/>
                  <a:pt x="384743" y="0"/>
                  <a:pt x="384743" y="0"/>
                </a:cubicBezTo>
                <a:cubicBezTo>
                  <a:pt x="396860" y="0"/>
                  <a:pt x="408978" y="12087"/>
                  <a:pt x="408978" y="27197"/>
                </a:cubicBezTo>
                <a:cubicBezTo>
                  <a:pt x="408978" y="45328"/>
                  <a:pt x="408978" y="45328"/>
                  <a:pt x="408978" y="45328"/>
                </a:cubicBezTo>
                <a:cubicBezTo>
                  <a:pt x="408978" y="81589"/>
                  <a:pt x="439273" y="148069"/>
                  <a:pt x="511980" y="148069"/>
                </a:cubicBezTo>
                <a:cubicBezTo>
                  <a:pt x="584688" y="148069"/>
                  <a:pt x="1293584" y="148069"/>
                  <a:pt x="1335997" y="148069"/>
                </a:cubicBezTo>
                <a:cubicBezTo>
                  <a:pt x="1417793" y="148069"/>
                  <a:pt x="1442028" y="78568"/>
                  <a:pt x="1442028" y="48349"/>
                </a:cubicBezTo>
                <a:cubicBezTo>
                  <a:pt x="1442028" y="27197"/>
                  <a:pt x="1442028" y="27197"/>
                  <a:pt x="1442028" y="27197"/>
                </a:cubicBezTo>
                <a:cubicBezTo>
                  <a:pt x="1442028" y="12087"/>
                  <a:pt x="1454146" y="0"/>
                  <a:pt x="1466264" y="0"/>
                </a:cubicBezTo>
                <a:cubicBezTo>
                  <a:pt x="1669239" y="0"/>
                  <a:pt x="1669239" y="0"/>
                  <a:pt x="1669239" y="0"/>
                </a:cubicBezTo>
                <a:cubicBezTo>
                  <a:pt x="1719225" y="0"/>
                  <a:pt x="1765425" y="21153"/>
                  <a:pt x="1799128" y="55148"/>
                </a:cubicBezTo>
                <a:close/>
              </a:path>
            </a:pathLst>
          </a:custGeom>
          <a:solidFill>
            <a:schemeClr val="bg1">
              <a:lumMod val="95000"/>
              <a:alpha val="35000"/>
            </a:schemeClr>
          </a:solidFill>
        </p:spPr>
        <p:txBody>
          <a:bodyPr wrap="square">
            <a:noAutofit/>
          </a:bodyPr>
          <a:lstStyle>
            <a:lvl1pPr>
              <a:defRPr 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  <p:bldP spid="23" grpId="0" animBg="1"/>
      <p:bldP spid="20" grpId="0" animBg="1"/>
      <p:bldP spid="1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0B480E-3D79-4DC7-9636-931311507F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60346" y="2230670"/>
            <a:ext cx="2014224" cy="1836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7C0FDB1-2E30-40BA-8F23-51DC3BE19BD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60346" y="4336177"/>
            <a:ext cx="2014224" cy="1836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871D57-5006-4919-9499-711388A456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16753" y="2230670"/>
            <a:ext cx="2014224" cy="1836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4564E7-27E3-40B6-997A-B5E2D328F3B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16752" y="4336176"/>
            <a:ext cx="2014225" cy="1836024"/>
          </a:xfrm>
          <a:custGeom>
            <a:avLst/>
            <a:gdLst>
              <a:gd name="connsiteX0" fmla="*/ 0 w 2014225"/>
              <a:gd name="connsiteY0" fmla="*/ 0 h 1836024"/>
              <a:gd name="connsiteX1" fmla="*/ 2014225 w 2014225"/>
              <a:gd name="connsiteY1" fmla="*/ 0 h 1836024"/>
              <a:gd name="connsiteX2" fmla="*/ 2014225 w 2014225"/>
              <a:gd name="connsiteY2" fmla="*/ 1836024 h 1836024"/>
              <a:gd name="connsiteX3" fmla="*/ 306010 w 2014225"/>
              <a:gd name="connsiteY3" fmla="*/ 1836024 h 1836024"/>
              <a:gd name="connsiteX4" fmla="*/ 0 w 2014225"/>
              <a:gd name="connsiteY4" fmla="*/ 1530014 h 183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225" h="1836024">
                <a:moveTo>
                  <a:pt x="0" y="0"/>
                </a:moveTo>
                <a:lnTo>
                  <a:pt x="2014225" y="0"/>
                </a:lnTo>
                <a:lnTo>
                  <a:pt x="2014225" y="1836024"/>
                </a:lnTo>
                <a:lnTo>
                  <a:pt x="306010" y="1836024"/>
                </a:lnTo>
                <a:cubicBezTo>
                  <a:pt x="137005" y="1836024"/>
                  <a:pt x="0" y="1699019"/>
                  <a:pt x="0" y="15300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48876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2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3E4183-98D0-40B0-AB06-4F80516B1A6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640806"/>
            <a:ext cx="12192000" cy="4217194"/>
          </a:xfrm>
          <a:custGeom>
            <a:avLst/>
            <a:gdLst>
              <a:gd name="connsiteX0" fmla="*/ 6119978 w 12192000"/>
              <a:gd name="connsiteY0" fmla="*/ 0 h 4762500"/>
              <a:gd name="connsiteX1" fmla="*/ 11961159 w 12192000"/>
              <a:gd name="connsiteY1" fmla="*/ 1711264 h 4762500"/>
              <a:gd name="connsiteX2" fmla="*/ 12192000 w 12192000"/>
              <a:gd name="connsiteY2" fmla="*/ 1871113 h 4762500"/>
              <a:gd name="connsiteX3" fmla="*/ 12192000 w 12192000"/>
              <a:gd name="connsiteY3" fmla="*/ 4762500 h 4762500"/>
              <a:gd name="connsiteX4" fmla="*/ 0 w 12192000"/>
              <a:gd name="connsiteY4" fmla="*/ 4762500 h 4762500"/>
              <a:gd name="connsiteX5" fmla="*/ 0 w 12192000"/>
              <a:gd name="connsiteY5" fmla="*/ 1905788 h 4762500"/>
              <a:gd name="connsiteX6" fmla="*/ 29453 w 12192000"/>
              <a:gd name="connsiteY6" fmla="*/ 1883926 h 4762500"/>
              <a:gd name="connsiteX7" fmla="*/ 6119978 w 12192000"/>
              <a:gd name="connsiteY7" fmla="*/ 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762500">
                <a:moveTo>
                  <a:pt x="6119978" y="0"/>
                </a:moveTo>
                <a:cubicBezTo>
                  <a:pt x="8328833" y="0"/>
                  <a:pt x="10359209" y="640224"/>
                  <a:pt x="11961159" y="1711264"/>
                </a:cubicBezTo>
                <a:lnTo>
                  <a:pt x="12192000" y="1871113"/>
                </a:lnTo>
                <a:lnTo>
                  <a:pt x="12192000" y="4762500"/>
                </a:lnTo>
                <a:lnTo>
                  <a:pt x="0" y="4762500"/>
                </a:lnTo>
                <a:lnTo>
                  <a:pt x="0" y="1905788"/>
                </a:lnTo>
                <a:lnTo>
                  <a:pt x="29453" y="1883926"/>
                </a:lnTo>
                <a:cubicBezTo>
                  <a:pt x="1667517" y="709389"/>
                  <a:pt x="3794866" y="0"/>
                  <a:pt x="6119978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B6D0DBD-93B8-49D7-B677-74C9C0BC640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7981" y="2065551"/>
            <a:ext cx="3411267" cy="3411267"/>
          </a:xfrm>
          <a:custGeom>
            <a:avLst/>
            <a:gdLst>
              <a:gd name="connsiteX0" fmla="*/ 0 w 3411267"/>
              <a:gd name="connsiteY0" fmla="*/ 0 h 3411267"/>
              <a:gd name="connsiteX1" fmla="*/ 3411267 w 3411267"/>
              <a:gd name="connsiteY1" fmla="*/ 0 h 3411267"/>
              <a:gd name="connsiteX2" fmla="*/ 3411267 w 3411267"/>
              <a:gd name="connsiteY2" fmla="*/ 3411267 h 3411267"/>
              <a:gd name="connsiteX3" fmla="*/ 0 w 3411267"/>
              <a:gd name="connsiteY3" fmla="*/ 3411267 h 34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267" h="3411267">
                <a:moveTo>
                  <a:pt x="0" y="0"/>
                </a:moveTo>
                <a:lnTo>
                  <a:pt x="3411267" y="0"/>
                </a:lnTo>
                <a:lnTo>
                  <a:pt x="3411267" y="3411267"/>
                </a:lnTo>
                <a:lnTo>
                  <a:pt x="0" y="341126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74576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739D5A-8518-43E2-A59C-D7C032279D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28700"/>
            <a:ext cx="12192000" cy="5143501"/>
          </a:xfrm>
          <a:custGeom>
            <a:avLst/>
            <a:gdLst>
              <a:gd name="connsiteX0" fmla="*/ 6096000 w 12192000"/>
              <a:gd name="connsiteY0" fmla="*/ 0 h 5143501"/>
              <a:gd name="connsiteX1" fmla="*/ 12192000 w 12192000"/>
              <a:gd name="connsiteY1" fmla="*/ 0 h 5143501"/>
              <a:gd name="connsiteX2" fmla="*/ 12192000 w 12192000"/>
              <a:gd name="connsiteY2" fmla="*/ 5143500 h 5143501"/>
              <a:gd name="connsiteX3" fmla="*/ 6096000 w 12192000"/>
              <a:gd name="connsiteY3" fmla="*/ 5143500 h 5143501"/>
              <a:gd name="connsiteX4" fmla="*/ 6096000 w 12192000"/>
              <a:gd name="connsiteY4" fmla="*/ 5143501 h 5143501"/>
              <a:gd name="connsiteX5" fmla="*/ 0 w 12192000"/>
              <a:gd name="connsiteY5" fmla="*/ 5143501 h 5143501"/>
              <a:gd name="connsiteX6" fmla="*/ 0 w 12192000"/>
              <a:gd name="connsiteY6" fmla="*/ 2400300 h 5143501"/>
              <a:gd name="connsiteX7" fmla="*/ 0 w 12192000"/>
              <a:gd name="connsiteY7" fmla="*/ 1104899 h 5143501"/>
              <a:gd name="connsiteX8" fmla="*/ 0 w 12192000"/>
              <a:gd name="connsiteY8" fmla="*/ 647700 h 5143501"/>
              <a:gd name="connsiteX9" fmla="*/ 6096000 w 12192000"/>
              <a:gd name="connsiteY9" fmla="*/ 6477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143501">
                <a:moveTo>
                  <a:pt x="6096000" y="0"/>
                </a:moveTo>
                <a:lnTo>
                  <a:pt x="12192000" y="0"/>
                </a:lnTo>
                <a:lnTo>
                  <a:pt x="12192000" y="5143500"/>
                </a:lnTo>
                <a:lnTo>
                  <a:pt x="6096000" y="5143500"/>
                </a:lnTo>
                <a:lnTo>
                  <a:pt x="6096000" y="5143501"/>
                </a:lnTo>
                <a:lnTo>
                  <a:pt x="0" y="5143501"/>
                </a:lnTo>
                <a:lnTo>
                  <a:pt x="0" y="2400300"/>
                </a:lnTo>
                <a:lnTo>
                  <a:pt x="0" y="1104899"/>
                </a:lnTo>
                <a:lnTo>
                  <a:pt x="0" y="647700"/>
                </a:lnTo>
                <a:lnTo>
                  <a:pt x="6096000" y="64770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57166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AF82D15-0920-4B87-BB0B-36463CEE75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867883" y="630006"/>
            <a:ext cx="1485917" cy="1474390"/>
          </a:xfrm>
          <a:custGeom>
            <a:avLst/>
            <a:gdLst>
              <a:gd name="connsiteX0" fmla="*/ 0 w 1485917"/>
              <a:gd name="connsiteY0" fmla="*/ 0 h 1474390"/>
              <a:gd name="connsiteX1" fmla="*/ 1240180 w 1485917"/>
              <a:gd name="connsiteY1" fmla="*/ 0 h 1474390"/>
              <a:gd name="connsiteX2" fmla="*/ 1485917 w 1485917"/>
              <a:gd name="connsiteY2" fmla="*/ 245737 h 1474390"/>
              <a:gd name="connsiteX3" fmla="*/ 1485917 w 1485917"/>
              <a:gd name="connsiteY3" fmla="*/ 1474390 h 1474390"/>
              <a:gd name="connsiteX4" fmla="*/ 0 w 1485917"/>
              <a:gd name="connsiteY4" fmla="*/ 1474390 h 147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17" h="1474390">
                <a:moveTo>
                  <a:pt x="0" y="0"/>
                </a:moveTo>
                <a:lnTo>
                  <a:pt x="1240180" y="0"/>
                </a:lnTo>
                <a:cubicBezTo>
                  <a:pt x="1375897" y="0"/>
                  <a:pt x="1485917" y="110020"/>
                  <a:pt x="1485917" y="245737"/>
                </a:cubicBezTo>
                <a:lnTo>
                  <a:pt x="1485917" y="1474390"/>
                </a:lnTo>
                <a:lnTo>
                  <a:pt x="0" y="147439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E7F276E6-4211-4AAB-ADC2-AC9AF0715E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8201" y="4443398"/>
            <a:ext cx="1485917" cy="1474390"/>
          </a:xfrm>
          <a:custGeom>
            <a:avLst/>
            <a:gdLst>
              <a:gd name="connsiteX0" fmla="*/ 0 w 1485917"/>
              <a:gd name="connsiteY0" fmla="*/ 0 h 1474390"/>
              <a:gd name="connsiteX1" fmla="*/ 1240180 w 1485917"/>
              <a:gd name="connsiteY1" fmla="*/ 0 h 1474390"/>
              <a:gd name="connsiteX2" fmla="*/ 1485917 w 1485917"/>
              <a:gd name="connsiteY2" fmla="*/ 245737 h 1474390"/>
              <a:gd name="connsiteX3" fmla="*/ 1485917 w 1485917"/>
              <a:gd name="connsiteY3" fmla="*/ 1474390 h 1474390"/>
              <a:gd name="connsiteX4" fmla="*/ 0 w 1485917"/>
              <a:gd name="connsiteY4" fmla="*/ 1474390 h 147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17" h="1474390">
                <a:moveTo>
                  <a:pt x="0" y="0"/>
                </a:moveTo>
                <a:lnTo>
                  <a:pt x="1240180" y="0"/>
                </a:lnTo>
                <a:cubicBezTo>
                  <a:pt x="1375897" y="0"/>
                  <a:pt x="1485917" y="110020"/>
                  <a:pt x="1485917" y="245737"/>
                </a:cubicBezTo>
                <a:lnTo>
                  <a:pt x="1485917" y="1474390"/>
                </a:lnTo>
                <a:lnTo>
                  <a:pt x="0" y="14743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1EFEBA7-31D2-4378-A986-27075D0E07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61948" y="1099057"/>
            <a:ext cx="1485917" cy="1474390"/>
          </a:xfrm>
          <a:custGeom>
            <a:avLst/>
            <a:gdLst>
              <a:gd name="connsiteX0" fmla="*/ 0 w 1485917"/>
              <a:gd name="connsiteY0" fmla="*/ 0 h 1474390"/>
              <a:gd name="connsiteX1" fmla="*/ 1240180 w 1485917"/>
              <a:gd name="connsiteY1" fmla="*/ 0 h 1474390"/>
              <a:gd name="connsiteX2" fmla="*/ 1485917 w 1485917"/>
              <a:gd name="connsiteY2" fmla="*/ 245737 h 1474390"/>
              <a:gd name="connsiteX3" fmla="*/ 1485917 w 1485917"/>
              <a:gd name="connsiteY3" fmla="*/ 1474390 h 1474390"/>
              <a:gd name="connsiteX4" fmla="*/ 0 w 1485917"/>
              <a:gd name="connsiteY4" fmla="*/ 1474390 h 147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17" h="1474390">
                <a:moveTo>
                  <a:pt x="0" y="0"/>
                </a:moveTo>
                <a:lnTo>
                  <a:pt x="1240180" y="0"/>
                </a:lnTo>
                <a:cubicBezTo>
                  <a:pt x="1375897" y="0"/>
                  <a:pt x="1485917" y="110020"/>
                  <a:pt x="1485917" y="245737"/>
                </a:cubicBezTo>
                <a:lnTo>
                  <a:pt x="1485917" y="1474390"/>
                </a:lnTo>
                <a:lnTo>
                  <a:pt x="0" y="147439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C11A38F-F11A-4007-B2C7-31F58A6BFB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44137" y="4217894"/>
            <a:ext cx="1485917" cy="1474390"/>
          </a:xfrm>
          <a:custGeom>
            <a:avLst/>
            <a:gdLst>
              <a:gd name="connsiteX0" fmla="*/ 0 w 1485917"/>
              <a:gd name="connsiteY0" fmla="*/ 0 h 1474390"/>
              <a:gd name="connsiteX1" fmla="*/ 1240180 w 1485917"/>
              <a:gd name="connsiteY1" fmla="*/ 0 h 1474390"/>
              <a:gd name="connsiteX2" fmla="*/ 1485917 w 1485917"/>
              <a:gd name="connsiteY2" fmla="*/ 245737 h 1474390"/>
              <a:gd name="connsiteX3" fmla="*/ 1485917 w 1485917"/>
              <a:gd name="connsiteY3" fmla="*/ 1474390 h 1474390"/>
              <a:gd name="connsiteX4" fmla="*/ 0 w 1485917"/>
              <a:gd name="connsiteY4" fmla="*/ 1474390 h 147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17" h="1474390">
                <a:moveTo>
                  <a:pt x="0" y="0"/>
                </a:moveTo>
                <a:lnTo>
                  <a:pt x="1240180" y="0"/>
                </a:lnTo>
                <a:cubicBezTo>
                  <a:pt x="1375897" y="0"/>
                  <a:pt x="1485917" y="110020"/>
                  <a:pt x="1485917" y="245737"/>
                </a:cubicBezTo>
                <a:lnTo>
                  <a:pt x="1485917" y="1474390"/>
                </a:lnTo>
                <a:lnTo>
                  <a:pt x="0" y="14743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C73AD2A-453A-4B00-84FC-02A81F3EDE8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0075" y="4443398"/>
            <a:ext cx="1485917" cy="1474390"/>
          </a:xfrm>
          <a:custGeom>
            <a:avLst/>
            <a:gdLst>
              <a:gd name="connsiteX0" fmla="*/ 0 w 1485917"/>
              <a:gd name="connsiteY0" fmla="*/ 0 h 1474390"/>
              <a:gd name="connsiteX1" fmla="*/ 1240180 w 1485917"/>
              <a:gd name="connsiteY1" fmla="*/ 0 h 1474390"/>
              <a:gd name="connsiteX2" fmla="*/ 1485917 w 1485917"/>
              <a:gd name="connsiteY2" fmla="*/ 245737 h 1474390"/>
              <a:gd name="connsiteX3" fmla="*/ 1485917 w 1485917"/>
              <a:gd name="connsiteY3" fmla="*/ 1474390 h 1474390"/>
              <a:gd name="connsiteX4" fmla="*/ 0 w 1485917"/>
              <a:gd name="connsiteY4" fmla="*/ 1474390 h 147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17" h="1474390">
                <a:moveTo>
                  <a:pt x="0" y="0"/>
                </a:moveTo>
                <a:lnTo>
                  <a:pt x="1240180" y="0"/>
                </a:lnTo>
                <a:cubicBezTo>
                  <a:pt x="1375897" y="0"/>
                  <a:pt x="1485917" y="110020"/>
                  <a:pt x="1485917" y="245737"/>
                </a:cubicBezTo>
                <a:lnTo>
                  <a:pt x="1485917" y="1474390"/>
                </a:lnTo>
                <a:lnTo>
                  <a:pt x="0" y="14743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2014F9-FA84-4549-A037-1B90F76C48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6012" y="4716860"/>
            <a:ext cx="1485917" cy="1474390"/>
          </a:xfrm>
          <a:custGeom>
            <a:avLst/>
            <a:gdLst>
              <a:gd name="connsiteX0" fmla="*/ 0 w 1485917"/>
              <a:gd name="connsiteY0" fmla="*/ 0 h 1474390"/>
              <a:gd name="connsiteX1" fmla="*/ 1240180 w 1485917"/>
              <a:gd name="connsiteY1" fmla="*/ 0 h 1474390"/>
              <a:gd name="connsiteX2" fmla="*/ 1485917 w 1485917"/>
              <a:gd name="connsiteY2" fmla="*/ 245737 h 1474390"/>
              <a:gd name="connsiteX3" fmla="*/ 1485917 w 1485917"/>
              <a:gd name="connsiteY3" fmla="*/ 1474390 h 1474390"/>
              <a:gd name="connsiteX4" fmla="*/ 0 w 1485917"/>
              <a:gd name="connsiteY4" fmla="*/ 1474390 h 147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17" h="1474390">
                <a:moveTo>
                  <a:pt x="0" y="0"/>
                </a:moveTo>
                <a:lnTo>
                  <a:pt x="1240180" y="0"/>
                </a:lnTo>
                <a:cubicBezTo>
                  <a:pt x="1375897" y="0"/>
                  <a:pt x="1485917" y="110020"/>
                  <a:pt x="1485917" y="245737"/>
                </a:cubicBezTo>
                <a:lnTo>
                  <a:pt x="1485917" y="1474390"/>
                </a:lnTo>
                <a:lnTo>
                  <a:pt x="0" y="147439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38C6C84-91B9-4168-B406-07485939AA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1948" y="4443398"/>
            <a:ext cx="1485917" cy="1474390"/>
          </a:xfrm>
          <a:custGeom>
            <a:avLst/>
            <a:gdLst>
              <a:gd name="connsiteX0" fmla="*/ 0 w 1485917"/>
              <a:gd name="connsiteY0" fmla="*/ 0 h 1474390"/>
              <a:gd name="connsiteX1" fmla="*/ 1240180 w 1485917"/>
              <a:gd name="connsiteY1" fmla="*/ 0 h 1474390"/>
              <a:gd name="connsiteX2" fmla="*/ 1485917 w 1485917"/>
              <a:gd name="connsiteY2" fmla="*/ 245737 h 1474390"/>
              <a:gd name="connsiteX3" fmla="*/ 1485917 w 1485917"/>
              <a:gd name="connsiteY3" fmla="*/ 1474390 h 1474390"/>
              <a:gd name="connsiteX4" fmla="*/ 0 w 1485917"/>
              <a:gd name="connsiteY4" fmla="*/ 1474390 h 147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17" h="1474390">
                <a:moveTo>
                  <a:pt x="0" y="0"/>
                </a:moveTo>
                <a:lnTo>
                  <a:pt x="1240180" y="0"/>
                </a:lnTo>
                <a:cubicBezTo>
                  <a:pt x="1375897" y="0"/>
                  <a:pt x="1485917" y="110020"/>
                  <a:pt x="1485917" y="245737"/>
                </a:cubicBezTo>
                <a:lnTo>
                  <a:pt x="1485917" y="1474390"/>
                </a:lnTo>
                <a:lnTo>
                  <a:pt x="0" y="147439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DC84FDF-3903-424B-AC17-72E8CEF61E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67883" y="4443398"/>
            <a:ext cx="1485917" cy="1474390"/>
          </a:xfrm>
          <a:custGeom>
            <a:avLst/>
            <a:gdLst>
              <a:gd name="connsiteX0" fmla="*/ 0 w 1485917"/>
              <a:gd name="connsiteY0" fmla="*/ 0 h 1474390"/>
              <a:gd name="connsiteX1" fmla="*/ 1240180 w 1485917"/>
              <a:gd name="connsiteY1" fmla="*/ 0 h 1474390"/>
              <a:gd name="connsiteX2" fmla="*/ 1485917 w 1485917"/>
              <a:gd name="connsiteY2" fmla="*/ 245737 h 1474390"/>
              <a:gd name="connsiteX3" fmla="*/ 1485917 w 1485917"/>
              <a:gd name="connsiteY3" fmla="*/ 1474390 h 1474390"/>
              <a:gd name="connsiteX4" fmla="*/ 0 w 1485917"/>
              <a:gd name="connsiteY4" fmla="*/ 1474390 h 147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17" h="1474390">
                <a:moveTo>
                  <a:pt x="0" y="0"/>
                </a:moveTo>
                <a:lnTo>
                  <a:pt x="1240180" y="0"/>
                </a:lnTo>
                <a:cubicBezTo>
                  <a:pt x="1375897" y="0"/>
                  <a:pt x="1485917" y="110020"/>
                  <a:pt x="1485917" y="245737"/>
                </a:cubicBezTo>
                <a:lnTo>
                  <a:pt x="1485917" y="1474390"/>
                </a:lnTo>
                <a:lnTo>
                  <a:pt x="0" y="147439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33283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12" grpId="0" animBg="1"/>
      <p:bldP spid="24" grpId="0" animBg="1"/>
      <p:bldP spid="22" grpId="0" animBg="1"/>
      <p:bldP spid="20" grpId="0" animBg="1"/>
      <p:bldP spid="18" grpId="0" animBg="1"/>
      <p:bldP spid="16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66FE08D-28F1-4FEA-AEAA-139DF855DC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-2008060"/>
            <a:ext cx="6096000" cy="5200962"/>
          </a:xfrm>
          <a:custGeom>
            <a:avLst/>
            <a:gdLst>
              <a:gd name="connsiteX0" fmla="*/ 807865 w 6096000"/>
              <a:gd name="connsiteY0" fmla="*/ 0 h 5200962"/>
              <a:gd name="connsiteX1" fmla="*/ 6096000 w 6096000"/>
              <a:gd name="connsiteY1" fmla="*/ 0 h 5200962"/>
              <a:gd name="connsiteX2" fmla="*/ 6096000 w 6096000"/>
              <a:gd name="connsiteY2" fmla="*/ 4393097 h 5200962"/>
              <a:gd name="connsiteX3" fmla="*/ 5288135 w 6096000"/>
              <a:gd name="connsiteY3" fmla="*/ 5200962 h 5200962"/>
              <a:gd name="connsiteX4" fmla="*/ 0 w 6096000"/>
              <a:gd name="connsiteY4" fmla="*/ 5200962 h 5200962"/>
              <a:gd name="connsiteX5" fmla="*/ 0 w 6096000"/>
              <a:gd name="connsiteY5" fmla="*/ 807865 h 5200962"/>
              <a:gd name="connsiteX6" fmla="*/ 807865 w 6096000"/>
              <a:gd name="connsiteY6" fmla="*/ 0 h 52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5200962">
                <a:moveTo>
                  <a:pt x="807865" y="0"/>
                </a:moveTo>
                <a:lnTo>
                  <a:pt x="6096000" y="0"/>
                </a:lnTo>
                <a:lnTo>
                  <a:pt x="6096000" y="4393097"/>
                </a:lnTo>
                <a:cubicBezTo>
                  <a:pt x="6096000" y="4839269"/>
                  <a:pt x="5734307" y="5200962"/>
                  <a:pt x="5288135" y="5200962"/>
                </a:cubicBezTo>
                <a:lnTo>
                  <a:pt x="0" y="5200962"/>
                </a:lnTo>
                <a:lnTo>
                  <a:pt x="0" y="807865"/>
                </a:lnTo>
                <a:cubicBezTo>
                  <a:pt x="0" y="361693"/>
                  <a:pt x="361693" y="0"/>
                  <a:pt x="8078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89E2E40-72CD-4BAF-A038-98E34A470C2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4811843"/>
            <a:ext cx="6096000" cy="5200962"/>
          </a:xfrm>
          <a:custGeom>
            <a:avLst/>
            <a:gdLst>
              <a:gd name="connsiteX0" fmla="*/ 807865 w 6096000"/>
              <a:gd name="connsiteY0" fmla="*/ 0 h 5200962"/>
              <a:gd name="connsiteX1" fmla="*/ 6096000 w 6096000"/>
              <a:gd name="connsiteY1" fmla="*/ 0 h 5200962"/>
              <a:gd name="connsiteX2" fmla="*/ 6096000 w 6096000"/>
              <a:gd name="connsiteY2" fmla="*/ 4393097 h 5200962"/>
              <a:gd name="connsiteX3" fmla="*/ 5288135 w 6096000"/>
              <a:gd name="connsiteY3" fmla="*/ 5200962 h 5200962"/>
              <a:gd name="connsiteX4" fmla="*/ 0 w 6096000"/>
              <a:gd name="connsiteY4" fmla="*/ 5200962 h 5200962"/>
              <a:gd name="connsiteX5" fmla="*/ 0 w 6096000"/>
              <a:gd name="connsiteY5" fmla="*/ 807865 h 5200962"/>
              <a:gd name="connsiteX6" fmla="*/ 807865 w 6096000"/>
              <a:gd name="connsiteY6" fmla="*/ 0 h 52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5200962">
                <a:moveTo>
                  <a:pt x="807865" y="0"/>
                </a:moveTo>
                <a:lnTo>
                  <a:pt x="6096000" y="0"/>
                </a:lnTo>
                <a:lnTo>
                  <a:pt x="6096000" y="4393097"/>
                </a:lnTo>
                <a:cubicBezTo>
                  <a:pt x="6096000" y="4839269"/>
                  <a:pt x="5734307" y="5200962"/>
                  <a:pt x="5288135" y="5200962"/>
                </a:cubicBezTo>
                <a:lnTo>
                  <a:pt x="0" y="5200962"/>
                </a:lnTo>
                <a:lnTo>
                  <a:pt x="0" y="807865"/>
                </a:lnTo>
                <a:cubicBezTo>
                  <a:pt x="0" y="361693"/>
                  <a:pt x="361693" y="0"/>
                  <a:pt x="807865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9523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1DCC-D00A-2447-BC1F-F99E6E2A38BD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‹N°›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3837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42AE3-3628-464A-862F-88A2E9377F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5824" y="1420639"/>
            <a:ext cx="3393487" cy="3737918"/>
          </a:xfrm>
          <a:custGeom>
            <a:avLst/>
            <a:gdLst>
              <a:gd name="connsiteX0" fmla="*/ 0 w 3393487"/>
              <a:gd name="connsiteY0" fmla="*/ 0 h 3737918"/>
              <a:gd name="connsiteX1" fmla="*/ 3393487 w 3393487"/>
              <a:gd name="connsiteY1" fmla="*/ 0 h 3737918"/>
              <a:gd name="connsiteX2" fmla="*/ 3393487 w 3393487"/>
              <a:gd name="connsiteY2" fmla="*/ 3737918 h 3737918"/>
              <a:gd name="connsiteX3" fmla="*/ 0 w 3393487"/>
              <a:gd name="connsiteY3" fmla="*/ 3737918 h 373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487" h="3737918">
                <a:moveTo>
                  <a:pt x="0" y="0"/>
                </a:moveTo>
                <a:lnTo>
                  <a:pt x="3393487" y="0"/>
                </a:lnTo>
                <a:lnTo>
                  <a:pt x="3393487" y="3737918"/>
                </a:lnTo>
                <a:lnTo>
                  <a:pt x="0" y="373791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7779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C16E84-DC49-4CD8-9911-D680F9730E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47112" y="4697808"/>
            <a:ext cx="2741454" cy="1474392"/>
          </a:xfrm>
          <a:custGeom>
            <a:avLst/>
            <a:gdLst>
              <a:gd name="connsiteX0" fmla="*/ 0 w 2741454"/>
              <a:gd name="connsiteY0" fmla="*/ 0 h 1474392"/>
              <a:gd name="connsiteX1" fmla="*/ 2741454 w 2741454"/>
              <a:gd name="connsiteY1" fmla="*/ 0 h 1474392"/>
              <a:gd name="connsiteX2" fmla="*/ 2741454 w 2741454"/>
              <a:gd name="connsiteY2" fmla="*/ 1213292 h 1474392"/>
              <a:gd name="connsiteX3" fmla="*/ 2480354 w 2741454"/>
              <a:gd name="connsiteY3" fmla="*/ 1474392 h 1474392"/>
              <a:gd name="connsiteX4" fmla="*/ 0 w 2741454"/>
              <a:gd name="connsiteY4" fmla="*/ 1474392 h 147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1454" h="1474392">
                <a:moveTo>
                  <a:pt x="0" y="0"/>
                </a:moveTo>
                <a:lnTo>
                  <a:pt x="2741454" y="0"/>
                </a:lnTo>
                <a:lnTo>
                  <a:pt x="2741454" y="1213292"/>
                </a:lnTo>
                <a:cubicBezTo>
                  <a:pt x="2741454" y="1357494"/>
                  <a:pt x="2624556" y="1474392"/>
                  <a:pt x="2480354" y="1474392"/>
                </a:cubicBezTo>
                <a:lnTo>
                  <a:pt x="0" y="1474392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13FF35A-F50F-42A8-9F91-1298A6A8D0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61718" y="4697808"/>
            <a:ext cx="1370721" cy="1474392"/>
          </a:xfrm>
          <a:custGeom>
            <a:avLst/>
            <a:gdLst>
              <a:gd name="connsiteX0" fmla="*/ 0 w 1370721"/>
              <a:gd name="connsiteY0" fmla="*/ 0 h 1474392"/>
              <a:gd name="connsiteX1" fmla="*/ 1370721 w 1370721"/>
              <a:gd name="connsiteY1" fmla="*/ 0 h 1474392"/>
              <a:gd name="connsiteX2" fmla="*/ 1370721 w 1370721"/>
              <a:gd name="connsiteY2" fmla="*/ 1474392 h 1474392"/>
              <a:gd name="connsiteX3" fmla="*/ 228458 w 1370721"/>
              <a:gd name="connsiteY3" fmla="*/ 1474392 h 1474392"/>
              <a:gd name="connsiteX4" fmla="*/ 0 w 1370721"/>
              <a:gd name="connsiteY4" fmla="*/ 1245934 h 147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21" h="1474392">
                <a:moveTo>
                  <a:pt x="0" y="0"/>
                </a:moveTo>
                <a:lnTo>
                  <a:pt x="1370721" y="0"/>
                </a:lnTo>
                <a:lnTo>
                  <a:pt x="1370721" y="1474392"/>
                </a:lnTo>
                <a:lnTo>
                  <a:pt x="228458" y="1474392"/>
                </a:lnTo>
                <a:cubicBezTo>
                  <a:pt x="102284" y="1474392"/>
                  <a:pt x="0" y="1372108"/>
                  <a:pt x="0" y="12459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F1E530A-12E1-41CC-B2FB-22C9998CC71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499570" y="3341584"/>
            <a:ext cx="1919779" cy="1919779"/>
          </a:xfrm>
          <a:custGeom>
            <a:avLst/>
            <a:gdLst>
              <a:gd name="connsiteX0" fmla="*/ 0 w 1919779"/>
              <a:gd name="connsiteY0" fmla="*/ 0 h 1919779"/>
              <a:gd name="connsiteX1" fmla="*/ 1919779 w 1919779"/>
              <a:gd name="connsiteY1" fmla="*/ 0 h 1919779"/>
              <a:gd name="connsiteX2" fmla="*/ 1919779 w 1919779"/>
              <a:gd name="connsiteY2" fmla="*/ 1599809 h 1919779"/>
              <a:gd name="connsiteX3" fmla="*/ 1599809 w 1919779"/>
              <a:gd name="connsiteY3" fmla="*/ 1919779 h 1919779"/>
              <a:gd name="connsiteX4" fmla="*/ 0 w 1919779"/>
              <a:gd name="connsiteY4" fmla="*/ 1919779 h 191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779" h="1919779">
                <a:moveTo>
                  <a:pt x="0" y="0"/>
                </a:moveTo>
                <a:lnTo>
                  <a:pt x="1919779" y="0"/>
                </a:lnTo>
                <a:lnTo>
                  <a:pt x="1919779" y="1599809"/>
                </a:lnTo>
                <a:cubicBezTo>
                  <a:pt x="1919779" y="1776524"/>
                  <a:pt x="1776524" y="1919779"/>
                  <a:pt x="1599809" y="1919779"/>
                </a:cubicBezTo>
                <a:lnTo>
                  <a:pt x="0" y="1919779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4FB5D0E-6DEE-45AB-8A73-5F06CF979C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84310" y="2371030"/>
            <a:ext cx="2004255" cy="1900584"/>
          </a:xfrm>
          <a:custGeom>
            <a:avLst/>
            <a:gdLst>
              <a:gd name="connsiteX0" fmla="*/ 0 w 2004255"/>
              <a:gd name="connsiteY0" fmla="*/ 0 h 1900584"/>
              <a:gd name="connsiteX1" fmla="*/ 1687485 w 2004255"/>
              <a:gd name="connsiteY1" fmla="*/ 0 h 1900584"/>
              <a:gd name="connsiteX2" fmla="*/ 2004255 w 2004255"/>
              <a:gd name="connsiteY2" fmla="*/ 316770 h 1900584"/>
              <a:gd name="connsiteX3" fmla="*/ 2004255 w 2004255"/>
              <a:gd name="connsiteY3" fmla="*/ 1900584 h 1900584"/>
              <a:gd name="connsiteX4" fmla="*/ 0 w 2004255"/>
              <a:gd name="connsiteY4" fmla="*/ 1900584 h 190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4255" h="1900584">
                <a:moveTo>
                  <a:pt x="0" y="0"/>
                </a:moveTo>
                <a:lnTo>
                  <a:pt x="1687485" y="0"/>
                </a:lnTo>
                <a:cubicBezTo>
                  <a:pt x="1862432" y="0"/>
                  <a:pt x="2004255" y="141823"/>
                  <a:pt x="2004255" y="316770"/>
                </a:cubicBezTo>
                <a:lnTo>
                  <a:pt x="2004255" y="1900584"/>
                </a:lnTo>
                <a:lnTo>
                  <a:pt x="0" y="19005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5AE33A-D33E-4D5C-BE66-EFA55515C47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772653" y="3341584"/>
            <a:ext cx="1474392" cy="1474392"/>
          </a:xfrm>
          <a:custGeom>
            <a:avLst/>
            <a:gdLst>
              <a:gd name="connsiteX0" fmla="*/ 245737 w 1474392"/>
              <a:gd name="connsiteY0" fmla="*/ 0 h 1474392"/>
              <a:gd name="connsiteX1" fmla="*/ 1474392 w 1474392"/>
              <a:gd name="connsiteY1" fmla="*/ 0 h 1474392"/>
              <a:gd name="connsiteX2" fmla="*/ 1474392 w 1474392"/>
              <a:gd name="connsiteY2" fmla="*/ 1474392 h 1474392"/>
              <a:gd name="connsiteX3" fmla="*/ 0 w 1474392"/>
              <a:gd name="connsiteY3" fmla="*/ 1474392 h 1474392"/>
              <a:gd name="connsiteX4" fmla="*/ 0 w 1474392"/>
              <a:gd name="connsiteY4" fmla="*/ 245737 h 1474392"/>
              <a:gd name="connsiteX5" fmla="*/ 245737 w 1474392"/>
              <a:gd name="connsiteY5" fmla="*/ 0 h 147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92" h="1474392">
                <a:moveTo>
                  <a:pt x="245737" y="0"/>
                </a:moveTo>
                <a:lnTo>
                  <a:pt x="1474392" y="0"/>
                </a:lnTo>
                <a:lnTo>
                  <a:pt x="1474392" y="1474392"/>
                </a:lnTo>
                <a:lnTo>
                  <a:pt x="0" y="1474392"/>
                </a:lnTo>
                <a:lnTo>
                  <a:pt x="0" y="245737"/>
                </a:lnTo>
                <a:cubicBezTo>
                  <a:pt x="0" y="110020"/>
                  <a:pt x="110020" y="0"/>
                  <a:pt x="245737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FC80A4-2DE5-4CA9-99CE-FE94E974BF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61719" y="2060029"/>
            <a:ext cx="2211587" cy="2211587"/>
          </a:xfrm>
          <a:custGeom>
            <a:avLst/>
            <a:gdLst>
              <a:gd name="connsiteX0" fmla="*/ 368605 w 2211587"/>
              <a:gd name="connsiteY0" fmla="*/ 0 h 2211587"/>
              <a:gd name="connsiteX1" fmla="*/ 2211587 w 2211587"/>
              <a:gd name="connsiteY1" fmla="*/ 0 h 2211587"/>
              <a:gd name="connsiteX2" fmla="*/ 2211587 w 2211587"/>
              <a:gd name="connsiteY2" fmla="*/ 2211587 h 2211587"/>
              <a:gd name="connsiteX3" fmla="*/ 0 w 2211587"/>
              <a:gd name="connsiteY3" fmla="*/ 2211587 h 2211587"/>
              <a:gd name="connsiteX4" fmla="*/ 0 w 2211587"/>
              <a:gd name="connsiteY4" fmla="*/ 368605 h 2211587"/>
              <a:gd name="connsiteX5" fmla="*/ 368605 w 2211587"/>
              <a:gd name="connsiteY5" fmla="*/ 0 h 221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1587" h="2211587">
                <a:moveTo>
                  <a:pt x="368605" y="0"/>
                </a:moveTo>
                <a:lnTo>
                  <a:pt x="2211587" y="0"/>
                </a:lnTo>
                <a:lnTo>
                  <a:pt x="2211587" y="2211587"/>
                </a:lnTo>
                <a:lnTo>
                  <a:pt x="0" y="2211587"/>
                </a:lnTo>
                <a:lnTo>
                  <a:pt x="0" y="368605"/>
                </a:lnTo>
                <a:cubicBezTo>
                  <a:pt x="0" y="165030"/>
                  <a:pt x="165030" y="0"/>
                  <a:pt x="3686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246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6" grpId="0" animBg="1"/>
      <p:bldP spid="14" grpId="0" animBg="1"/>
      <p:bldP spid="12" grpId="0" animBg="1"/>
      <p:bldP spid="10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A1261A-C7DF-440D-B97F-B6F7D6FCBD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94887" y="4851395"/>
            <a:ext cx="2997113" cy="2006605"/>
          </a:xfrm>
          <a:custGeom>
            <a:avLst/>
            <a:gdLst>
              <a:gd name="connsiteX0" fmla="*/ 334441 w 2997113"/>
              <a:gd name="connsiteY0" fmla="*/ 0 h 2006605"/>
              <a:gd name="connsiteX1" fmla="*/ 2997113 w 2997113"/>
              <a:gd name="connsiteY1" fmla="*/ 0 h 2006605"/>
              <a:gd name="connsiteX2" fmla="*/ 2997113 w 2997113"/>
              <a:gd name="connsiteY2" fmla="*/ 2006605 h 2006605"/>
              <a:gd name="connsiteX3" fmla="*/ 0 w 2997113"/>
              <a:gd name="connsiteY3" fmla="*/ 2006605 h 2006605"/>
              <a:gd name="connsiteX4" fmla="*/ 0 w 2997113"/>
              <a:gd name="connsiteY4" fmla="*/ 334441 h 2006605"/>
              <a:gd name="connsiteX5" fmla="*/ 334441 w 2997113"/>
              <a:gd name="connsiteY5" fmla="*/ 0 h 200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7113" h="2006605">
                <a:moveTo>
                  <a:pt x="334441" y="0"/>
                </a:moveTo>
                <a:lnTo>
                  <a:pt x="2997113" y="0"/>
                </a:lnTo>
                <a:lnTo>
                  <a:pt x="2997113" y="2006605"/>
                </a:lnTo>
                <a:lnTo>
                  <a:pt x="0" y="2006605"/>
                </a:lnTo>
                <a:lnTo>
                  <a:pt x="0" y="334441"/>
                </a:lnTo>
                <a:cubicBezTo>
                  <a:pt x="0" y="149734"/>
                  <a:pt x="149734" y="0"/>
                  <a:pt x="3344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4341BC1-5D8F-42BC-95C4-AD24C544E31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1" y="1028700"/>
            <a:ext cx="5530135" cy="3366837"/>
          </a:xfrm>
          <a:custGeom>
            <a:avLst/>
            <a:gdLst>
              <a:gd name="connsiteX0" fmla="*/ 0 w 5530135"/>
              <a:gd name="connsiteY0" fmla="*/ 0 h 3366837"/>
              <a:gd name="connsiteX1" fmla="*/ 4904846 w 5530135"/>
              <a:gd name="connsiteY1" fmla="*/ 0 h 3366837"/>
              <a:gd name="connsiteX2" fmla="*/ 5530135 w 5530135"/>
              <a:gd name="connsiteY2" fmla="*/ 625289 h 3366837"/>
              <a:gd name="connsiteX3" fmla="*/ 5530135 w 5530135"/>
              <a:gd name="connsiteY3" fmla="*/ 3366837 h 3366837"/>
              <a:gd name="connsiteX4" fmla="*/ 0 w 5530135"/>
              <a:gd name="connsiteY4" fmla="*/ 3366837 h 336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0135" h="3366837">
                <a:moveTo>
                  <a:pt x="0" y="0"/>
                </a:moveTo>
                <a:lnTo>
                  <a:pt x="4904846" y="0"/>
                </a:lnTo>
                <a:cubicBezTo>
                  <a:pt x="5250184" y="0"/>
                  <a:pt x="5530135" y="279951"/>
                  <a:pt x="5530135" y="625289"/>
                </a:cubicBezTo>
                <a:lnTo>
                  <a:pt x="5530135" y="3366837"/>
                </a:lnTo>
                <a:lnTo>
                  <a:pt x="0" y="33668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66786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1AADD2-C7D1-48BF-BFB9-D1CAED05A9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00532" y="4977106"/>
            <a:ext cx="1124274" cy="1195094"/>
          </a:xfrm>
          <a:custGeom>
            <a:avLst/>
            <a:gdLst>
              <a:gd name="connsiteX0" fmla="*/ 0 w 1124274"/>
              <a:gd name="connsiteY0" fmla="*/ 0 h 1195094"/>
              <a:gd name="connsiteX1" fmla="*/ 1124274 w 1124274"/>
              <a:gd name="connsiteY1" fmla="*/ 0 h 1195094"/>
              <a:gd name="connsiteX2" fmla="*/ 1124274 w 1124274"/>
              <a:gd name="connsiteY2" fmla="*/ 1057674 h 1195094"/>
              <a:gd name="connsiteX3" fmla="*/ 986854 w 1124274"/>
              <a:gd name="connsiteY3" fmla="*/ 1195094 h 1195094"/>
              <a:gd name="connsiteX4" fmla="*/ 0 w 1124274"/>
              <a:gd name="connsiteY4" fmla="*/ 1195094 h 119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74" h="1195094">
                <a:moveTo>
                  <a:pt x="0" y="0"/>
                </a:moveTo>
                <a:lnTo>
                  <a:pt x="1124274" y="0"/>
                </a:lnTo>
                <a:lnTo>
                  <a:pt x="1124274" y="1057674"/>
                </a:lnTo>
                <a:cubicBezTo>
                  <a:pt x="1124274" y="1133569"/>
                  <a:pt x="1062749" y="1195094"/>
                  <a:pt x="986854" y="1195094"/>
                </a:cubicBezTo>
                <a:lnTo>
                  <a:pt x="0" y="11950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012D85C-AEBF-4D21-B882-8102EF3383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700532" y="3437214"/>
            <a:ext cx="1124274" cy="1195094"/>
          </a:xfrm>
          <a:custGeom>
            <a:avLst/>
            <a:gdLst>
              <a:gd name="connsiteX0" fmla="*/ 0 w 1124274"/>
              <a:gd name="connsiteY0" fmla="*/ 0 h 1195094"/>
              <a:gd name="connsiteX1" fmla="*/ 1124274 w 1124274"/>
              <a:gd name="connsiteY1" fmla="*/ 0 h 1195094"/>
              <a:gd name="connsiteX2" fmla="*/ 1124274 w 1124274"/>
              <a:gd name="connsiteY2" fmla="*/ 1057674 h 1195094"/>
              <a:gd name="connsiteX3" fmla="*/ 986854 w 1124274"/>
              <a:gd name="connsiteY3" fmla="*/ 1195094 h 1195094"/>
              <a:gd name="connsiteX4" fmla="*/ 0 w 1124274"/>
              <a:gd name="connsiteY4" fmla="*/ 1195094 h 119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74" h="1195094">
                <a:moveTo>
                  <a:pt x="0" y="0"/>
                </a:moveTo>
                <a:lnTo>
                  <a:pt x="1124274" y="0"/>
                </a:lnTo>
                <a:lnTo>
                  <a:pt x="1124274" y="1057674"/>
                </a:lnTo>
                <a:cubicBezTo>
                  <a:pt x="1124274" y="1133569"/>
                  <a:pt x="1062749" y="1195094"/>
                  <a:pt x="986854" y="1195094"/>
                </a:cubicBezTo>
                <a:lnTo>
                  <a:pt x="0" y="11950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D5D6D5-B30F-44C0-A288-913E5CF713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05185" y="3437215"/>
            <a:ext cx="2572911" cy="2734985"/>
          </a:xfrm>
          <a:custGeom>
            <a:avLst/>
            <a:gdLst>
              <a:gd name="connsiteX0" fmla="*/ 0 w 2572911"/>
              <a:gd name="connsiteY0" fmla="*/ 0 h 2734985"/>
              <a:gd name="connsiteX1" fmla="*/ 2572911 w 2572911"/>
              <a:gd name="connsiteY1" fmla="*/ 0 h 2734985"/>
              <a:gd name="connsiteX2" fmla="*/ 2572911 w 2572911"/>
              <a:gd name="connsiteY2" fmla="*/ 2420498 h 2734985"/>
              <a:gd name="connsiteX3" fmla="*/ 2258424 w 2572911"/>
              <a:gd name="connsiteY3" fmla="*/ 2734985 h 2734985"/>
              <a:gd name="connsiteX4" fmla="*/ 0 w 2572911"/>
              <a:gd name="connsiteY4" fmla="*/ 2734985 h 273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2911" h="2734985">
                <a:moveTo>
                  <a:pt x="0" y="0"/>
                </a:moveTo>
                <a:lnTo>
                  <a:pt x="2572911" y="0"/>
                </a:lnTo>
                <a:lnTo>
                  <a:pt x="2572911" y="2420498"/>
                </a:lnTo>
                <a:cubicBezTo>
                  <a:pt x="2572911" y="2594184"/>
                  <a:pt x="2432110" y="2734985"/>
                  <a:pt x="2258424" y="2734985"/>
                </a:cubicBezTo>
                <a:lnTo>
                  <a:pt x="0" y="27349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4124DA4-7348-4C04-B4F1-29F6784D5FE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00532" y="1028700"/>
            <a:ext cx="1124274" cy="2063716"/>
          </a:xfrm>
          <a:custGeom>
            <a:avLst/>
            <a:gdLst>
              <a:gd name="connsiteX0" fmla="*/ 0 w 1124274"/>
              <a:gd name="connsiteY0" fmla="*/ 0 h 1195094"/>
              <a:gd name="connsiteX1" fmla="*/ 1124274 w 1124274"/>
              <a:gd name="connsiteY1" fmla="*/ 0 h 1195094"/>
              <a:gd name="connsiteX2" fmla="*/ 1124274 w 1124274"/>
              <a:gd name="connsiteY2" fmla="*/ 1057674 h 1195094"/>
              <a:gd name="connsiteX3" fmla="*/ 986854 w 1124274"/>
              <a:gd name="connsiteY3" fmla="*/ 1195094 h 1195094"/>
              <a:gd name="connsiteX4" fmla="*/ 0 w 1124274"/>
              <a:gd name="connsiteY4" fmla="*/ 1195094 h 119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74" h="1195094">
                <a:moveTo>
                  <a:pt x="0" y="0"/>
                </a:moveTo>
                <a:lnTo>
                  <a:pt x="1124274" y="0"/>
                </a:lnTo>
                <a:lnTo>
                  <a:pt x="1124274" y="1057674"/>
                </a:lnTo>
                <a:cubicBezTo>
                  <a:pt x="1124274" y="1133569"/>
                  <a:pt x="1062749" y="1195094"/>
                  <a:pt x="986854" y="1195094"/>
                </a:cubicBezTo>
                <a:lnTo>
                  <a:pt x="0" y="11950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117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7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F9AC1BE-91DA-4B0B-9C8C-12B0C3EED5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167938" y="3429001"/>
            <a:ext cx="2024063" cy="2024063"/>
          </a:xfrm>
          <a:custGeom>
            <a:avLst/>
            <a:gdLst>
              <a:gd name="connsiteX0" fmla="*/ 0 w 2024063"/>
              <a:gd name="connsiteY0" fmla="*/ 0 h 2024063"/>
              <a:gd name="connsiteX1" fmla="*/ 1686712 w 2024063"/>
              <a:gd name="connsiteY1" fmla="*/ 0 h 2024063"/>
              <a:gd name="connsiteX2" fmla="*/ 2024063 w 2024063"/>
              <a:gd name="connsiteY2" fmla="*/ 337351 h 2024063"/>
              <a:gd name="connsiteX3" fmla="*/ 2024063 w 2024063"/>
              <a:gd name="connsiteY3" fmla="*/ 2024063 h 2024063"/>
              <a:gd name="connsiteX4" fmla="*/ 0 w 2024063"/>
              <a:gd name="connsiteY4" fmla="*/ 2024063 h 202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063" h="2024063">
                <a:moveTo>
                  <a:pt x="0" y="0"/>
                </a:moveTo>
                <a:lnTo>
                  <a:pt x="1686712" y="0"/>
                </a:lnTo>
                <a:cubicBezTo>
                  <a:pt x="1873026" y="0"/>
                  <a:pt x="2024063" y="151037"/>
                  <a:pt x="2024063" y="337351"/>
                </a:cubicBezTo>
                <a:lnTo>
                  <a:pt x="2024063" y="2024063"/>
                </a:lnTo>
                <a:lnTo>
                  <a:pt x="0" y="2024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12D5295-CFD7-4A59-A3DF-5824407294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35503" y="3429001"/>
            <a:ext cx="2024063" cy="2024063"/>
          </a:xfrm>
          <a:custGeom>
            <a:avLst/>
            <a:gdLst>
              <a:gd name="connsiteX0" fmla="*/ 0 w 2024063"/>
              <a:gd name="connsiteY0" fmla="*/ 0 h 2024063"/>
              <a:gd name="connsiteX1" fmla="*/ 1686712 w 2024063"/>
              <a:gd name="connsiteY1" fmla="*/ 0 h 2024063"/>
              <a:gd name="connsiteX2" fmla="*/ 2024063 w 2024063"/>
              <a:gd name="connsiteY2" fmla="*/ 337351 h 2024063"/>
              <a:gd name="connsiteX3" fmla="*/ 2024063 w 2024063"/>
              <a:gd name="connsiteY3" fmla="*/ 2024063 h 2024063"/>
              <a:gd name="connsiteX4" fmla="*/ 0 w 2024063"/>
              <a:gd name="connsiteY4" fmla="*/ 2024063 h 202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063" h="2024063">
                <a:moveTo>
                  <a:pt x="0" y="0"/>
                </a:moveTo>
                <a:lnTo>
                  <a:pt x="1686712" y="0"/>
                </a:lnTo>
                <a:cubicBezTo>
                  <a:pt x="1873026" y="0"/>
                  <a:pt x="2024063" y="151037"/>
                  <a:pt x="2024063" y="337351"/>
                </a:cubicBezTo>
                <a:lnTo>
                  <a:pt x="2024063" y="2024063"/>
                </a:lnTo>
                <a:lnTo>
                  <a:pt x="0" y="2024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01A34C-73EE-4142-A4B5-A858FA47911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3069" y="3429001"/>
            <a:ext cx="2024063" cy="2024063"/>
          </a:xfrm>
          <a:custGeom>
            <a:avLst/>
            <a:gdLst>
              <a:gd name="connsiteX0" fmla="*/ 0 w 2024063"/>
              <a:gd name="connsiteY0" fmla="*/ 0 h 2024063"/>
              <a:gd name="connsiteX1" fmla="*/ 1686712 w 2024063"/>
              <a:gd name="connsiteY1" fmla="*/ 0 h 2024063"/>
              <a:gd name="connsiteX2" fmla="*/ 2024063 w 2024063"/>
              <a:gd name="connsiteY2" fmla="*/ 337351 h 2024063"/>
              <a:gd name="connsiteX3" fmla="*/ 2024063 w 2024063"/>
              <a:gd name="connsiteY3" fmla="*/ 2024063 h 2024063"/>
              <a:gd name="connsiteX4" fmla="*/ 0 w 2024063"/>
              <a:gd name="connsiteY4" fmla="*/ 2024063 h 202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063" h="2024063">
                <a:moveTo>
                  <a:pt x="0" y="0"/>
                </a:moveTo>
                <a:lnTo>
                  <a:pt x="1686712" y="0"/>
                </a:lnTo>
                <a:cubicBezTo>
                  <a:pt x="1873026" y="0"/>
                  <a:pt x="2024063" y="151037"/>
                  <a:pt x="2024063" y="337351"/>
                </a:cubicBezTo>
                <a:lnTo>
                  <a:pt x="2024063" y="2024063"/>
                </a:lnTo>
                <a:lnTo>
                  <a:pt x="0" y="2024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AB2C199-5D3E-4DB2-8119-F152A70C04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70635" y="3429001"/>
            <a:ext cx="2024063" cy="2024063"/>
          </a:xfrm>
          <a:custGeom>
            <a:avLst/>
            <a:gdLst>
              <a:gd name="connsiteX0" fmla="*/ 0 w 2024063"/>
              <a:gd name="connsiteY0" fmla="*/ 0 h 2024063"/>
              <a:gd name="connsiteX1" fmla="*/ 1686712 w 2024063"/>
              <a:gd name="connsiteY1" fmla="*/ 0 h 2024063"/>
              <a:gd name="connsiteX2" fmla="*/ 2024063 w 2024063"/>
              <a:gd name="connsiteY2" fmla="*/ 337351 h 2024063"/>
              <a:gd name="connsiteX3" fmla="*/ 2024063 w 2024063"/>
              <a:gd name="connsiteY3" fmla="*/ 2024063 h 2024063"/>
              <a:gd name="connsiteX4" fmla="*/ 0 w 2024063"/>
              <a:gd name="connsiteY4" fmla="*/ 2024063 h 202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063" h="2024063">
                <a:moveTo>
                  <a:pt x="0" y="0"/>
                </a:moveTo>
                <a:lnTo>
                  <a:pt x="1686712" y="0"/>
                </a:lnTo>
                <a:cubicBezTo>
                  <a:pt x="1873026" y="0"/>
                  <a:pt x="2024063" y="151037"/>
                  <a:pt x="2024063" y="337351"/>
                </a:cubicBezTo>
                <a:lnTo>
                  <a:pt x="2024063" y="2024063"/>
                </a:lnTo>
                <a:lnTo>
                  <a:pt x="0" y="2024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93CE609-14EA-459A-97E1-5F47C7855E8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1" y="3429001"/>
            <a:ext cx="2024063" cy="2024063"/>
          </a:xfrm>
          <a:custGeom>
            <a:avLst/>
            <a:gdLst>
              <a:gd name="connsiteX0" fmla="*/ 0 w 2024063"/>
              <a:gd name="connsiteY0" fmla="*/ 0 h 2024063"/>
              <a:gd name="connsiteX1" fmla="*/ 1686712 w 2024063"/>
              <a:gd name="connsiteY1" fmla="*/ 0 h 2024063"/>
              <a:gd name="connsiteX2" fmla="*/ 2024063 w 2024063"/>
              <a:gd name="connsiteY2" fmla="*/ 337351 h 2024063"/>
              <a:gd name="connsiteX3" fmla="*/ 2024063 w 2024063"/>
              <a:gd name="connsiteY3" fmla="*/ 2024063 h 2024063"/>
              <a:gd name="connsiteX4" fmla="*/ 0 w 2024063"/>
              <a:gd name="connsiteY4" fmla="*/ 2024063 h 202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063" h="2024063">
                <a:moveTo>
                  <a:pt x="0" y="0"/>
                </a:moveTo>
                <a:lnTo>
                  <a:pt x="1686712" y="0"/>
                </a:lnTo>
                <a:cubicBezTo>
                  <a:pt x="1873026" y="0"/>
                  <a:pt x="2024063" y="151037"/>
                  <a:pt x="2024063" y="337351"/>
                </a:cubicBezTo>
                <a:lnTo>
                  <a:pt x="2024063" y="2024063"/>
                </a:lnTo>
                <a:lnTo>
                  <a:pt x="0" y="2024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88375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3" grpId="0" animBg="1"/>
      <p:bldP spid="11" grpId="0" animBg="1"/>
      <p:bldP spid="9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61A1D6-C997-405F-AB43-56159318D8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44697" y="0"/>
            <a:ext cx="4847303" cy="6858000"/>
          </a:xfrm>
          <a:custGeom>
            <a:avLst/>
            <a:gdLst>
              <a:gd name="connsiteX0" fmla="*/ 0 w 4847303"/>
              <a:gd name="connsiteY0" fmla="*/ 0 h 6858000"/>
              <a:gd name="connsiteX1" fmla="*/ 4847303 w 4847303"/>
              <a:gd name="connsiteY1" fmla="*/ 0 h 6858000"/>
              <a:gd name="connsiteX2" fmla="*/ 4847303 w 4847303"/>
              <a:gd name="connsiteY2" fmla="*/ 6858000 h 6858000"/>
              <a:gd name="connsiteX3" fmla="*/ 807900 w 4847303"/>
              <a:gd name="connsiteY3" fmla="*/ 6858000 h 6858000"/>
              <a:gd name="connsiteX4" fmla="*/ 0 w 4847303"/>
              <a:gd name="connsiteY4" fmla="*/ 6050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7303" h="6858000">
                <a:moveTo>
                  <a:pt x="0" y="0"/>
                </a:moveTo>
                <a:lnTo>
                  <a:pt x="4847303" y="0"/>
                </a:lnTo>
                <a:lnTo>
                  <a:pt x="4847303" y="6858000"/>
                </a:lnTo>
                <a:lnTo>
                  <a:pt x="807900" y="6858000"/>
                </a:lnTo>
                <a:cubicBezTo>
                  <a:pt x="361709" y="6858000"/>
                  <a:pt x="0" y="6496291"/>
                  <a:pt x="0" y="6050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878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A391D01-E8EB-4A83-8037-907CEADB968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79695" y="1679918"/>
            <a:ext cx="889241" cy="1197941"/>
          </a:xfrm>
          <a:custGeom>
            <a:avLst/>
            <a:gdLst>
              <a:gd name="connsiteX0" fmla="*/ 0 w 889241"/>
              <a:gd name="connsiteY0" fmla="*/ 0 h 1197941"/>
              <a:gd name="connsiteX1" fmla="*/ 889241 w 889241"/>
              <a:gd name="connsiteY1" fmla="*/ 0 h 1197941"/>
              <a:gd name="connsiteX2" fmla="*/ 889241 w 889241"/>
              <a:gd name="connsiteY2" fmla="*/ 1197941 h 1197941"/>
              <a:gd name="connsiteX3" fmla="*/ 0 w 889241"/>
              <a:gd name="connsiteY3" fmla="*/ 1197941 h 11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241" h="1197941">
                <a:moveTo>
                  <a:pt x="0" y="0"/>
                </a:moveTo>
                <a:lnTo>
                  <a:pt x="889241" y="0"/>
                </a:lnTo>
                <a:lnTo>
                  <a:pt x="889241" y="1197941"/>
                </a:lnTo>
                <a:lnTo>
                  <a:pt x="0" y="119794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49AE040-0656-4511-9770-7FDC1DD3D6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79210" y="1379185"/>
            <a:ext cx="1675836" cy="1589254"/>
          </a:xfrm>
          <a:custGeom>
            <a:avLst/>
            <a:gdLst>
              <a:gd name="connsiteX0" fmla="*/ 0 w 1675836"/>
              <a:gd name="connsiteY0" fmla="*/ 0 h 1589254"/>
              <a:gd name="connsiteX1" fmla="*/ 1675836 w 1675836"/>
              <a:gd name="connsiteY1" fmla="*/ 0 h 1589254"/>
              <a:gd name="connsiteX2" fmla="*/ 1675836 w 1675836"/>
              <a:gd name="connsiteY2" fmla="*/ 1589254 h 1589254"/>
              <a:gd name="connsiteX3" fmla="*/ 0 w 1675836"/>
              <a:gd name="connsiteY3" fmla="*/ 1589254 h 158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5836" h="1589254">
                <a:moveTo>
                  <a:pt x="0" y="0"/>
                </a:moveTo>
                <a:lnTo>
                  <a:pt x="1675836" y="0"/>
                </a:lnTo>
                <a:lnTo>
                  <a:pt x="1675836" y="1589254"/>
                </a:lnTo>
                <a:lnTo>
                  <a:pt x="0" y="1589254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C6A7BE0-6BF5-4F5F-9389-9DEF7539F7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5283" y="1813034"/>
            <a:ext cx="2747156" cy="2747156"/>
          </a:xfrm>
          <a:custGeom>
            <a:avLst/>
            <a:gdLst>
              <a:gd name="connsiteX0" fmla="*/ 0 w 2747156"/>
              <a:gd name="connsiteY0" fmla="*/ 0 h 2747156"/>
              <a:gd name="connsiteX1" fmla="*/ 2747156 w 2747156"/>
              <a:gd name="connsiteY1" fmla="*/ 0 h 2747156"/>
              <a:gd name="connsiteX2" fmla="*/ 2747156 w 2747156"/>
              <a:gd name="connsiteY2" fmla="*/ 2747156 h 2747156"/>
              <a:gd name="connsiteX3" fmla="*/ 0 w 2747156"/>
              <a:gd name="connsiteY3" fmla="*/ 2747156 h 274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7156" h="2747156">
                <a:moveTo>
                  <a:pt x="0" y="0"/>
                </a:moveTo>
                <a:lnTo>
                  <a:pt x="2747156" y="0"/>
                </a:lnTo>
                <a:lnTo>
                  <a:pt x="2747156" y="2747156"/>
                </a:lnTo>
                <a:lnTo>
                  <a:pt x="0" y="274715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2462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0D113-38BA-4223-B16D-43D83D7BCDE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33458" y="4139666"/>
            <a:ext cx="1478764" cy="1478764"/>
          </a:xfrm>
          <a:custGeom>
            <a:avLst/>
            <a:gdLst>
              <a:gd name="connsiteX0" fmla="*/ 739382 w 1478764"/>
              <a:gd name="connsiteY0" fmla="*/ 0 h 1478764"/>
              <a:gd name="connsiteX1" fmla="*/ 1478764 w 1478764"/>
              <a:gd name="connsiteY1" fmla="*/ 739382 h 1478764"/>
              <a:gd name="connsiteX2" fmla="*/ 739382 w 1478764"/>
              <a:gd name="connsiteY2" fmla="*/ 1478764 h 1478764"/>
              <a:gd name="connsiteX3" fmla="*/ 0 w 1478764"/>
              <a:gd name="connsiteY3" fmla="*/ 739382 h 1478764"/>
              <a:gd name="connsiteX4" fmla="*/ 739382 w 1478764"/>
              <a:gd name="connsiteY4" fmla="*/ 0 h 147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8764" h="1478764">
                <a:moveTo>
                  <a:pt x="739382" y="0"/>
                </a:moveTo>
                <a:cubicBezTo>
                  <a:pt x="1147731" y="0"/>
                  <a:pt x="1478764" y="331033"/>
                  <a:pt x="1478764" y="739382"/>
                </a:cubicBezTo>
                <a:cubicBezTo>
                  <a:pt x="1478764" y="1147731"/>
                  <a:pt x="1147731" y="1478764"/>
                  <a:pt x="739382" y="1478764"/>
                </a:cubicBezTo>
                <a:cubicBezTo>
                  <a:pt x="331033" y="1478764"/>
                  <a:pt x="0" y="1147731"/>
                  <a:pt x="0" y="739382"/>
                </a:cubicBezTo>
                <a:cubicBezTo>
                  <a:pt x="0" y="331033"/>
                  <a:pt x="331033" y="0"/>
                  <a:pt x="739382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C410156-C06F-4D5E-A23B-63EC9601B1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57458" y="3243830"/>
            <a:ext cx="1478764" cy="1478764"/>
          </a:xfrm>
          <a:custGeom>
            <a:avLst/>
            <a:gdLst>
              <a:gd name="connsiteX0" fmla="*/ 739382 w 1478764"/>
              <a:gd name="connsiteY0" fmla="*/ 0 h 1478764"/>
              <a:gd name="connsiteX1" fmla="*/ 1478764 w 1478764"/>
              <a:gd name="connsiteY1" fmla="*/ 739382 h 1478764"/>
              <a:gd name="connsiteX2" fmla="*/ 739382 w 1478764"/>
              <a:gd name="connsiteY2" fmla="*/ 1478764 h 1478764"/>
              <a:gd name="connsiteX3" fmla="*/ 0 w 1478764"/>
              <a:gd name="connsiteY3" fmla="*/ 739382 h 1478764"/>
              <a:gd name="connsiteX4" fmla="*/ 739382 w 1478764"/>
              <a:gd name="connsiteY4" fmla="*/ 0 h 147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8764" h="1478764">
                <a:moveTo>
                  <a:pt x="739382" y="0"/>
                </a:moveTo>
                <a:cubicBezTo>
                  <a:pt x="1147731" y="0"/>
                  <a:pt x="1478764" y="331033"/>
                  <a:pt x="1478764" y="739382"/>
                </a:cubicBezTo>
                <a:cubicBezTo>
                  <a:pt x="1478764" y="1147731"/>
                  <a:pt x="1147731" y="1478764"/>
                  <a:pt x="739382" y="1478764"/>
                </a:cubicBezTo>
                <a:cubicBezTo>
                  <a:pt x="331033" y="1478764"/>
                  <a:pt x="0" y="1147731"/>
                  <a:pt x="0" y="739382"/>
                </a:cubicBezTo>
                <a:cubicBezTo>
                  <a:pt x="0" y="331033"/>
                  <a:pt x="331033" y="0"/>
                  <a:pt x="7393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7C26A4F-1352-436E-A649-5C0046ABA59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09458" y="3243830"/>
            <a:ext cx="1478764" cy="1478764"/>
          </a:xfrm>
          <a:custGeom>
            <a:avLst/>
            <a:gdLst>
              <a:gd name="connsiteX0" fmla="*/ 739382 w 1478764"/>
              <a:gd name="connsiteY0" fmla="*/ 0 h 1478764"/>
              <a:gd name="connsiteX1" fmla="*/ 1478764 w 1478764"/>
              <a:gd name="connsiteY1" fmla="*/ 739382 h 1478764"/>
              <a:gd name="connsiteX2" fmla="*/ 739382 w 1478764"/>
              <a:gd name="connsiteY2" fmla="*/ 1478764 h 1478764"/>
              <a:gd name="connsiteX3" fmla="*/ 0 w 1478764"/>
              <a:gd name="connsiteY3" fmla="*/ 739382 h 1478764"/>
              <a:gd name="connsiteX4" fmla="*/ 739382 w 1478764"/>
              <a:gd name="connsiteY4" fmla="*/ 0 h 147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8764" h="1478764">
                <a:moveTo>
                  <a:pt x="739382" y="0"/>
                </a:moveTo>
                <a:cubicBezTo>
                  <a:pt x="1147731" y="0"/>
                  <a:pt x="1478764" y="331033"/>
                  <a:pt x="1478764" y="739382"/>
                </a:cubicBezTo>
                <a:cubicBezTo>
                  <a:pt x="1478764" y="1147731"/>
                  <a:pt x="1147731" y="1478764"/>
                  <a:pt x="739382" y="1478764"/>
                </a:cubicBezTo>
                <a:cubicBezTo>
                  <a:pt x="331033" y="1478764"/>
                  <a:pt x="0" y="1147731"/>
                  <a:pt x="0" y="739382"/>
                </a:cubicBezTo>
                <a:cubicBezTo>
                  <a:pt x="0" y="331033"/>
                  <a:pt x="331033" y="0"/>
                  <a:pt x="7393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5F0255-3CD4-4043-AA71-8AE7D294F69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9538" y="1028700"/>
            <a:ext cx="4155129" cy="2952750"/>
          </a:xfrm>
          <a:custGeom>
            <a:avLst/>
            <a:gdLst>
              <a:gd name="connsiteX0" fmla="*/ 0 w 4155129"/>
              <a:gd name="connsiteY0" fmla="*/ 0 h 2952750"/>
              <a:gd name="connsiteX1" fmla="*/ 3662994 w 4155129"/>
              <a:gd name="connsiteY1" fmla="*/ 0 h 2952750"/>
              <a:gd name="connsiteX2" fmla="*/ 4155129 w 4155129"/>
              <a:gd name="connsiteY2" fmla="*/ 492135 h 2952750"/>
              <a:gd name="connsiteX3" fmla="*/ 4155129 w 4155129"/>
              <a:gd name="connsiteY3" fmla="*/ 2952750 h 2952750"/>
              <a:gd name="connsiteX4" fmla="*/ 0 w 4155129"/>
              <a:gd name="connsiteY4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5129" h="2952750">
                <a:moveTo>
                  <a:pt x="0" y="0"/>
                </a:moveTo>
                <a:lnTo>
                  <a:pt x="3662994" y="0"/>
                </a:lnTo>
                <a:cubicBezTo>
                  <a:pt x="3934793" y="0"/>
                  <a:pt x="4155129" y="220336"/>
                  <a:pt x="4155129" y="492135"/>
                </a:cubicBezTo>
                <a:lnTo>
                  <a:pt x="4155129" y="2952750"/>
                </a:lnTo>
                <a:lnTo>
                  <a:pt x="0" y="29527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57318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0" grpId="0" animBg="1"/>
      <p:bldP spid="8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5F02FB-8AAA-43B7-85D7-00ABC8A424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47971" y="698541"/>
            <a:ext cx="5257070" cy="5257070"/>
          </a:xfrm>
          <a:custGeom>
            <a:avLst/>
            <a:gdLst>
              <a:gd name="connsiteX0" fmla="*/ 0 w 5257070"/>
              <a:gd name="connsiteY0" fmla="*/ 0 h 5257070"/>
              <a:gd name="connsiteX1" fmla="*/ 5257070 w 5257070"/>
              <a:gd name="connsiteY1" fmla="*/ 0 h 5257070"/>
              <a:gd name="connsiteX2" fmla="*/ 5257070 w 5257070"/>
              <a:gd name="connsiteY2" fmla="*/ 5257070 h 5257070"/>
              <a:gd name="connsiteX3" fmla="*/ 0 w 5257070"/>
              <a:gd name="connsiteY3" fmla="*/ 5257070 h 5257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070" h="5257070">
                <a:moveTo>
                  <a:pt x="0" y="0"/>
                </a:moveTo>
                <a:lnTo>
                  <a:pt x="5257070" y="0"/>
                </a:lnTo>
                <a:lnTo>
                  <a:pt x="5257070" y="5257070"/>
                </a:lnTo>
                <a:lnTo>
                  <a:pt x="0" y="525707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75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6EEF4B-A74E-4C35-BAA5-BF917E420D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42863"/>
            <a:ext cx="12192000" cy="2464466"/>
          </a:xfrm>
          <a:custGeom>
            <a:avLst/>
            <a:gdLst>
              <a:gd name="connsiteX0" fmla="*/ 0 w 12192000"/>
              <a:gd name="connsiteY0" fmla="*/ 0 h 2464466"/>
              <a:gd name="connsiteX1" fmla="*/ 12192000 w 12192000"/>
              <a:gd name="connsiteY1" fmla="*/ 0 h 2464466"/>
              <a:gd name="connsiteX2" fmla="*/ 12192000 w 12192000"/>
              <a:gd name="connsiteY2" fmla="*/ 2464465 h 2464466"/>
              <a:gd name="connsiteX3" fmla="*/ 12189754 w 12192000"/>
              <a:gd name="connsiteY3" fmla="*/ 2463380 h 2464466"/>
              <a:gd name="connsiteX4" fmla="*/ 6096001 w 12192000"/>
              <a:gd name="connsiteY4" fmla="*/ 1566112 h 2464466"/>
              <a:gd name="connsiteX5" fmla="*/ 2248 w 12192000"/>
              <a:gd name="connsiteY5" fmla="*/ 2463380 h 2464466"/>
              <a:gd name="connsiteX6" fmla="*/ 0 w 12192000"/>
              <a:gd name="connsiteY6" fmla="*/ 2464466 h 246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464466">
                <a:moveTo>
                  <a:pt x="0" y="0"/>
                </a:moveTo>
                <a:lnTo>
                  <a:pt x="12192000" y="0"/>
                </a:lnTo>
                <a:lnTo>
                  <a:pt x="12192000" y="2464465"/>
                </a:lnTo>
                <a:lnTo>
                  <a:pt x="12189754" y="2463380"/>
                </a:lnTo>
                <a:cubicBezTo>
                  <a:pt x="11016201" y="1928927"/>
                  <a:pt x="8727365" y="1566112"/>
                  <a:pt x="6096001" y="1566112"/>
                </a:cubicBezTo>
                <a:cubicBezTo>
                  <a:pt x="3464638" y="1566112"/>
                  <a:pt x="1175801" y="1928927"/>
                  <a:pt x="2248" y="2463380"/>
                </a:cubicBezTo>
                <a:lnTo>
                  <a:pt x="0" y="2464466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8352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1DCC-D00A-2447-BC1F-F99E6E2A38BD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‹N°›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4166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E12CC12-0C9A-4496-8A9F-9630C48A86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35646" y="4771488"/>
            <a:ext cx="1356710" cy="1400712"/>
          </a:xfrm>
          <a:prstGeom prst="round1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33698B3-5B88-440E-8617-4E728EFCD34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33606" y="4771488"/>
            <a:ext cx="1356710" cy="1400712"/>
          </a:xfrm>
          <a:prstGeom prst="round1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C583DE4-C7E9-4260-9AD6-D74EAB7F14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35097" y="0"/>
            <a:ext cx="5456903" cy="5372715"/>
          </a:xfrm>
          <a:custGeom>
            <a:avLst/>
            <a:gdLst>
              <a:gd name="connsiteX0" fmla="*/ 0 w 5456903"/>
              <a:gd name="connsiteY0" fmla="*/ 0 h 5372715"/>
              <a:gd name="connsiteX1" fmla="*/ 5456903 w 5456903"/>
              <a:gd name="connsiteY1" fmla="*/ 0 h 5372715"/>
              <a:gd name="connsiteX2" fmla="*/ 5456903 w 5456903"/>
              <a:gd name="connsiteY2" fmla="*/ 5372715 h 5372715"/>
              <a:gd name="connsiteX3" fmla="*/ 0 w 5456903"/>
              <a:gd name="connsiteY3" fmla="*/ 5372715 h 537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6903" h="5372715">
                <a:moveTo>
                  <a:pt x="0" y="0"/>
                </a:moveTo>
                <a:lnTo>
                  <a:pt x="5456903" y="0"/>
                </a:lnTo>
                <a:lnTo>
                  <a:pt x="5456903" y="5372715"/>
                </a:lnTo>
                <a:lnTo>
                  <a:pt x="0" y="53727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35307E4-2029-4E5A-8476-83A02705D65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31565" y="4473985"/>
            <a:ext cx="1644867" cy="1698215"/>
          </a:xfrm>
          <a:prstGeom prst="round1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123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8" grpId="0" animBg="1"/>
      <p:bldP spid="10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D52BD8B-71B9-4185-AA80-07A4C438A7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58797" y="4342949"/>
            <a:ext cx="1414719" cy="1414719"/>
          </a:xfrm>
          <a:custGeom>
            <a:avLst/>
            <a:gdLst>
              <a:gd name="connsiteX0" fmla="*/ 0 w 1414719"/>
              <a:gd name="connsiteY0" fmla="*/ 0 h 1414719"/>
              <a:gd name="connsiteX1" fmla="*/ 1414719 w 1414719"/>
              <a:gd name="connsiteY1" fmla="*/ 0 h 1414719"/>
              <a:gd name="connsiteX2" fmla="*/ 1414719 w 1414719"/>
              <a:gd name="connsiteY2" fmla="*/ 1414719 h 1414719"/>
              <a:gd name="connsiteX3" fmla="*/ 0 w 1414719"/>
              <a:gd name="connsiteY3" fmla="*/ 1414719 h 141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4719" h="1414719">
                <a:moveTo>
                  <a:pt x="0" y="0"/>
                </a:moveTo>
                <a:lnTo>
                  <a:pt x="1414719" y="0"/>
                </a:lnTo>
                <a:lnTo>
                  <a:pt x="1414719" y="1414719"/>
                </a:lnTo>
                <a:lnTo>
                  <a:pt x="0" y="14147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6FB8F46-E908-4B25-AA56-698DA85162B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58796" y="2721639"/>
            <a:ext cx="1414720" cy="1414720"/>
          </a:xfrm>
          <a:custGeom>
            <a:avLst/>
            <a:gdLst>
              <a:gd name="connsiteX0" fmla="*/ 0 w 1414720"/>
              <a:gd name="connsiteY0" fmla="*/ 0 h 1414720"/>
              <a:gd name="connsiteX1" fmla="*/ 1414720 w 1414720"/>
              <a:gd name="connsiteY1" fmla="*/ 0 h 1414720"/>
              <a:gd name="connsiteX2" fmla="*/ 1414720 w 1414720"/>
              <a:gd name="connsiteY2" fmla="*/ 1414720 h 1414720"/>
              <a:gd name="connsiteX3" fmla="*/ 0 w 1414720"/>
              <a:gd name="connsiteY3" fmla="*/ 1414720 h 141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4720" h="1414720">
                <a:moveTo>
                  <a:pt x="0" y="0"/>
                </a:moveTo>
                <a:lnTo>
                  <a:pt x="1414720" y="0"/>
                </a:lnTo>
                <a:lnTo>
                  <a:pt x="1414720" y="1414720"/>
                </a:lnTo>
                <a:lnTo>
                  <a:pt x="0" y="14147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2C51D2-57EA-4F00-B222-15208B7537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58796" y="1100331"/>
            <a:ext cx="1414721" cy="1414721"/>
          </a:xfrm>
          <a:custGeom>
            <a:avLst/>
            <a:gdLst>
              <a:gd name="connsiteX0" fmla="*/ 0 w 1414721"/>
              <a:gd name="connsiteY0" fmla="*/ 0 h 1414721"/>
              <a:gd name="connsiteX1" fmla="*/ 1414721 w 1414721"/>
              <a:gd name="connsiteY1" fmla="*/ 0 h 1414721"/>
              <a:gd name="connsiteX2" fmla="*/ 1414721 w 1414721"/>
              <a:gd name="connsiteY2" fmla="*/ 1414721 h 1414721"/>
              <a:gd name="connsiteX3" fmla="*/ 0 w 1414721"/>
              <a:gd name="connsiteY3" fmla="*/ 1414721 h 141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4721" h="1414721">
                <a:moveTo>
                  <a:pt x="0" y="0"/>
                </a:moveTo>
                <a:lnTo>
                  <a:pt x="1414721" y="0"/>
                </a:lnTo>
                <a:lnTo>
                  <a:pt x="1414721" y="1414721"/>
                </a:lnTo>
                <a:lnTo>
                  <a:pt x="0" y="14147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58933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7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4942EFD-EFDE-409E-97A8-52583A6AA13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45310" y="1053434"/>
            <a:ext cx="4808490" cy="4851901"/>
          </a:xfrm>
          <a:custGeom>
            <a:avLst/>
            <a:gdLst>
              <a:gd name="connsiteX0" fmla="*/ 4524295 w 4808490"/>
              <a:gd name="connsiteY0" fmla="*/ 3640834 h 4851901"/>
              <a:gd name="connsiteX1" fmla="*/ 4528630 w 4808490"/>
              <a:gd name="connsiteY1" fmla="*/ 3641986 h 4851901"/>
              <a:gd name="connsiteX2" fmla="*/ 4525271 w 4808490"/>
              <a:gd name="connsiteY2" fmla="*/ 3642901 h 4851901"/>
              <a:gd name="connsiteX3" fmla="*/ 4524295 w 4808490"/>
              <a:gd name="connsiteY3" fmla="*/ 3640834 h 4851901"/>
              <a:gd name="connsiteX4" fmla="*/ 3558607 w 4808490"/>
              <a:gd name="connsiteY4" fmla="*/ 3144414 h 4851901"/>
              <a:gd name="connsiteX5" fmla="*/ 3556910 w 4808490"/>
              <a:gd name="connsiteY5" fmla="*/ 3147924 h 4851901"/>
              <a:gd name="connsiteX6" fmla="*/ 3542179 w 4808490"/>
              <a:gd name="connsiteY6" fmla="*/ 3166613 h 4851901"/>
              <a:gd name="connsiteX7" fmla="*/ 3533280 w 4808490"/>
              <a:gd name="connsiteY7" fmla="*/ 3188504 h 4851901"/>
              <a:gd name="connsiteX8" fmla="*/ 3537506 w 4808490"/>
              <a:gd name="connsiteY8" fmla="*/ 3184742 h 4851901"/>
              <a:gd name="connsiteX9" fmla="*/ 3556910 w 4808490"/>
              <a:gd name="connsiteY9" fmla="*/ 3147924 h 4851901"/>
              <a:gd name="connsiteX10" fmla="*/ 3559167 w 4808490"/>
              <a:gd name="connsiteY10" fmla="*/ 3145993 h 4851901"/>
              <a:gd name="connsiteX11" fmla="*/ 3559425 w 4808490"/>
              <a:gd name="connsiteY11" fmla="*/ 3145310 h 4851901"/>
              <a:gd name="connsiteX12" fmla="*/ 3558607 w 4808490"/>
              <a:gd name="connsiteY12" fmla="*/ 3144414 h 4851901"/>
              <a:gd name="connsiteX13" fmla="*/ 3570237 w 4808490"/>
              <a:gd name="connsiteY13" fmla="*/ 3143771 h 4851901"/>
              <a:gd name="connsiteX14" fmla="*/ 3555820 w 4808490"/>
              <a:gd name="connsiteY14" fmla="*/ 3162440 h 4851901"/>
              <a:gd name="connsiteX15" fmla="*/ 3548025 w 4808490"/>
              <a:gd name="connsiteY15" fmla="*/ 3174699 h 4851901"/>
              <a:gd name="connsiteX16" fmla="*/ 3543164 w 4808490"/>
              <a:gd name="connsiteY16" fmla="*/ 3184430 h 4851901"/>
              <a:gd name="connsiteX17" fmla="*/ 3569802 w 4808490"/>
              <a:gd name="connsiteY17" fmla="*/ 3145811 h 4851901"/>
              <a:gd name="connsiteX18" fmla="*/ 3570237 w 4808490"/>
              <a:gd name="connsiteY18" fmla="*/ 3143771 h 4851901"/>
              <a:gd name="connsiteX19" fmla="*/ 3582807 w 4808490"/>
              <a:gd name="connsiteY19" fmla="*/ 3120209 h 4851901"/>
              <a:gd name="connsiteX20" fmla="*/ 3571537 w 4808490"/>
              <a:gd name="connsiteY20" fmla="*/ 3133695 h 4851901"/>
              <a:gd name="connsiteX21" fmla="*/ 3569875 w 4808490"/>
              <a:gd name="connsiteY21" fmla="*/ 3137220 h 4851901"/>
              <a:gd name="connsiteX22" fmla="*/ 3581929 w 4808490"/>
              <a:gd name="connsiteY22" fmla="*/ 3124281 h 4851901"/>
              <a:gd name="connsiteX23" fmla="*/ 3582910 w 4808490"/>
              <a:gd name="connsiteY23" fmla="*/ 3121636 h 4851901"/>
              <a:gd name="connsiteX24" fmla="*/ 3582807 w 4808490"/>
              <a:gd name="connsiteY24" fmla="*/ 3120209 h 4851901"/>
              <a:gd name="connsiteX25" fmla="*/ 3583575 w 4808490"/>
              <a:gd name="connsiteY25" fmla="*/ 3099194 h 4851901"/>
              <a:gd name="connsiteX26" fmla="*/ 3577907 w 4808490"/>
              <a:gd name="connsiteY26" fmla="*/ 3105761 h 4851901"/>
              <a:gd name="connsiteX27" fmla="*/ 3572613 w 4808490"/>
              <a:gd name="connsiteY27" fmla="*/ 3112626 h 4851901"/>
              <a:gd name="connsiteX28" fmla="*/ 3582561 w 4808490"/>
              <a:gd name="connsiteY28" fmla="*/ 3102222 h 4851901"/>
              <a:gd name="connsiteX29" fmla="*/ 3583575 w 4808490"/>
              <a:gd name="connsiteY29" fmla="*/ 3099194 h 4851901"/>
              <a:gd name="connsiteX30" fmla="*/ 3375830 w 4808490"/>
              <a:gd name="connsiteY30" fmla="*/ 3089352 h 4851901"/>
              <a:gd name="connsiteX31" fmla="*/ 3371743 w 4808490"/>
              <a:gd name="connsiteY31" fmla="*/ 3089578 h 4851901"/>
              <a:gd name="connsiteX32" fmla="*/ 3373819 w 4808490"/>
              <a:gd name="connsiteY32" fmla="*/ 3090054 h 4851901"/>
              <a:gd name="connsiteX33" fmla="*/ 3375830 w 4808490"/>
              <a:gd name="connsiteY33" fmla="*/ 3089352 h 4851901"/>
              <a:gd name="connsiteX34" fmla="*/ 3610693 w 4808490"/>
              <a:gd name="connsiteY34" fmla="*/ 3060056 h 4851901"/>
              <a:gd name="connsiteX35" fmla="*/ 3603467 w 4808490"/>
              <a:gd name="connsiteY35" fmla="*/ 3071921 h 4851901"/>
              <a:gd name="connsiteX36" fmla="*/ 3596513 w 4808490"/>
              <a:gd name="connsiteY36" fmla="*/ 3088700 h 4851901"/>
              <a:gd name="connsiteX37" fmla="*/ 3582633 w 4808490"/>
              <a:gd name="connsiteY37" fmla="*/ 3117064 h 4851901"/>
              <a:gd name="connsiteX38" fmla="*/ 3588015 w 4808490"/>
              <a:gd name="connsiteY38" fmla="*/ 3111772 h 4851901"/>
              <a:gd name="connsiteX39" fmla="*/ 3610693 w 4808490"/>
              <a:gd name="connsiteY39" fmla="*/ 3060056 h 4851901"/>
              <a:gd name="connsiteX40" fmla="*/ 3449807 w 4808490"/>
              <a:gd name="connsiteY40" fmla="*/ 3045599 h 4851901"/>
              <a:gd name="connsiteX41" fmla="*/ 3440321 w 4808490"/>
              <a:gd name="connsiteY41" fmla="*/ 3058186 h 4851901"/>
              <a:gd name="connsiteX42" fmla="*/ 3434131 w 4808490"/>
              <a:gd name="connsiteY42" fmla="*/ 3070230 h 4851901"/>
              <a:gd name="connsiteX43" fmla="*/ 3449796 w 4808490"/>
              <a:gd name="connsiteY43" fmla="*/ 3046116 h 4851901"/>
              <a:gd name="connsiteX44" fmla="*/ 3616371 w 4808490"/>
              <a:gd name="connsiteY44" fmla="*/ 3044431 h 4851901"/>
              <a:gd name="connsiteX45" fmla="*/ 3613653 w 4808490"/>
              <a:gd name="connsiteY45" fmla="*/ 3045173 h 4851901"/>
              <a:gd name="connsiteX46" fmla="*/ 3615761 w 4808490"/>
              <a:gd name="connsiteY46" fmla="*/ 3046239 h 4851901"/>
              <a:gd name="connsiteX47" fmla="*/ 3617740 w 4808490"/>
              <a:gd name="connsiteY47" fmla="*/ 3044947 h 4851901"/>
              <a:gd name="connsiteX48" fmla="*/ 3616371 w 4808490"/>
              <a:gd name="connsiteY48" fmla="*/ 3044431 h 4851901"/>
              <a:gd name="connsiteX49" fmla="*/ 3628876 w 4808490"/>
              <a:gd name="connsiteY49" fmla="*/ 2992135 h 4851901"/>
              <a:gd name="connsiteX50" fmla="*/ 3626498 w 4808490"/>
              <a:gd name="connsiteY50" fmla="*/ 2992423 h 4851901"/>
              <a:gd name="connsiteX51" fmla="*/ 3624786 w 4808490"/>
              <a:gd name="connsiteY51" fmla="*/ 2995673 h 4851901"/>
              <a:gd name="connsiteX52" fmla="*/ 3626747 w 4808490"/>
              <a:gd name="connsiteY52" fmla="*/ 2996919 h 4851901"/>
              <a:gd name="connsiteX53" fmla="*/ 3628127 w 4808490"/>
              <a:gd name="connsiteY53" fmla="*/ 2994810 h 4851901"/>
              <a:gd name="connsiteX54" fmla="*/ 3628876 w 4808490"/>
              <a:gd name="connsiteY54" fmla="*/ 2992135 h 4851901"/>
              <a:gd name="connsiteX55" fmla="*/ 3663280 w 4808490"/>
              <a:gd name="connsiteY55" fmla="*/ 2973333 h 4851901"/>
              <a:gd name="connsiteX56" fmla="*/ 3661349 w 4808490"/>
              <a:gd name="connsiteY56" fmla="*/ 2973505 h 4851901"/>
              <a:gd name="connsiteX57" fmla="*/ 3661205 w 4808490"/>
              <a:gd name="connsiteY57" fmla="*/ 2973519 h 4851901"/>
              <a:gd name="connsiteX58" fmla="*/ 3660239 w 4808490"/>
              <a:gd name="connsiteY58" fmla="*/ 2973605 h 4851901"/>
              <a:gd name="connsiteX59" fmla="*/ 3660189 w 4808490"/>
              <a:gd name="connsiteY59" fmla="*/ 2973610 h 4851901"/>
              <a:gd name="connsiteX60" fmla="*/ 3661205 w 4808490"/>
              <a:gd name="connsiteY60" fmla="*/ 2973519 h 4851901"/>
              <a:gd name="connsiteX61" fmla="*/ 3747426 w 4808490"/>
              <a:gd name="connsiteY61" fmla="*/ 2936900 h 4851901"/>
              <a:gd name="connsiteX62" fmla="*/ 3739395 w 4808490"/>
              <a:gd name="connsiteY62" fmla="*/ 2951247 h 4851901"/>
              <a:gd name="connsiteX63" fmla="*/ 3724267 w 4808490"/>
              <a:gd name="connsiteY63" fmla="*/ 2971928 h 4851901"/>
              <a:gd name="connsiteX64" fmla="*/ 3707033 w 4808490"/>
              <a:gd name="connsiteY64" fmla="*/ 2998606 h 4851901"/>
              <a:gd name="connsiteX65" fmla="*/ 3712020 w 4808490"/>
              <a:gd name="connsiteY65" fmla="*/ 3001102 h 4851901"/>
              <a:gd name="connsiteX66" fmla="*/ 3731825 w 4808490"/>
              <a:gd name="connsiteY66" fmla="*/ 2975508 h 4851901"/>
              <a:gd name="connsiteX67" fmla="*/ 3734209 w 4808490"/>
              <a:gd name="connsiteY67" fmla="*/ 2972627 h 4851901"/>
              <a:gd name="connsiteX68" fmla="*/ 3745659 w 4808490"/>
              <a:gd name="connsiteY68" fmla="*/ 2942268 h 4851901"/>
              <a:gd name="connsiteX69" fmla="*/ 3678005 w 4808490"/>
              <a:gd name="connsiteY69" fmla="*/ 2909238 h 4851901"/>
              <a:gd name="connsiteX70" fmla="*/ 3662519 w 4808490"/>
              <a:gd name="connsiteY70" fmla="*/ 2939088 h 4851901"/>
              <a:gd name="connsiteX71" fmla="*/ 3660453 w 4808490"/>
              <a:gd name="connsiteY71" fmla="*/ 2942050 h 4851901"/>
              <a:gd name="connsiteX72" fmla="*/ 3673995 w 4808490"/>
              <a:gd name="connsiteY72" fmla="*/ 2911277 h 4851901"/>
              <a:gd name="connsiteX73" fmla="*/ 3675187 w 4808490"/>
              <a:gd name="connsiteY73" fmla="*/ 2910258 h 4851901"/>
              <a:gd name="connsiteX74" fmla="*/ 3678005 w 4808490"/>
              <a:gd name="connsiteY74" fmla="*/ 2909238 h 4851901"/>
              <a:gd name="connsiteX75" fmla="*/ 4399585 w 4808490"/>
              <a:gd name="connsiteY75" fmla="*/ 2898798 h 4851901"/>
              <a:gd name="connsiteX76" fmla="*/ 4399002 w 4808490"/>
              <a:gd name="connsiteY76" fmla="*/ 2899410 h 4851901"/>
              <a:gd name="connsiteX77" fmla="*/ 4397647 w 4808490"/>
              <a:gd name="connsiteY77" fmla="*/ 2902824 h 4851901"/>
              <a:gd name="connsiteX78" fmla="*/ 4398603 w 4808490"/>
              <a:gd name="connsiteY78" fmla="*/ 2903990 h 4851901"/>
              <a:gd name="connsiteX79" fmla="*/ 4399751 w 4808490"/>
              <a:gd name="connsiteY79" fmla="*/ 2899253 h 4851901"/>
              <a:gd name="connsiteX80" fmla="*/ 3516040 w 4808490"/>
              <a:gd name="connsiteY80" fmla="*/ 2878889 h 4851901"/>
              <a:gd name="connsiteX81" fmla="*/ 3495921 w 4808490"/>
              <a:gd name="connsiteY81" fmla="*/ 2942619 h 4851901"/>
              <a:gd name="connsiteX82" fmla="*/ 3460110 w 4808490"/>
              <a:gd name="connsiteY82" fmla="*/ 3022660 h 4851901"/>
              <a:gd name="connsiteX83" fmla="*/ 3454776 w 4808490"/>
              <a:gd name="connsiteY83" fmla="*/ 3034520 h 4851901"/>
              <a:gd name="connsiteX84" fmla="*/ 3452933 w 4808490"/>
              <a:gd name="connsiteY84" fmla="*/ 3038139 h 4851901"/>
              <a:gd name="connsiteX85" fmla="*/ 3453785 w 4808490"/>
              <a:gd name="connsiteY85" fmla="*/ 3039812 h 4851901"/>
              <a:gd name="connsiteX86" fmla="*/ 3475148 w 4808490"/>
              <a:gd name="connsiteY86" fmla="*/ 2999739 h 4851901"/>
              <a:gd name="connsiteX87" fmla="*/ 3476064 w 4808490"/>
              <a:gd name="connsiteY87" fmla="*/ 2997597 h 4851901"/>
              <a:gd name="connsiteX88" fmla="*/ 3503670 w 4808490"/>
              <a:gd name="connsiteY88" fmla="*/ 2929509 h 4851901"/>
              <a:gd name="connsiteX89" fmla="*/ 3509190 w 4808490"/>
              <a:gd name="connsiteY89" fmla="*/ 2916161 h 4851901"/>
              <a:gd name="connsiteX90" fmla="*/ 3516073 w 4808490"/>
              <a:gd name="connsiteY90" fmla="*/ 2882610 h 4851901"/>
              <a:gd name="connsiteX91" fmla="*/ 4413555 w 4808490"/>
              <a:gd name="connsiteY91" fmla="*/ 2873071 h 4851901"/>
              <a:gd name="connsiteX92" fmla="*/ 4413389 w 4808490"/>
              <a:gd name="connsiteY92" fmla="*/ 2873421 h 4851901"/>
              <a:gd name="connsiteX93" fmla="*/ 4408683 w 4808490"/>
              <a:gd name="connsiteY93" fmla="*/ 2886158 h 4851901"/>
              <a:gd name="connsiteX94" fmla="*/ 4409276 w 4808490"/>
              <a:gd name="connsiteY94" fmla="*/ 2885931 h 4851901"/>
              <a:gd name="connsiteX95" fmla="*/ 4411898 w 4808490"/>
              <a:gd name="connsiteY95" fmla="*/ 2878595 h 4851901"/>
              <a:gd name="connsiteX96" fmla="*/ 4352899 w 4808490"/>
              <a:gd name="connsiteY96" fmla="*/ 2867169 h 4851901"/>
              <a:gd name="connsiteX97" fmla="*/ 4347409 w 4808490"/>
              <a:gd name="connsiteY97" fmla="*/ 2886321 h 4851901"/>
              <a:gd name="connsiteX98" fmla="*/ 4344762 w 4808490"/>
              <a:gd name="connsiteY98" fmla="*/ 2897425 h 4851901"/>
              <a:gd name="connsiteX99" fmla="*/ 4344105 w 4808490"/>
              <a:gd name="connsiteY99" fmla="*/ 2901106 h 4851901"/>
              <a:gd name="connsiteX100" fmla="*/ 4346839 w 4808490"/>
              <a:gd name="connsiteY100" fmla="*/ 2893635 h 4851901"/>
              <a:gd name="connsiteX101" fmla="*/ 4352604 w 4808490"/>
              <a:gd name="connsiteY101" fmla="*/ 2868946 h 4851901"/>
              <a:gd name="connsiteX102" fmla="*/ 3515782 w 4808490"/>
              <a:gd name="connsiteY102" fmla="*/ 2850466 h 4851901"/>
              <a:gd name="connsiteX103" fmla="*/ 3508227 w 4808490"/>
              <a:gd name="connsiteY103" fmla="*/ 2872291 h 4851901"/>
              <a:gd name="connsiteX104" fmla="*/ 3443901 w 4808490"/>
              <a:gd name="connsiteY104" fmla="*/ 3024609 h 4851901"/>
              <a:gd name="connsiteX105" fmla="*/ 3372555 w 4808490"/>
              <a:gd name="connsiteY105" fmla="*/ 3153621 h 4851901"/>
              <a:gd name="connsiteX106" fmla="*/ 3372988 w 4808490"/>
              <a:gd name="connsiteY106" fmla="*/ 3153158 h 4851901"/>
              <a:gd name="connsiteX107" fmla="*/ 3396446 w 4808490"/>
              <a:gd name="connsiteY107" fmla="*/ 3123591 h 4851901"/>
              <a:gd name="connsiteX108" fmla="*/ 3439594 w 4808490"/>
              <a:gd name="connsiteY108" fmla="*/ 3045085 h 4851901"/>
              <a:gd name="connsiteX109" fmla="*/ 3481344 w 4808490"/>
              <a:gd name="connsiteY109" fmla="*/ 2952691 h 4851901"/>
              <a:gd name="connsiteX110" fmla="*/ 3515995 w 4808490"/>
              <a:gd name="connsiteY110" fmla="*/ 2874072 h 4851901"/>
              <a:gd name="connsiteX111" fmla="*/ 3483065 w 4808490"/>
              <a:gd name="connsiteY111" fmla="*/ 2839254 h 4851901"/>
              <a:gd name="connsiteX112" fmla="*/ 3482033 w 4808490"/>
              <a:gd name="connsiteY112" fmla="*/ 2840908 h 4851901"/>
              <a:gd name="connsiteX113" fmla="*/ 3481711 w 4808490"/>
              <a:gd name="connsiteY113" fmla="*/ 2840446 h 4851901"/>
              <a:gd name="connsiteX114" fmla="*/ 3483065 w 4808490"/>
              <a:gd name="connsiteY114" fmla="*/ 2839254 h 4851901"/>
              <a:gd name="connsiteX115" fmla="*/ 4628312 w 4808490"/>
              <a:gd name="connsiteY115" fmla="*/ 2824786 h 4851901"/>
              <a:gd name="connsiteX116" fmla="*/ 4621821 w 4808490"/>
              <a:gd name="connsiteY116" fmla="*/ 2839463 h 4851901"/>
              <a:gd name="connsiteX117" fmla="*/ 4590687 w 4808490"/>
              <a:gd name="connsiteY117" fmla="*/ 2893702 h 4851901"/>
              <a:gd name="connsiteX118" fmla="*/ 4605083 w 4808490"/>
              <a:gd name="connsiteY118" fmla="*/ 2888643 h 4851901"/>
              <a:gd name="connsiteX119" fmla="*/ 4616522 w 4808490"/>
              <a:gd name="connsiteY119" fmla="*/ 2874055 h 4851901"/>
              <a:gd name="connsiteX120" fmla="*/ 4620012 w 4808490"/>
              <a:gd name="connsiteY120" fmla="*/ 2873212 h 4851901"/>
              <a:gd name="connsiteX121" fmla="*/ 4620305 w 4808490"/>
              <a:gd name="connsiteY121" fmla="*/ 2872726 h 4851901"/>
              <a:gd name="connsiteX122" fmla="*/ 4620842 w 4808490"/>
              <a:gd name="connsiteY122" fmla="*/ 2870311 h 4851901"/>
              <a:gd name="connsiteX123" fmla="*/ 4421224 w 4808490"/>
              <a:gd name="connsiteY123" fmla="*/ 2824112 h 4851901"/>
              <a:gd name="connsiteX124" fmla="*/ 4418354 w 4808490"/>
              <a:gd name="connsiteY124" fmla="*/ 2824117 h 4851901"/>
              <a:gd name="connsiteX125" fmla="*/ 4417128 w 4808490"/>
              <a:gd name="connsiteY125" fmla="*/ 2826624 h 4851901"/>
              <a:gd name="connsiteX126" fmla="*/ 4416855 w 4808490"/>
              <a:gd name="connsiteY126" fmla="*/ 2827633 h 4851901"/>
              <a:gd name="connsiteX127" fmla="*/ 4416693 w 4808490"/>
              <a:gd name="connsiteY127" fmla="*/ 2831502 h 4851901"/>
              <a:gd name="connsiteX128" fmla="*/ 4417723 w 4808490"/>
              <a:gd name="connsiteY128" fmla="*/ 2832314 h 4851901"/>
              <a:gd name="connsiteX129" fmla="*/ 4421224 w 4808490"/>
              <a:gd name="connsiteY129" fmla="*/ 2824112 h 4851901"/>
              <a:gd name="connsiteX130" fmla="*/ 4295849 w 4808490"/>
              <a:gd name="connsiteY130" fmla="*/ 2811631 h 4851901"/>
              <a:gd name="connsiteX131" fmla="*/ 4295373 w 4808490"/>
              <a:gd name="connsiteY131" fmla="*/ 2812217 h 4851901"/>
              <a:gd name="connsiteX132" fmla="*/ 4286896 w 4808490"/>
              <a:gd name="connsiteY132" fmla="*/ 2823702 h 4851901"/>
              <a:gd name="connsiteX133" fmla="*/ 4283461 w 4808490"/>
              <a:gd name="connsiteY133" fmla="*/ 2833654 h 4851901"/>
              <a:gd name="connsiteX134" fmla="*/ 4287100 w 4808490"/>
              <a:gd name="connsiteY134" fmla="*/ 2830785 h 4851901"/>
              <a:gd name="connsiteX135" fmla="*/ 4292011 w 4808490"/>
              <a:gd name="connsiteY135" fmla="*/ 2823684 h 4851901"/>
              <a:gd name="connsiteX136" fmla="*/ 4295788 w 4808490"/>
              <a:gd name="connsiteY136" fmla="*/ 2811969 h 4851901"/>
              <a:gd name="connsiteX137" fmla="*/ 3773192 w 4808490"/>
              <a:gd name="connsiteY137" fmla="*/ 2751200 h 4851901"/>
              <a:gd name="connsiteX138" fmla="*/ 3771726 w 4808490"/>
              <a:gd name="connsiteY138" fmla="*/ 2756517 h 4851901"/>
              <a:gd name="connsiteX139" fmla="*/ 3770171 w 4808490"/>
              <a:gd name="connsiteY139" fmla="*/ 2760908 h 4851901"/>
              <a:gd name="connsiteX140" fmla="*/ 3746862 w 4808490"/>
              <a:gd name="connsiteY140" fmla="*/ 2792630 h 4851901"/>
              <a:gd name="connsiteX141" fmla="*/ 3747975 w 4808490"/>
              <a:gd name="connsiteY141" fmla="*/ 2788844 h 4851901"/>
              <a:gd name="connsiteX142" fmla="*/ 3749834 w 4808490"/>
              <a:gd name="connsiteY142" fmla="*/ 2780271 h 4851901"/>
              <a:gd name="connsiteX143" fmla="*/ 3760941 w 4808490"/>
              <a:gd name="connsiteY143" fmla="*/ 2765829 h 4851901"/>
              <a:gd name="connsiteX144" fmla="*/ 4642534 w 4808490"/>
              <a:gd name="connsiteY144" fmla="*/ 2737477 h 4851901"/>
              <a:gd name="connsiteX145" fmla="*/ 4637295 w 4808490"/>
              <a:gd name="connsiteY145" fmla="*/ 2745948 h 4851901"/>
              <a:gd name="connsiteX146" fmla="*/ 4579148 w 4808490"/>
              <a:gd name="connsiteY146" fmla="*/ 2851498 h 4851901"/>
              <a:gd name="connsiteX147" fmla="*/ 4577157 w 4808490"/>
              <a:gd name="connsiteY147" fmla="*/ 2863444 h 4851901"/>
              <a:gd name="connsiteX148" fmla="*/ 4579932 w 4808490"/>
              <a:gd name="connsiteY148" fmla="*/ 2858149 h 4851901"/>
              <a:gd name="connsiteX149" fmla="*/ 4607695 w 4808490"/>
              <a:gd name="connsiteY149" fmla="*/ 2811501 h 4851901"/>
              <a:gd name="connsiteX150" fmla="*/ 4615194 w 4808490"/>
              <a:gd name="connsiteY150" fmla="*/ 2808209 h 4851901"/>
              <a:gd name="connsiteX151" fmla="*/ 4626386 w 4808490"/>
              <a:gd name="connsiteY151" fmla="*/ 2788620 h 4851901"/>
              <a:gd name="connsiteX152" fmla="*/ 4636854 w 4808490"/>
              <a:gd name="connsiteY152" fmla="*/ 2772720 h 4851901"/>
              <a:gd name="connsiteX153" fmla="*/ 4642322 w 4808490"/>
              <a:gd name="connsiteY153" fmla="*/ 2739402 h 4851901"/>
              <a:gd name="connsiteX154" fmla="*/ 4449876 w 4808490"/>
              <a:gd name="connsiteY154" fmla="*/ 2720500 h 4851901"/>
              <a:gd name="connsiteX155" fmla="*/ 4448985 w 4808490"/>
              <a:gd name="connsiteY155" fmla="*/ 2728456 h 4851901"/>
              <a:gd name="connsiteX156" fmla="*/ 4446052 w 4808490"/>
              <a:gd name="connsiteY156" fmla="*/ 2734155 h 4851901"/>
              <a:gd name="connsiteX157" fmla="*/ 4449876 w 4808490"/>
              <a:gd name="connsiteY157" fmla="*/ 2720500 h 4851901"/>
              <a:gd name="connsiteX158" fmla="*/ 4450934 w 4808490"/>
              <a:gd name="connsiteY158" fmla="*/ 2715273 h 4851901"/>
              <a:gd name="connsiteX159" fmla="*/ 4451311 w 4808490"/>
              <a:gd name="connsiteY159" fmla="*/ 2719034 h 4851901"/>
              <a:gd name="connsiteX160" fmla="*/ 4449876 w 4808490"/>
              <a:gd name="connsiteY160" fmla="*/ 2720500 h 4851901"/>
              <a:gd name="connsiteX161" fmla="*/ 4448911 w 4808490"/>
              <a:gd name="connsiteY161" fmla="*/ 2717533 h 4851901"/>
              <a:gd name="connsiteX162" fmla="*/ 4450934 w 4808490"/>
              <a:gd name="connsiteY162" fmla="*/ 2715273 h 4851901"/>
              <a:gd name="connsiteX163" fmla="*/ 4451992 w 4808490"/>
              <a:gd name="connsiteY163" fmla="*/ 2710047 h 4851901"/>
              <a:gd name="connsiteX164" fmla="*/ 4452368 w 4808490"/>
              <a:gd name="connsiteY164" fmla="*/ 2713809 h 4851901"/>
              <a:gd name="connsiteX165" fmla="*/ 4450934 w 4808490"/>
              <a:gd name="connsiteY165" fmla="*/ 2715273 h 4851901"/>
              <a:gd name="connsiteX166" fmla="*/ 4449970 w 4808490"/>
              <a:gd name="connsiteY166" fmla="*/ 2712307 h 4851901"/>
              <a:gd name="connsiteX167" fmla="*/ 4451992 w 4808490"/>
              <a:gd name="connsiteY167" fmla="*/ 2710047 h 4851901"/>
              <a:gd name="connsiteX168" fmla="*/ 4320619 w 4808490"/>
              <a:gd name="connsiteY168" fmla="*/ 2658773 h 4851901"/>
              <a:gd name="connsiteX169" fmla="*/ 4310331 w 4808490"/>
              <a:gd name="connsiteY169" fmla="*/ 2675054 h 4851901"/>
              <a:gd name="connsiteX170" fmla="*/ 4311054 w 4808490"/>
              <a:gd name="connsiteY170" fmla="*/ 2684760 h 4851901"/>
              <a:gd name="connsiteX171" fmla="*/ 4293595 w 4808490"/>
              <a:gd name="connsiteY171" fmla="*/ 2724234 h 4851901"/>
              <a:gd name="connsiteX172" fmla="*/ 4287468 w 4808490"/>
              <a:gd name="connsiteY172" fmla="*/ 2734868 h 4851901"/>
              <a:gd name="connsiteX173" fmla="*/ 4280987 w 4808490"/>
              <a:gd name="connsiteY173" fmla="*/ 2745952 h 4851901"/>
              <a:gd name="connsiteX174" fmla="*/ 4276576 w 4808490"/>
              <a:gd name="connsiteY174" fmla="*/ 2773592 h 4851901"/>
              <a:gd name="connsiteX175" fmla="*/ 4276858 w 4808490"/>
              <a:gd name="connsiteY175" fmla="*/ 2773413 h 4851901"/>
              <a:gd name="connsiteX176" fmla="*/ 4288296 w 4808490"/>
              <a:gd name="connsiteY176" fmla="*/ 2758826 h 4851901"/>
              <a:gd name="connsiteX177" fmla="*/ 4305626 w 4808490"/>
              <a:gd name="connsiteY177" fmla="*/ 2734617 h 4851901"/>
              <a:gd name="connsiteX178" fmla="*/ 4311479 w 4808490"/>
              <a:gd name="connsiteY178" fmla="*/ 2725358 h 4851901"/>
              <a:gd name="connsiteX179" fmla="*/ 4451501 w 4808490"/>
              <a:gd name="connsiteY179" fmla="*/ 2644712 h 4851901"/>
              <a:gd name="connsiteX180" fmla="*/ 4450282 w 4808490"/>
              <a:gd name="connsiteY180" fmla="*/ 2650366 h 4851901"/>
              <a:gd name="connsiteX181" fmla="*/ 4449486 w 4808490"/>
              <a:gd name="connsiteY181" fmla="*/ 2651677 h 4851901"/>
              <a:gd name="connsiteX182" fmla="*/ 4327192 w 4808490"/>
              <a:gd name="connsiteY182" fmla="*/ 2601417 h 4851901"/>
              <a:gd name="connsiteX183" fmla="*/ 4309068 w 4808490"/>
              <a:gd name="connsiteY183" fmla="*/ 2630719 h 4851901"/>
              <a:gd name="connsiteX184" fmla="*/ 4291073 w 4808490"/>
              <a:gd name="connsiteY184" fmla="*/ 2663385 h 4851901"/>
              <a:gd name="connsiteX185" fmla="*/ 4290636 w 4808490"/>
              <a:gd name="connsiteY185" fmla="*/ 2668725 h 4851901"/>
              <a:gd name="connsiteX186" fmla="*/ 4288227 w 4808490"/>
              <a:gd name="connsiteY186" fmla="*/ 2690776 h 4851901"/>
              <a:gd name="connsiteX187" fmla="*/ 4298161 w 4808490"/>
              <a:gd name="connsiteY187" fmla="*/ 2673390 h 4851901"/>
              <a:gd name="connsiteX188" fmla="*/ 4310994 w 4808490"/>
              <a:gd name="connsiteY188" fmla="*/ 2653900 h 4851901"/>
              <a:gd name="connsiteX189" fmla="*/ 4320729 w 4808490"/>
              <a:gd name="connsiteY189" fmla="*/ 2650431 h 4851901"/>
              <a:gd name="connsiteX190" fmla="*/ 4322008 w 4808490"/>
              <a:gd name="connsiteY190" fmla="*/ 2648651 h 4851901"/>
              <a:gd name="connsiteX191" fmla="*/ 4322209 w 4808490"/>
              <a:gd name="connsiteY191" fmla="*/ 2647185 h 4851901"/>
              <a:gd name="connsiteX192" fmla="*/ 4321135 w 4808490"/>
              <a:gd name="connsiteY192" fmla="*/ 2648390 h 4851901"/>
              <a:gd name="connsiteX193" fmla="*/ 4322313 w 4808490"/>
              <a:gd name="connsiteY193" fmla="*/ 2646435 h 4851901"/>
              <a:gd name="connsiteX194" fmla="*/ 4326003 w 4808490"/>
              <a:gd name="connsiteY194" fmla="*/ 2619554 h 4851901"/>
              <a:gd name="connsiteX195" fmla="*/ 4108728 w 4808490"/>
              <a:gd name="connsiteY195" fmla="*/ 2205773 h 4851901"/>
              <a:gd name="connsiteX196" fmla="*/ 4108049 w 4808490"/>
              <a:gd name="connsiteY196" fmla="*/ 2210434 h 4851901"/>
              <a:gd name="connsiteX197" fmla="*/ 4104906 w 4808490"/>
              <a:gd name="connsiteY197" fmla="*/ 2209380 h 4851901"/>
              <a:gd name="connsiteX198" fmla="*/ 4108728 w 4808490"/>
              <a:gd name="connsiteY198" fmla="*/ 2205773 h 4851901"/>
              <a:gd name="connsiteX199" fmla="*/ 3872118 w 4808490"/>
              <a:gd name="connsiteY199" fmla="*/ 2188720 h 4851901"/>
              <a:gd name="connsiteX200" fmla="*/ 3873179 w 4808490"/>
              <a:gd name="connsiteY200" fmla="*/ 2194065 h 4851901"/>
              <a:gd name="connsiteX201" fmla="*/ 3874677 w 4808490"/>
              <a:gd name="connsiteY201" fmla="*/ 2206087 h 4851901"/>
              <a:gd name="connsiteX202" fmla="*/ 3888165 w 4808490"/>
              <a:gd name="connsiteY202" fmla="*/ 2227325 h 4851901"/>
              <a:gd name="connsiteX203" fmla="*/ 3903202 w 4808490"/>
              <a:gd name="connsiteY203" fmla="*/ 2248962 h 4851901"/>
              <a:gd name="connsiteX204" fmla="*/ 3901843 w 4808490"/>
              <a:gd name="connsiteY204" fmla="*/ 2241466 h 4851901"/>
              <a:gd name="connsiteX205" fmla="*/ 3900249 w 4808490"/>
              <a:gd name="connsiteY205" fmla="*/ 2235238 h 4851901"/>
              <a:gd name="connsiteX206" fmla="*/ 4087962 w 4808490"/>
              <a:gd name="connsiteY206" fmla="*/ 2162425 h 4851901"/>
              <a:gd name="connsiteX207" fmla="*/ 4101157 w 4808490"/>
              <a:gd name="connsiteY207" fmla="*/ 2182952 h 4851901"/>
              <a:gd name="connsiteX208" fmla="*/ 4087962 w 4808490"/>
              <a:gd name="connsiteY208" fmla="*/ 2162425 h 4851901"/>
              <a:gd name="connsiteX209" fmla="*/ 4073566 w 4808490"/>
              <a:gd name="connsiteY209" fmla="*/ 2134861 h 4851901"/>
              <a:gd name="connsiteX210" fmla="*/ 4074333 w 4808490"/>
              <a:gd name="connsiteY210" fmla="*/ 2139346 h 4851901"/>
              <a:gd name="connsiteX211" fmla="*/ 4073566 w 4808490"/>
              <a:gd name="connsiteY211" fmla="*/ 2134861 h 4851901"/>
              <a:gd name="connsiteX212" fmla="*/ 4086591 w 4808490"/>
              <a:gd name="connsiteY212" fmla="*/ 2088177 h 4851901"/>
              <a:gd name="connsiteX213" fmla="*/ 4087648 w 4808490"/>
              <a:gd name="connsiteY213" fmla="*/ 2088223 h 4851901"/>
              <a:gd name="connsiteX214" fmla="*/ 4088405 w 4808490"/>
              <a:gd name="connsiteY214" fmla="*/ 2090427 h 4851901"/>
              <a:gd name="connsiteX215" fmla="*/ 4083256 w 4808490"/>
              <a:gd name="connsiteY215" fmla="*/ 2084044 h 4851901"/>
              <a:gd name="connsiteX216" fmla="*/ 4086591 w 4808490"/>
              <a:gd name="connsiteY216" fmla="*/ 2088177 h 4851901"/>
              <a:gd name="connsiteX217" fmla="*/ 4084951 w 4808490"/>
              <a:gd name="connsiteY217" fmla="*/ 2088108 h 4851901"/>
              <a:gd name="connsiteX218" fmla="*/ 3797709 w 4808490"/>
              <a:gd name="connsiteY218" fmla="*/ 2049761 h 4851901"/>
              <a:gd name="connsiteX219" fmla="*/ 3807622 w 4808490"/>
              <a:gd name="connsiteY219" fmla="*/ 2081348 h 4851901"/>
              <a:gd name="connsiteX220" fmla="*/ 3813133 w 4808490"/>
              <a:gd name="connsiteY220" fmla="*/ 2105435 h 4851901"/>
              <a:gd name="connsiteX221" fmla="*/ 3846321 w 4808490"/>
              <a:gd name="connsiteY221" fmla="*/ 2161426 h 4851901"/>
              <a:gd name="connsiteX222" fmla="*/ 3851670 w 4808490"/>
              <a:gd name="connsiteY222" fmla="*/ 2169851 h 4851901"/>
              <a:gd name="connsiteX223" fmla="*/ 3850384 w 4808490"/>
              <a:gd name="connsiteY223" fmla="*/ 2163634 h 4851901"/>
              <a:gd name="connsiteX224" fmla="*/ 3847250 w 4808490"/>
              <a:gd name="connsiteY224" fmla="*/ 2146935 h 4851901"/>
              <a:gd name="connsiteX225" fmla="*/ 3847979 w 4808490"/>
              <a:gd name="connsiteY225" fmla="*/ 2147170 h 4851901"/>
              <a:gd name="connsiteX226" fmla="*/ 3832261 w 4808490"/>
              <a:gd name="connsiteY226" fmla="*/ 2119797 h 4851901"/>
              <a:gd name="connsiteX227" fmla="*/ 3805084 w 4808490"/>
              <a:gd name="connsiteY227" fmla="*/ 2061458 h 4851901"/>
              <a:gd name="connsiteX228" fmla="*/ 4559169 w 4808490"/>
              <a:gd name="connsiteY228" fmla="*/ 2038852 h 4851901"/>
              <a:gd name="connsiteX229" fmla="*/ 4558488 w 4808490"/>
              <a:gd name="connsiteY229" fmla="*/ 2043513 h 4851901"/>
              <a:gd name="connsiteX230" fmla="*/ 4555347 w 4808490"/>
              <a:gd name="connsiteY230" fmla="*/ 2042460 h 4851901"/>
              <a:gd name="connsiteX231" fmla="*/ 4559169 w 4808490"/>
              <a:gd name="connsiteY231" fmla="*/ 2038852 h 4851901"/>
              <a:gd name="connsiteX232" fmla="*/ 4551597 w 4808490"/>
              <a:gd name="connsiteY232" fmla="*/ 2016033 h 4851901"/>
              <a:gd name="connsiteX233" fmla="*/ 4555698 w 4808490"/>
              <a:gd name="connsiteY233" fmla="*/ 2021558 h 4851901"/>
              <a:gd name="connsiteX234" fmla="*/ 4556675 w 4808490"/>
              <a:gd name="connsiteY234" fmla="*/ 2025548 h 4851901"/>
              <a:gd name="connsiteX235" fmla="*/ 4538401 w 4808490"/>
              <a:gd name="connsiteY235" fmla="*/ 1995505 h 4851901"/>
              <a:gd name="connsiteX236" fmla="*/ 4551597 w 4808490"/>
              <a:gd name="connsiteY236" fmla="*/ 2016033 h 4851901"/>
              <a:gd name="connsiteX237" fmla="*/ 4538401 w 4808490"/>
              <a:gd name="connsiteY237" fmla="*/ 1995505 h 4851901"/>
              <a:gd name="connsiteX238" fmla="*/ 3771773 w 4808490"/>
              <a:gd name="connsiteY238" fmla="*/ 1972517 h 4851901"/>
              <a:gd name="connsiteX239" fmla="*/ 3786588 w 4808490"/>
              <a:gd name="connsiteY239" fmla="*/ 2016519 h 4851901"/>
              <a:gd name="connsiteX240" fmla="*/ 3788103 w 4808490"/>
              <a:gd name="connsiteY240" fmla="*/ 2018066 h 4851901"/>
              <a:gd name="connsiteX241" fmla="*/ 3791851 w 4808490"/>
              <a:gd name="connsiteY241" fmla="*/ 2019817 h 4851901"/>
              <a:gd name="connsiteX242" fmla="*/ 3774248 w 4808490"/>
              <a:gd name="connsiteY242" fmla="*/ 1976846 h 4851901"/>
              <a:gd name="connsiteX243" fmla="*/ 4524006 w 4808490"/>
              <a:gd name="connsiteY243" fmla="*/ 1967940 h 4851901"/>
              <a:gd name="connsiteX244" fmla="*/ 4524772 w 4808490"/>
              <a:gd name="connsiteY244" fmla="*/ 1972425 h 4851901"/>
              <a:gd name="connsiteX245" fmla="*/ 4524006 w 4808490"/>
              <a:gd name="connsiteY245" fmla="*/ 1967940 h 4851901"/>
              <a:gd name="connsiteX246" fmla="*/ 3776703 w 4808490"/>
              <a:gd name="connsiteY246" fmla="*/ 1929329 h 4851901"/>
              <a:gd name="connsiteX247" fmla="*/ 3779535 w 4808490"/>
              <a:gd name="connsiteY247" fmla="*/ 1929843 h 4851901"/>
              <a:gd name="connsiteX248" fmla="*/ 3776900 w 4808490"/>
              <a:gd name="connsiteY248" fmla="*/ 1929366 h 4851901"/>
              <a:gd name="connsiteX249" fmla="*/ 3775317 w 4808490"/>
              <a:gd name="connsiteY249" fmla="*/ 1929077 h 4851901"/>
              <a:gd name="connsiteX250" fmla="*/ 3776703 w 4808490"/>
              <a:gd name="connsiteY250" fmla="*/ 1929329 h 4851901"/>
              <a:gd name="connsiteX251" fmla="*/ 3775385 w 4808490"/>
              <a:gd name="connsiteY251" fmla="*/ 1929090 h 4851901"/>
              <a:gd name="connsiteX252" fmla="*/ 3775317 w 4808490"/>
              <a:gd name="connsiteY252" fmla="*/ 1929077 h 4851901"/>
              <a:gd name="connsiteX253" fmla="*/ 4707797 w 4808490"/>
              <a:gd name="connsiteY253" fmla="*/ 1906037 h 4851901"/>
              <a:gd name="connsiteX254" fmla="*/ 4710744 w 4808490"/>
              <a:gd name="connsiteY254" fmla="*/ 1915605 h 4851901"/>
              <a:gd name="connsiteX255" fmla="*/ 4708926 w 4808490"/>
              <a:gd name="connsiteY255" fmla="*/ 1907827 h 4851901"/>
              <a:gd name="connsiteX256" fmla="*/ 3732208 w 4808490"/>
              <a:gd name="connsiteY256" fmla="*/ 1892880 h 4851901"/>
              <a:gd name="connsiteX257" fmla="*/ 3733844 w 4808490"/>
              <a:gd name="connsiteY257" fmla="*/ 1895951 h 4851901"/>
              <a:gd name="connsiteX258" fmla="*/ 3734544 w 4808490"/>
              <a:gd name="connsiteY258" fmla="*/ 1899723 h 4851901"/>
              <a:gd name="connsiteX259" fmla="*/ 3731308 w 4808490"/>
              <a:gd name="connsiteY259" fmla="*/ 1899033 h 4851901"/>
              <a:gd name="connsiteX260" fmla="*/ 3729356 w 4808490"/>
              <a:gd name="connsiteY260" fmla="*/ 1894352 h 4851901"/>
              <a:gd name="connsiteX261" fmla="*/ 3732208 w 4808490"/>
              <a:gd name="connsiteY261" fmla="*/ 1892880 h 4851901"/>
              <a:gd name="connsiteX262" fmla="*/ 3838051 w 4808490"/>
              <a:gd name="connsiteY262" fmla="*/ 1887579 h 4851901"/>
              <a:gd name="connsiteX263" fmla="*/ 3850006 w 4808490"/>
              <a:gd name="connsiteY263" fmla="*/ 1897684 h 4851901"/>
              <a:gd name="connsiteX264" fmla="*/ 3879783 w 4808490"/>
              <a:gd name="connsiteY264" fmla="*/ 1943647 h 4851901"/>
              <a:gd name="connsiteX265" fmla="*/ 3889780 w 4808490"/>
              <a:gd name="connsiteY265" fmla="*/ 1945462 h 4851901"/>
              <a:gd name="connsiteX266" fmla="*/ 3890013 w 4808490"/>
              <a:gd name="connsiteY266" fmla="*/ 1945812 h 4851901"/>
              <a:gd name="connsiteX267" fmla="*/ 3912472 w 4808490"/>
              <a:gd name="connsiteY267" fmla="*/ 2001486 h 4851901"/>
              <a:gd name="connsiteX268" fmla="*/ 3944524 w 4808490"/>
              <a:gd name="connsiteY268" fmla="*/ 2098694 h 4851901"/>
              <a:gd name="connsiteX269" fmla="*/ 3940091 w 4808490"/>
              <a:gd name="connsiteY269" fmla="*/ 2093694 h 4851901"/>
              <a:gd name="connsiteX270" fmla="*/ 3890869 w 4808490"/>
              <a:gd name="connsiteY270" fmla="*/ 1990624 h 4851901"/>
              <a:gd name="connsiteX271" fmla="*/ 3863240 w 4808490"/>
              <a:gd name="connsiteY271" fmla="*/ 1939323 h 4851901"/>
              <a:gd name="connsiteX272" fmla="*/ 3838051 w 4808490"/>
              <a:gd name="connsiteY272" fmla="*/ 1887579 h 4851901"/>
              <a:gd name="connsiteX273" fmla="*/ 3784450 w 4808490"/>
              <a:gd name="connsiteY273" fmla="*/ 1875115 h 4851901"/>
              <a:gd name="connsiteX274" fmla="*/ 3785640 w 4808490"/>
              <a:gd name="connsiteY274" fmla="*/ 1877553 h 4851901"/>
              <a:gd name="connsiteX275" fmla="*/ 3788702 w 4808490"/>
              <a:gd name="connsiteY275" fmla="*/ 1884892 h 4851901"/>
              <a:gd name="connsiteX276" fmla="*/ 4515332 w 4808490"/>
              <a:gd name="connsiteY276" fmla="*/ 1873120 h 4851901"/>
              <a:gd name="connsiteX277" fmla="*/ 4517842 w 4808490"/>
              <a:gd name="connsiteY277" fmla="*/ 1880781 h 4851901"/>
              <a:gd name="connsiteX278" fmla="*/ 4518751 w 4808490"/>
              <a:gd name="connsiteY278" fmla="*/ 1883945 h 4851901"/>
              <a:gd name="connsiteX279" fmla="*/ 4515106 w 4808490"/>
              <a:gd name="connsiteY279" fmla="*/ 1877075 h 4851901"/>
              <a:gd name="connsiteX280" fmla="*/ 3733783 w 4808490"/>
              <a:gd name="connsiteY280" fmla="*/ 1856917 h 4851901"/>
              <a:gd name="connsiteX281" fmla="*/ 3734228 w 4808490"/>
              <a:gd name="connsiteY281" fmla="*/ 1861005 h 4851901"/>
              <a:gd name="connsiteX282" fmla="*/ 3731327 w 4808490"/>
              <a:gd name="connsiteY282" fmla="*/ 1859295 h 4851901"/>
              <a:gd name="connsiteX283" fmla="*/ 3733783 w 4808490"/>
              <a:gd name="connsiteY283" fmla="*/ 1856917 h 4851901"/>
              <a:gd name="connsiteX284" fmla="*/ 3723205 w 4808490"/>
              <a:gd name="connsiteY284" fmla="*/ 1823687 h 4851901"/>
              <a:gd name="connsiteX285" fmla="*/ 3725765 w 4808490"/>
              <a:gd name="connsiteY285" fmla="*/ 1825710 h 4851901"/>
              <a:gd name="connsiteX286" fmla="*/ 3720172 w 4808490"/>
              <a:gd name="connsiteY286" fmla="*/ 1824893 h 4851901"/>
              <a:gd name="connsiteX287" fmla="*/ 3723205 w 4808490"/>
              <a:gd name="connsiteY287" fmla="*/ 1823687 h 4851901"/>
              <a:gd name="connsiteX288" fmla="*/ 4434671 w 4808490"/>
              <a:gd name="connsiteY288" fmla="*/ 1788269 h 4851901"/>
              <a:gd name="connsiteX289" fmla="*/ 4442045 w 4808490"/>
              <a:gd name="connsiteY289" fmla="*/ 1800411 h 4851901"/>
              <a:gd name="connsiteX290" fmla="*/ 4471989 w 4808490"/>
              <a:gd name="connsiteY290" fmla="*/ 1848517 h 4851901"/>
              <a:gd name="connsiteX291" fmla="*/ 4482422 w 4808490"/>
              <a:gd name="connsiteY291" fmla="*/ 1852883 h 4851901"/>
              <a:gd name="connsiteX292" fmla="*/ 4516526 w 4808490"/>
              <a:gd name="connsiteY292" fmla="*/ 1906269 h 4851901"/>
              <a:gd name="connsiteX293" fmla="*/ 4524963 w 4808490"/>
              <a:gd name="connsiteY293" fmla="*/ 1910519 h 4851901"/>
              <a:gd name="connsiteX294" fmla="*/ 4526408 w 4808490"/>
              <a:gd name="connsiteY294" fmla="*/ 1910606 h 4851901"/>
              <a:gd name="connsiteX295" fmla="*/ 4540899 w 4808490"/>
              <a:gd name="connsiteY295" fmla="*/ 1961055 h 4851901"/>
              <a:gd name="connsiteX296" fmla="*/ 4548193 w 4808490"/>
              <a:gd name="connsiteY296" fmla="*/ 1990877 h 4851901"/>
              <a:gd name="connsiteX297" fmla="*/ 4514420 w 4808490"/>
              <a:gd name="connsiteY297" fmla="*/ 1938320 h 4851901"/>
              <a:gd name="connsiteX298" fmla="*/ 4440491 w 4808490"/>
              <a:gd name="connsiteY298" fmla="*/ 1809439 h 4851901"/>
              <a:gd name="connsiteX299" fmla="*/ 4446546 w 4808490"/>
              <a:gd name="connsiteY299" fmla="*/ 1735424 h 4851901"/>
              <a:gd name="connsiteX300" fmla="*/ 4466545 w 4808490"/>
              <a:gd name="connsiteY300" fmla="*/ 1742067 h 4851901"/>
              <a:gd name="connsiteX301" fmla="*/ 4471353 w 4808490"/>
              <a:gd name="connsiteY301" fmla="*/ 1749468 h 4851901"/>
              <a:gd name="connsiteX302" fmla="*/ 4489407 w 4808490"/>
              <a:gd name="connsiteY302" fmla="*/ 1793998 h 4851901"/>
              <a:gd name="connsiteX303" fmla="*/ 4502214 w 4808490"/>
              <a:gd name="connsiteY303" fmla="*/ 1833087 h 4851901"/>
              <a:gd name="connsiteX304" fmla="*/ 4490825 w 4808490"/>
              <a:gd name="connsiteY304" fmla="*/ 1809573 h 4851901"/>
              <a:gd name="connsiteX305" fmla="*/ 4446546 w 4808490"/>
              <a:gd name="connsiteY305" fmla="*/ 1735424 h 4851901"/>
              <a:gd name="connsiteX306" fmla="*/ 3686035 w 4808490"/>
              <a:gd name="connsiteY306" fmla="*/ 1727147 h 4851901"/>
              <a:gd name="connsiteX307" fmla="*/ 3699447 w 4808490"/>
              <a:gd name="connsiteY307" fmla="*/ 1745949 h 4851901"/>
              <a:gd name="connsiteX308" fmla="*/ 3708338 w 4808490"/>
              <a:gd name="connsiteY308" fmla="*/ 1768319 h 4851901"/>
              <a:gd name="connsiteX309" fmla="*/ 3717944 w 4808490"/>
              <a:gd name="connsiteY309" fmla="*/ 1804057 h 4851901"/>
              <a:gd name="connsiteX310" fmla="*/ 3701988 w 4808490"/>
              <a:gd name="connsiteY310" fmla="*/ 1762906 h 4851901"/>
              <a:gd name="connsiteX311" fmla="*/ 3685789 w 4808490"/>
              <a:gd name="connsiteY311" fmla="*/ 1730410 h 4851901"/>
              <a:gd name="connsiteX312" fmla="*/ 3672078 w 4808490"/>
              <a:gd name="connsiteY312" fmla="*/ 1727041 h 4851901"/>
              <a:gd name="connsiteX313" fmla="*/ 3684474 w 4808490"/>
              <a:gd name="connsiteY313" fmla="*/ 1742581 h 4851901"/>
              <a:gd name="connsiteX314" fmla="*/ 3685492 w 4808490"/>
              <a:gd name="connsiteY314" fmla="*/ 1746871 h 4851901"/>
              <a:gd name="connsiteX315" fmla="*/ 3678512 w 4808490"/>
              <a:gd name="connsiteY315" fmla="*/ 1737135 h 4851901"/>
              <a:gd name="connsiteX316" fmla="*/ 3672078 w 4808490"/>
              <a:gd name="connsiteY316" fmla="*/ 1727041 h 4851901"/>
              <a:gd name="connsiteX317" fmla="*/ 4610267 w 4808490"/>
              <a:gd name="connsiteY317" fmla="*/ 1671921 h 4851901"/>
              <a:gd name="connsiteX318" fmla="*/ 4612029 w 4808490"/>
              <a:gd name="connsiteY318" fmla="*/ 1677050 h 4851901"/>
              <a:gd name="connsiteX319" fmla="*/ 4611963 w 4808490"/>
              <a:gd name="connsiteY319" fmla="*/ 1678218 h 4851901"/>
              <a:gd name="connsiteX320" fmla="*/ 4611794 w 4808490"/>
              <a:gd name="connsiteY320" fmla="*/ 1677612 h 4851901"/>
              <a:gd name="connsiteX321" fmla="*/ 1687626 w 4808490"/>
              <a:gd name="connsiteY321" fmla="*/ 1510537 h 4851901"/>
              <a:gd name="connsiteX322" fmla="*/ 1641219 w 4808490"/>
              <a:gd name="connsiteY322" fmla="*/ 1511778 h 4851901"/>
              <a:gd name="connsiteX323" fmla="*/ 1605141 w 4808490"/>
              <a:gd name="connsiteY323" fmla="*/ 1541809 h 4851901"/>
              <a:gd name="connsiteX324" fmla="*/ 1541289 w 4808490"/>
              <a:gd name="connsiteY324" fmla="*/ 1604438 h 4851901"/>
              <a:gd name="connsiteX325" fmla="*/ 1615251 w 4808490"/>
              <a:gd name="connsiteY325" fmla="*/ 1555644 h 4851901"/>
              <a:gd name="connsiteX326" fmla="*/ 1673691 w 4808490"/>
              <a:gd name="connsiteY326" fmla="*/ 1517983 h 4851901"/>
              <a:gd name="connsiteX327" fmla="*/ 2249832 w 4808490"/>
              <a:gd name="connsiteY327" fmla="*/ 1219899 h 4851901"/>
              <a:gd name="connsiteX328" fmla="*/ 2220342 w 4808490"/>
              <a:gd name="connsiteY328" fmla="*/ 1226536 h 4851901"/>
              <a:gd name="connsiteX329" fmla="*/ 2202701 w 4808490"/>
              <a:gd name="connsiteY329" fmla="*/ 1230938 h 4851901"/>
              <a:gd name="connsiteX330" fmla="*/ 2212333 w 4808490"/>
              <a:gd name="connsiteY330" fmla="*/ 1232613 h 4851901"/>
              <a:gd name="connsiteX331" fmla="*/ 2196758 w 4808490"/>
              <a:gd name="connsiteY331" fmla="*/ 1232421 h 4851901"/>
              <a:gd name="connsiteX332" fmla="*/ 2167588 w 4808490"/>
              <a:gd name="connsiteY332" fmla="*/ 1239700 h 4851901"/>
              <a:gd name="connsiteX333" fmla="*/ 2168824 w 4808490"/>
              <a:gd name="connsiteY333" fmla="*/ 1239727 h 4851901"/>
              <a:gd name="connsiteX334" fmla="*/ 2245471 w 4808490"/>
              <a:gd name="connsiteY334" fmla="*/ 1238376 h 4851901"/>
              <a:gd name="connsiteX335" fmla="*/ 2237637 w 4808490"/>
              <a:gd name="connsiteY335" fmla="*/ 1229884 h 4851901"/>
              <a:gd name="connsiteX336" fmla="*/ 2230540 w 4808490"/>
              <a:gd name="connsiteY336" fmla="*/ 1228228 h 4851901"/>
              <a:gd name="connsiteX337" fmla="*/ 2270516 w 4808490"/>
              <a:gd name="connsiteY337" fmla="*/ 1233253 h 4851901"/>
              <a:gd name="connsiteX338" fmla="*/ 2262460 w 4808490"/>
              <a:gd name="connsiteY338" fmla="*/ 1222711 h 4851901"/>
              <a:gd name="connsiteX339" fmla="*/ 2264884 w 4808490"/>
              <a:gd name="connsiteY339" fmla="*/ 1216443 h 4851901"/>
              <a:gd name="connsiteX340" fmla="*/ 2256618 w 4808490"/>
              <a:gd name="connsiteY340" fmla="*/ 1218349 h 4851901"/>
              <a:gd name="connsiteX341" fmla="*/ 2266988 w 4808490"/>
              <a:gd name="connsiteY341" fmla="*/ 1219802 h 4851901"/>
              <a:gd name="connsiteX342" fmla="*/ 2268068 w 4808490"/>
              <a:gd name="connsiteY342" fmla="*/ 1219590 h 4851901"/>
              <a:gd name="connsiteX343" fmla="*/ 2265658 w 4808490"/>
              <a:gd name="connsiteY343" fmla="*/ 1217093 h 4851901"/>
              <a:gd name="connsiteX344" fmla="*/ 2073575 w 4808490"/>
              <a:gd name="connsiteY344" fmla="*/ 1110299 h 4851901"/>
              <a:gd name="connsiteX345" fmla="*/ 2083803 w 4808490"/>
              <a:gd name="connsiteY345" fmla="*/ 1118532 h 4851901"/>
              <a:gd name="connsiteX346" fmla="*/ 2107412 w 4808490"/>
              <a:gd name="connsiteY346" fmla="*/ 1121188 h 4851901"/>
              <a:gd name="connsiteX347" fmla="*/ 2149868 w 4808490"/>
              <a:gd name="connsiteY347" fmla="*/ 1114343 h 4851901"/>
              <a:gd name="connsiteX348" fmla="*/ 2149592 w 4808490"/>
              <a:gd name="connsiteY348" fmla="*/ 1114333 h 4851901"/>
              <a:gd name="connsiteX349" fmla="*/ 2103841 w 4808490"/>
              <a:gd name="connsiteY349" fmla="*/ 1111876 h 4851901"/>
              <a:gd name="connsiteX350" fmla="*/ 2101667 w 4808490"/>
              <a:gd name="connsiteY350" fmla="*/ 1114185 h 4851901"/>
              <a:gd name="connsiteX351" fmla="*/ 2073575 w 4808490"/>
              <a:gd name="connsiteY351" fmla="*/ 1110299 h 4851901"/>
              <a:gd name="connsiteX352" fmla="*/ 2103541 w 4808490"/>
              <a:gd name="connsiteY352" fmla="*/ 1090642 h 4851901"/>
              <a:gd name="connsiteX353" fmla="*/ 2056647 w 4808490"/>
              <a:gd name="connsiteY353" fmla="*/ 1102197 h 4851901"/>
              <a:gd name="connsiteX354" fmla="*/ 2103102 w 4808490"/>
              <a:gd name="connsiteY354" fmla="*/ 1105039 h 4851901"/>
              <a:gd name="connsiteX355" fmla="*/ 2107890 w 4808490"/>
              <a:gd name="connsiteY355" fmla="*/ 1104522 h 4851901"/>
              <a:gd name="connsiteX356" fmla="*/ 2121787 w 4808490"/>
              <a:gd name="connsiteY356" fmla="*/ 1105099 h 4851901"/>
              <a:gd name="connsiteX357" fmla="*/ 2124441 w 4808490"/>
              <a:gd name="connsiteY357" fmla="*/ 1107233 h 4851901"/>
              <a:gd name="connsiteX358" fmla="*/ 2128885 w 4808490"/>
              <a:gd name="connsiteY358" fmla="*/ 1106753 h 4851901"/>
              <a:gd name="connsiteX359" fmla="*/ 2178434 w 4808490"/>
              <a:gd name="connsiteY359" fmla="*/ 1110745 h 4851901"/>
              <a:gd name="connsiteX360" fmla="*/ 2194985 w 4808490"/>
              <a:gd name="connsiteY360" fmla="*/ 1113457 h 4851901"/>
              <a:gd name="connsiteX361" fmla="*/ 2173094 w 4808490"/>
              <a:gd name="connsiteY361" fmla="*/ 1115348 h 4851901"/>
              <a:gd name="connsiteX362" fmla="*/ 2166851 w 4808490"/>
              <a:gd name="connsiteY362" fmla="*/ 1115078 h 4851901"/>
              <a:gd name="connsiteX363" fmla="*/ 2168285 w 4808490"/>
              <a:gd name="connsiteY363" fmla="*/ 1115803 h 4851901"/>
              <a:gd name="connsiteX364" fmla="*/ 2166472 w 4808490"/>
              <a:gd name="connsiteY364" fmla="*/ 1122808 h 4851901"/>
              <a:gd name="connsiteX365" fmla="*/ 2164479 w 4808490"/>
              <a:gd name="connsiteY365" fmla="*/ 1126777 h 4851901"/>
              <a:gd name="connsiteX366" fmla="*/ 2194228 w 4808490"/>
              <a:gd name="connsiteY366" fmla="*/ 1129479 h 4851901"/>
              <a:gd name="connsiteX367" fmla="*/ 2222643 w 4808490"/>
              <a:gd name="connsiteY367" fmla="*/ 1126909 h 4851901"/>
              <a:gd name="connsiteX368" fmla="*/ 2207522 w 4808490"/>
              <a:gd name="connsiteY368" fmla="*/ 1123860 h 4851901"/>
              <a:gd name="connsiteX369" fmla="*/ 2225728 w 4808490"/>
              <a:gd name="connsiteY369" fmla="*/ 1119477 h 4851901"/>
              <a:gd name="connsiteX370" fmla="*/ 2215279 w 4808490"/>
              <a:gd name="connsiteY370" fmla="*/ 1109193 h 4851901"/>
              <a:gd name="connsiteX371" fmla="*/ 2177181 w 4808490"/>
              <a:gd name="connsiteY371" fmla="*/ 1099125 h 4851901"/>
              <a:gd name="connsiteX372" fmla="*/ 2114842 w 4808490"/>
              <a:gd name="connsiteY372" fmla="*/ 1092016 h 4851901"/>
              <a:gd name="connsiteX373" fmla="*/ 2131665 w 4808490"/>
              <a:gd name="connsiteY373" fmla="*/ 1083712 h 4851901"/>
              <a:gd name="connsiteX374" fmla="*/ 2105153 w 4808490"/>
              <a:gd name="connsiteY374" fmla="*/ 1090244 h 4851901"/>
              <a:gd name="connsiteX375" fmla="*/ 2181626 w 4808490"/>
              <a:gd name="connsiteY375" fmla="*/ 1098645 h 4851901"/>
              <a:gd name="connsiteX376" fmla="*/ 2309471 w 4808490"/>
              <a:gd name="connsiteY376" fmla="*/ 1119781 h 4851901"/>
              <a:gd name="connsiteX377" fmla="*/ 2299243 w 4808490"/>
              <a:gd name="connsiteY377" fmla="*/ 1111549 h 4851901"/>
              <a:gd name="connsiteX378" fmla="*/ 2159293 w 4808490"/>
              <a:gd name="connsiteY378" fmla="*/ 1087222 h 4851901"/>
              <a:gd name="connsiteX379" fmla="*/ 2294851 w 4808490"/>
              <a:gd name="connsiteY379" fmla="*/ 1025919 h 4851901"/>
              <a:gd name="connsiteX380" fmla="*/ 2292457 w 4808490"/>
              <a:gd name="connsiteY380" fmla="*/ 1026178 h 4851901"/>
              <a:gd name="connsiteX381" fmla="*/ 2292379 w 4808490"/>
              <a:gd name="connsiteY381" fmla="*/ 1026133 h 4851901"/>
              <a:gd name="connsiteX382" fmla="*/ 2189911 w 4808490"/>
              <a:gd name="connsiteY382" fmla="*/ 1010809 h 4851901"/>
              <a:gd name="connsiteX383" fmla="*/ 2195355 w 4808490"/>
              <a:gd name="connsiteY383" fmla="*/ 1011060 h 4851901"/>
              <a:gd name="connsiteX384" fmla="*/ 2196765 w 4808490"/>
              <a:gd name="connsiteY384" fmla="*/ 1011836 h 4851901"/>
              <a:gd name="connsiteX385" fmla="*/ 2209374 w 4808490"/>
              <a:gd name="connsiteY385" fmla="*/ 1009548 h 4851901"/>
              <a:gd name="connsiteX386" fmla="*/ 2287791 w 4808490"/>
              <a:gd name="connsiteY386" fmla="*/ 1024605 h 4851901"/>
              <a:gd name="connsiteX387" fmla="*/ 2290893 w 4808490"/>
              <a:gd name="connsiteY387" fmla="*/ 1025308 h 4851901"/>
              <a:gd name="connsiteX388" fmla="*/ 2292379 w 4808490"/>
              <a:gd name="connsiteY388" fmla="*/ 1026133 h 4851901"/>
              <a:gd name="connsiteX389" fmla="*/ 2282470 w 4808490"/>
              <a:gd name="connsiteY389" fmla="*/ 1026995 h 4851901"/>
              <a:gd name="connsiteX390" fmla="*/ 2271720 w 4808490"/>
              <a:gd name="connsiteY390" fmla="*/ 1026339 h 4851901"/>
              <a:gd name="connsiteX391" fmla="*/ 2202710 w 4808490"/>
              <a:gd name="connsiteY391" fmla="*/ 1015108 h 4851901"/>
              <a:gd name="connsiteX392" fmla="*/ 2196765 w 4808490"/>
              <a:gd name="connsiteY392" fmla="*/ 1011836 h 4851901"/>
              <a:gd name="connsiteX393" fmla="*/ 2211941 w 4808490"/>
              <a:gd name="connsiteY393" fmla="*/ 1014114 h 4851901"/>
              <a:gd name="connsiteX394" fmla="*/ 2209374 w 4808490"/>
              <a:gd name="connsiteY394" fmla="*/ 1009548 h 4851901"/>
              <a:gd name="connsiteX395" fmla="*/ 2674298 w 4808490"/>
              <a:gd name="connsiteY395" fmla="*/ 640928 h 4851901"/>
              <a:gd name="connsiteX396" fmla="*/ 2675625 w 4808490"/>
              <a:gd name="connsiteY396" fmla="*/ 641263 h 4851901"/>
              <a:gd name="connsiteX397" fmla="*/ 2658229 w 4808490"/>
              <a:gd name="connsiteY397" fmla="*/ 642661 h 4851901"/>
              <a:gd name="connsiteX398" fmla="*/ 2674298 w 4808490"/>
              <a:gd name="connsiteY398" fmla="*/ 640928 h 4851901"/>
              <a:gd name="connsiteX399" fmla="*/ 2667528 w 4808490"/>
              <a:gd name="connsiteY399" fmla="*/ 597395 h 4851901"/>
              <a:gd name="connsiteX400" fmla="*/ 2547337 w 4808490"/>
              <a:gd name="connsiteY400" fmla="*/ 605518 h 4851901"/>
              <a:gd name="connsiteX401" fmla="*/ 2607690 w 4808490"/>
              <a:gd name="connsiteY401" fmla="*/ 603850 h 4851901"/>
              <a:gd name="connsiteX402" fmla="*/ 2667528 w 4808490"/>
              <a:gd name="connsiteY402" fmla="*/ 597395 h 4851901"/>
              <a:gd name="connsiteX403" fmla="*/ 2755201 w 4808490"/>
              <a:gd name="connsiteY403" fmla="*/ 592435 h 4851901"/>
              <a:gd name="connsiteX404" fmla="*/ 2743916 w 4808490"/>
              <a:gd name="connsiteY404" fmla="*/ 593652 h 4851901"/>
              <a:gd name="connsiteX405" fmla="*/ 2743221 w 4808490"/>
              <a:gd name="connsiteY405" fmla="*/ 593569 h 4851901"/>
              <a:gd name="connsiteX406" fmla="*/ 2938089 w 4808490"/>
              <a:gd name="connsiteY406" fmla="*/ 540205 h 4851901"/>
              <a:gd name="connsiteX407" fmla="*/ 2857255 w 4808490"/>
              <a:gd name="connsiteY407" fmla="*/ 544428 h 4851901"/>
              <a:gd name="connsiteX408" fmla="*/ 2854753 w 4808490"/>
              <a:gd name="connsiteY408" fmla="*/ 546190 h 4851901"/>
              <a:gd name="connsiteX409" fmla="*/ 2878988 w 4808490"/>
              <a:gd name="connsiteY409" fmla="*/ 553496 h 4851901"/>
              <a:gd name="connsiteX410" fmla="*/ 2911728 w 4808490"/>
              <a:gd name="connsiteY410" fmla="*/ 552385 h 4851901"/>
              <a:gd name="connsiteX411" fmla="*/ 2913780 w 4808490"/>
              <a:gd name="connsiteY411" fmla="*/ 552163 h 4851901"/>
              <a:gd name="connsiteX412" fmla="*/ 2913523 w 4808490"/>
              <a:gd name="connsiteY412" fmla="*/ 549771 h 4851901"/>
              <a:gd name="connsiteX413" fmla="*/ 2945442 w 4808490"/>
              <a:gd name="connsiteY413" fmla="*/ 544252 h 4851901"/>
              <a:gd name="connsiteX414" fmla="*/ 2938089 w 4808490"/>
              <a:gd name="connsiteY414" fmla="*/ 540205 h 4851901"/>
              <a:gd name="connsiteX415" fmla="*/ 3009955 w 4808490"/>
              <a:gd name="connsiteY415" fmla="*/ 513782 h 4851901"/>
              <a:gd name="connsiteX416" fmla="*/ 3124797 w 4808490"/>
              <a:gd name="connsiteY416" fmla="*/ 514145 h 4851901"/>
              <a:gd name="connsiteX417" fmla="*/ 3120393 w 4808490"/>
              <a:gd name="connsiteY417" fmla="*/ 516655 h 4851901"/>
              <a:gd name="connsiteX418" fmla="*/ 2905793 w 4808490"/>
              <a:gd name="connsiteY418" fmla="*/ 497353 h 4851901"/>
              <a:gd name="connsiteX419" fmla="*/ 2915164 w 4808490"/>
              <a:gd name="connsiteY419" fmla="*/ 500837 h 4851901"/>
              <a:gd name="connsiteX420" fmla="*/ 2880371 w 4808490"/>
              <a:gd name="connsiteY420" fmla="*/ 502169 h 4851901"/>
              <a:gd name="connsiteX421" fmla="*/ 2945991 w 4808490"/>
              <a:gd name="connsiteY421" fmla="*/ 504427 h 4851901"/>
              <a:gd name="connsiteX422" fmla="*/ 2839990 w 4808490"/>
              <a:gd name="connsiteY422" fmla="*/ 515861 h 4851901"/>
              <a:gd name="connsiteX423" fmla="*/ 2845036 w 4808490"/>
              <a:gd name="connsiteY423" fmla="*/ 517737 h 4851901"/>
              <a:gd name="connsiteX424" fmla="*/ 2915102 w 4808490"/>
              <a:gd name="connsiteY424" fmla="*/ 519516 h 4851901"/>
              <a:gd name="connsiteX425" fmla="*/ 2997370 w 4808490"/>
              <a:gd name="connsiteY425" fmla="*/ 506147 h 4851901"/>
              <a:gd name="connsiteX426" fmla="*/ 2975518 w 4808490"/>
              <a:gd name="connsiteY426" fmla="*/ 499168 h 4851901"/>
              <a:gd name="connsiteX427" fmla="*/ 2905793 w 4808490"/>
              <a:gd name="connsiteY427" fmla="*/ 497353 h 4851901"/>
              <a:gd name="connsiteX428" fmla="*/ 3114540 w 4808490"/>
              <a:gd name="connsiteY428" fmla="*/ 469996 h 4851901"/>
              <a:gd name="connsiteX429" fmla="*/ 3105308 w 4808490"/>
              <a:gd name="connsiteY429" fmla="*/ 470992 h 4851901"/>
              <a:gd name="connsiteX430" fmla="*/ 3102307 w 4808490"/>
              <a:gd name="connsiteY430" fmla="*/ 472828 h 4851901"/>
              <a:gd name="connsiteX431" fmla="*/ 3108218 w 4808490"/>
              <a:gd name="connsiteY431" fmla="*/ 475519 h 4851901"/>
              <a:gd name="connsiteX432" fmla="*/ 3124510 w 4808490"/>
              <a:gd name="connsiteY432" fmla="*/ 475837 h 4851901"/>
              <a:gd name="connsiteX433" fmla="*/ 3114540 w 4808490"/>
              <a:gd name="connsiteY433" fmla="*/ 469996 h 4851901"/>
              <a:gd name="connsiteX434" fmla="*/ 3287571 w 4808490"/>
              <a:gd name="connsiteY434" fmla="*/ 307138 h 4851901"/>
              <a:gd name="connsiteX435" fmla="*/ 3283127 w 4808490"/>
              <a:gd name="connsiteY435" fmla="*/ 307616 h 4851901"/>
              <a:gd name="connsiteX436" fmla="*/ 3282161 w 4808490"/>
              <a:gd name="connsiteY436" fmla="*/ 307588 h 4851901"/>
              <a:gd name="connsiteX437" fmla="*/ 3480767 w 4808490"/>
              <a:gd name="connsiteY437" fmla="*/ 239527 h 4851901"/>
              <a:gd name="connsiteX438" fmla="*/ 3483003 w 4808490"/>
              <a:gd name="connsiteY438" fmla="*/ 239722 h 4851901"/>
              <a:gd name="connsiteX439" fmla="*/ 3480610 w 4808490"/>
              <a:gd name="connsiteY439" fmla="*/ 239981 h 4851901"/>
              <a:gd name="connsiteX440" fmla="*/ 3214982 w 4808490"/>
              <a:gd name="connsiteY440" fmla="*/ 194556 h 4851901"/>
              <a:gd name="connsiteX441" fmla="*/ 3231204 w 4808490"/>
              <a:gd name="connsiteY441" fmla="*/ 195295 h 4851901"/>
              <a:gd name="connsiteX442" fmla="*/ 3221927 w 4808490"/>
              <a:gd name="connsiteY442" fmla="*/ 195609 h 4851901"/>
              <a:gd name="connsiteX443" fmla="*/ 3217760 w 4808490"/>
              <a:gd name="connsiteY443" fmla="*/ 195270 h 4851901"/>
              <a:gd name="connsiteX444" fmla="*/ 3254667 w 4808490"/>
              <a:gd name="connsiteY444" fmla="*/ 194499 h 4851901"/>
              <a:gd name="connsiteX445" fmla="*/ 3327267 w 4808490"/>
              <a:gd name="connsiteY445" fmla="*/ 200502 h 4851901"/>
              <a:gd name="connsiteX446" fmla="*/ 3353047 w 4808490"/>
              <a:gd name="connsiteY446" fmla="*/ 202215 h 4851901"/>
              <a:gd name="connsiteX447" fmla="*/ 3355218 w 4808490"/>
              <a:gd name="connsiteY447" fmla="*/ 199905 h 4851901"/>
              <a:gd name="connsiteX448" fmla="*/ 3422891 w 4808490"/>
              <a:gd name="connsiteY448" fmla="*/ 201944 h 4851901"/>
              <a:gd name="connsiteX449" fmla="*/ 3425285 w 4808490"/>
              <a:gd name="connsiteY449" fmla="*/ 201686 h 4851901"/>
              <a:gd name="connsiteX450" fmla="*/ 3417672 w 4808490"/>
              <a:gd name="connsiteY450" fmla="*/ 195245 h 4851901"/>
              <a:gd name="connsiteX451" fmla="*/ 3496887 w 4808490"/>
              <a:gd name="connsiteY451" fmla="*/ 198458 h 4851901"/>
              <a:gd name="connsiteX452" fmla="*/ 3499022 w 4808490"/>
              <a:gd name="connsiteY452" fmla="*/ 195808 h 4851901"/>
              <a:gd name="connsiteX453" fmla="*/ 3560113 w 4808490"/>
              <a:gd name="connsiteY453" fmla="*/ 200974 h 4851901"/>
              <a:gd name="connsiteX454" fmla="*/ 3546436 w 4808490"/>
              <a:gd name="connsiteY454" fmla="*/ 202451 h 4851901"/>
              <a:gd name="connsiteX455" fmla="*/ 3563502 w 4808490"/>
              <a:gd name="connsiteY455" fmla="*/ 209946 h 4851901"/>
              <a:gd name="connsiteX456" fmla="*/ 3660603 w 4808490"/>
              <a:gd name="connsiteY456" fmla="*/ 225063 h 4851901"/>
              <a:gd name="connsiteX457" fmla="*/ 3541725 w 4808490"/>
              <a:gd name="connsiteY457" fmla="*/ 226127 h 4851901"/>
              <a:gd name="connsiteX458" fmla="*/ 3482545 w 4808490"/>
              <a:gd name="connsiteY458" fmla="*/ 234406 h 4851901"/>
              <a:gd name="connsiteX459" fmla="*/ 3480767 w 4808490"/>
              <a:gd name="connsiteY459" fmla="*/ 239527 h 4851901"/>
              <a:gd name="connsiteX460" fmla="*/ 3382739 w 4808490"/>
              <a:gd name="connsiteY460" fmla="*/ 230956 h 4851901"/>
              <a:gd name="connsiteX461" fmla="*/ 3274205 w 4808490"/>
              <a:gd name="connsiteY461" fmla="*/ 224898 h 4851901"/>
              <a:gd name="connsiteX462" fmla="*/ 3315577 w 4808490"/>
              <a:gd name="connsiteY462" fmla="*/ 220435 h 4851901"/>
              <a:gd name="connsiteX463" fmla="*/ 3291415 w 4808490"/>
              <a:gd name="connsiteY463" fmla="*/ 211283 h 4851901"/>
              <a:gd name="connsiteX464" fmla="*/ 3204543 w 4808490"/>
              <a:gd name="connsiteY464" fmla="*/ 204402 h 4851901"/>
              <a:gd name="connsiteX465" fmla="*/ 2929323 w 4808490"/>
              <a:gd name="connsiteY465" fmla="*/ 199159 h 4851901"/>
              <a:gd name="connsiteX466" fmla="*/ 3215825 w 4808490"/>
              <a:gd name="connsiteY466" fmla="*/ 203185 h 4851901"/>
              <a:gd name="connsiteX467" fmla="*/ 3503922 w 4808490"/>
              <a:gd name="connsiteY467" fmla="*/ 218793 h 4851901"/>
              <a:gd name="connsiteX468" fmla="*/ 3479760 w 4808490"/>
              <a:gd name="connsiteY468" fmla="*/ 209642 h 4851901"/>
              <a:gd name="connsiteX469" fmla="*/ 3322820 w 4808490"/>
              <a:gd name="connsiteY469" fmla="*/ 200981 h 4851901"/>
              <a:gd name="connsiteX470" fmla="*/ 3243356 w 4808490"/>
              <a:gd name="connsiteY470" fmla="*/ 195849 h 4851901"/>
              <a:gd name="connsiteX471" fmla="*/ 3231204 w 4808490"/>
              <a:gd name="connsiteY471" fmla="*/ 195295 h 4851901"/>
              <a:gd name="connsiteX472" fmla="*/ 3240855 w 4808490"/>
              <a:gd name="connsiteY472" fmla="*/ 194967 h 4851901"/>
              <a:gd name="connsiteX473" fmla="*/ 3254667 w 4808490"/>
              <a:gd name="connsiteY473" fmla="*/ 194499 h 4851901"/>
              <a:gd name="connsiteX474" fmla="*/ 3092367 w 4808490"/>
              <a:gd name="connsiteY474" fmla="*/ 190967 h 4851901"/>
              <a:gd name="connsiteX475" fmla="*/ 3105278 w 4808490"/>
              <a:gd name="connsiteY475" fmla="*/ 191205 h 4851901"/>
              <a:gd name="connsiteX476" fmla="*/ 3103253 w 4808490"/>
              <a:gd name="connsiteY476" fmla="*/ 192157 h 4851901"/>
              <a:gd name="connsiteX477" fmla="*/ 3094889 w 4808490"/>
              <a:gd name="connsiteY477" fmla="*/ 191589 h 4851901"/>
              <a:gd name="connsiteX478" fmla="*/ 3086360 w 4808490"/>
              <a:gd name="connsiteY478" fmla="*/ 189484 h 4851901"/>
              <a:gd name="connsiteX479" fmla="*/ 3092367 w 4808490"/>
              <a:gd name="connsiteY479" fmla="*/ 190967 h 4851901"/>
              <a:gd name="connsiteX480" fmla="*/ 3038572 w 4808490"/>
              <a:gd name="connsiteY480" fmla="*/ 189979 h 4851901"/>
              <a:gd name="connsiteX481" fmla="*/ 3007008 w 4808490"/>
              <a:gd name="connsiteY481" fmla="*/ 189398 h 4851901"/>
              <a:gd name="connsiteX482" fmla="*/ 3038572 w 4808490"/>
              <a:gd name="connsiteY482" fmla="*/ 189979 h 4851901"/>
              <a:gd name="connsiteX483" fmla="*/ 3034057 w 4808490"/>
              <a:gd name="connsiteY483" fmla="*/ 190024 h 4851901"/>
              <a:gd name="connsiteX484" fmla="*/ 3002646 w 4808490"/>
              <a:gd name="connsiteY484" fmla="*/ 189409 h 4851901"/>
              <a:gd name="connsiteX485" fmla="*/ 3118722 w 4808490"/>
              <a:gd name="connsiteY485" fmla="*/ 188068 h 4851901"/>
              <a:gd name="connsiteX486" fmla="*/ 3153774 w 4808490"/>
              <a:gd name="connsiteY486" fmla="*/ 189129 h 4851901"/>
              <a:gd name="connsiteX487" fmla="*/ 3203068 w 4808490"/>
              <a:gd name="connsiteY487" fmla="*/ 190728 h 4851901"/>
              <a:gd name="connsiteX488" fmla="*/ 3212579 w 4808490"/>
              <a:gd name="connsiteY488" fmla="*/ 193938 h 4851901"/>
              <a:gd name="connsiteX489" fmla="*/ 3214982 w 4808490"/>
              <a:gd name="connsiteY489" fmla="*/ 194556 h 4851901"/>
              <a:gd name="connsiteX490" fmla="*/ 3165879 w 4808490"/>
              <a:gd name="connsiteY490" fmla="*/ 192319 h 4851901"/>
              <a:gd name="connsiteX491" fmla="*/ 3105278 w 4808490"/>
              <a:gd name="connsiteY491" fmla="*/ 191205 h 4851901"/>
              <a:gd name="connsiteX492" fmla="*/ 3109096 w 4808490"/>
              <a:gd name="connsiteY492" fmla="*/ 189408 h 4851901"/>
              <a:gd name="connsiteX493" fmla="*/ 3118722 w 4808490"/>
              <a:gd name="connsiteY493" fmla="*/ 188068 h 4851901"/>
              <a:gd name="connsiteX494" fmla="*/ 2079140 w 4808490"/>
              <a:gd name="connsiteY494" fmla="*/ 127420 h 4851901"/>
              <a:gd name="connsiteX495" fmla="*/ 2037086 w 4808490"/>
              <a:gd name="connsiteY495" fmla="*/ 134261 h 4851901"/>
              <a:gd name="connsiteX496" fmla="*/ 1868522 w 4808490"/>
              <a:gd name="connsiteY496" fmla="*/ 173348 h 4851901"/>
              <a:gd name="connsiteX497" fmla="*/ 1532481 w 4808490"/>
              <a:gd name="connsiteY497" fmla="*/ 291268 h 4851901"/>
              <a:gd name="connsiteX498" fmla="*/ 1222395 w 4808490"/>
              <a:gd name="connsiteY498" fmla="*/ 452775 h 4851901"/>
              <a:gd name="connsiteX499" fmla="*/ 964625 w 4808490"/>
              <a:gd name="connsiteY499" fmla="*/ 641177 h 4851901"/>
              <a:gd name="connsiteX500" fmla="*/ 505719 w 4808490"/>
              <a:gd name="connsiteY500" fmla="*/ 1161499 h 4851901"/>
              <a:gd name="connsiteX501" fmla="*/ 397457 w 4808490"/>
              <a:gd name="connsiteY501" fmla="*/ 1349110 h 4851901"/>
              <a:gd name="connsiteX502" fmla="*/ 166481 w 4808490"/>
              <a:gd name="connsiteY502" fmla="*/ 2098020 h 4851901"/>
              <a:gd name="connsiteX503" fmla="*/ 218179 w 4808490"/>
              <a:gd name="connsiteY503" fmla="*/ 1952841 h 4851901"/>
              <a:gd name="connsiteX504" fmla="*/ 278259 w 4808490"/>
              <a:gd name="connsiteY504" fmla="*/ 1801875 h 4851901"/>
              <a:gd name="connsiteX505" fmla="*/ 319980 w 4808490"/>
              <a:gd name="connsiteY505" fmla="*/ 1669957 h 4851901"/>
              <a:gd name="connsiteX506" fmla="*/ 380819 w 4808490"/>
              <a:gd name="connsiteY506" fmla="*/ 1507593 h 4851901"/>
              <a:gd name="connsiteX507" fmla="*/ 623656 w 4808490"/>
              <a:gd name="connsiteY507" fmla="*/ 1087248 h 4851901"/>
              <a:gd name="connsiteX508" fmla="*/ 955791 w 4808490"/>
              <a:gd name="connsiteY508" fmla="*/ 725649 h 4851901"/>
              <a:gd name="connsiteX509" fmla="*/ 1225683 w 4808490"/>
              <a:gd name="connsiteY509" fmla="*/ 524380 h 4851901"/>
              <a:gd name="connsiteX510" fmla="*/ 1528184 w 4808490"/>
              <a:gd name="connsiteY510" fmla="*/ 370358 h 4851901"/>
              <a:gd name="connsiteX511" fmla="*/ 1637739 w 4808490"/>
              <a:gd name="connsiteY511" fmla="*/ 330749 h 4851901"/>
              <a:gd name="connsiteX512" fmla="*/ 1787569 w 4808490"/>
              <a:gd name="connsiteY512" fmla="*/ 288092 h 4851901"/>
              <a:gd name="connsiteX513" fmla="*/ 1966416 w 4808490"/>
              <a:gd name="connsiteY513" fmla="*/ 266284 h 4851901"/>
              <a:gd name="connsiteX514" fmla="*/ 1874287 w 4808490"/>
              <a:gd name="connsiteY514" fmla="*/ 297992 h 4851901"/>
              <a:gd name="connsiteX515" fmla="*/ 1752020 w 4808490"/>
              <a:gd name="connsiteY515" fmla="*/ 340376 h 4851901"/>
              <a:gd name="connsiteX516" fmla="*/ 1963565 w 4808490"/>
              <a:gd name="connsiteY516" fmla="*/ 280628 h 4851901"/>
              <a:gd name="connsiteX517" fmla="*/ 1975692 w 4808490"/>
              <a:gd name="connsiteY517" fmla="*/ 278038 h 4851901"/>
              <a:gd name="connsiteX518" fmla="*/ 3451313 w 4808490"/>
              <a:gd name="connsiteY518" fmla="*/ 126239 h 4851901"/>
              <a:gd name="connsiteX519" fmla="*/ 3454166 w 4808490"/>
              <a:gd name="connsiteY519" fmla="*/ 126300 h 4851901"/>
              <a:gd name="connsiteX520" fmla="*/ 3452116 w 4808490"/>
              <a:gd name="connsiteY520" fmla="*/ 126521 h 4851901"/>
              <a:gd name="connsiteX521" fmla="*/ 3231727 w 4808490"/>
              <a:gd name="connsiteY521" fmla="*/ 113291 h 4851901"/>
              <a:gd name="connsiteX522" fmla="*/ 3237219 w 4808490"/>
              <a:gd name="connsiteY522" fmla="*/ 113907 h 4851901"/>
              <a:gd name="connsiteX523" fmla="*/ 3229302 w 4808490"/>
              <a:gd name="connsiteY523" fmla="*/ 113355 h 4851901"/>
              <a:gd name="connsiteX524" fmla="*/ 3266482 w 4808490"/>
              <a:gd name="connsiteY524" fmla="*/ 111616 h 4851901"/>
              <a:gd name="connsiteX525" fmla="*/ 3440009 w 4808490"/>
              <a:gd name="connsiteY525" fmla="*/ 123331 h 4851901"/>
              <a:gd name="connsiteX526" fmla="*/ 3446946 w 4808490"/>
              <a:gd name="connsiteY526" fmla="*/ 124701 h 4851901"/>
              <a:gd name="connsiteX527" fmla="*/ 3451313 w 4808490"/>
              <a:gd name="connsiteY527" fmla="*/ 126239 h 4851901"/>
              <a:gd name="connsiteX528" fmla="*/ 3429725 w 4808490"/>
              <a:gd name="connsiteY528" fmla="*/ 125781 h 4851901"/>
              <a:gd name="connsiteX529" fmla="*/ 3405474 w 4808490"/>
              <a:gd name="connsiteY529" fmla="*/ 127057 h 4851901"/>
              <a:gd name="connsiteX530" fmla="*/ 3253321 w 4808490"/>
              <a:gd name="connsiteY530" fmla="*/ 117878 h 4851901"/>
              <a:gd name="connsiteX531" fmla="*/ 3243326 w 4808490"/>
              <a:gd name="connsiteY531" fmla="*/ 114591 h 4851901"/>
              <a:gd name="connsiteX532" fmla="*/ 3237219 w 4808490"/>
              <a:gd name="connsiteY532" fmla="*/ 113907 h 4851901"/>
              <a:gd name="connsiteX533" fmla="*/ 3269391 w 4808490"/>
              <a:gd name="connsiteY533" fmla="*/ 116145 h 4851901"/>
              <a:gd name="connsiteX534" fmla="*/ 3266482 w 4808490"/>
              <a:gd name="connsiteY534" fmla="*/ 111616 h 4851901"/>
              <a:gd name="connsiteX535" fmla="*/ 2467949 w 4808490"/>
              <a:gd name="connsiteY535" fmla="*/ 87599 h 4851901"/>
              <a:gd name="connsiteX536" fmla="*/ 2426350 w 4808490"/>
              <a:gd name="connsiteY536" fmla="*/ 89858 h 4851901"/>
              <a:gd name="connsiteX537" fmla="*/ 2252443 w 4808490"/>
              <a:gd name="connsiteY537" fmla="*/ 101671 h 4851901"/>
              <a:gd name="connsiteX538" fmla="*/ 2238541 w 4808490"/>
              <a:gd name="connsiteY538" fmla="*/ 103303 h 4851901"/>
              <a:gd name="connsiteX539" fmla="*/ 2264969 w 4808490"/>
              <a:gd name="connsiteY539" fmla="*/ 101029 h 4851901"/>
              <a:gd name="connsiteX540" fmla="*/ 2460912 w 4808490"/>
              <a:gd name="connsiteY540" fmla="*/ 88065 h 4851901"/>
              <a:gd name="connsiteX541" fmla="*/ 2296827 w 4808490"/>
              <a:gd name="connsiteY541" fmla="*/ 0 h 4851901"/>
              <a:gd name="connsiteX542" fmla="*/ 2336058 w 4808490"/>
              <a:gd name="connsiteY542" fmla="*/ 17173 h 4851901"/>
              <a:gd name="connsiteX543" fmla="*/ 2182295 w 4808490"/>
              <a:gd name="connsiteY543" fmla="*/ 38919 h 4851901"/>
              <a:gd name="connsiteX544" fmla="*/ 1951706 w 4808490"/>
              <a:gd name="connsiteY544" fmla="*/ 80312 h 4851901"/>
              <a:gd name="connsiteX545" fmla="*/ 1760636 w 4808490"/>
              <a:gd name="connsiteY545" fmla="*/ 130056 h 4851901"/>
              <a:gd name="connsiteX546" fmla="*/ 2106750 w 4808490"/>
              <a:gd name="connsiteY546" fmla="*/ 63683 h 4851901"/>
              <a:gd name="connsiteX547" fmla="*/ 2416853 w 4808490"/>
              <a:gd name="connsiteY547" fmla="*/ 58163 h 4851901"/>
              <a:gd name="connsiteX548" fmla="*/ 2563933 w 4808490"/>
              <a:gd name="connsiteY548" fmla="*/ 78905 h 4851901"/>
              <a:gd name="connsiteX549" fmla="*/ 2549684 w 4808490"/>
              <a:gd name="connsiteY549" fmla="*/ 82100 h 4851901"/>
              <a:gd name="connsiteX550" fmla="*/ 2532461 w 4808490"/>
              <a:gd name="connsiteY550" fmla="*/ 83574 h 4851901"/>
              <a:gd name="connsiteX551" fmla="*/ 2545609 w 4808490"/>
              <a:gd name="connsiteY551" fmla="*/ 82777 h 4851901"/>
              <a:gd name="connsiteX552" fmla="*/ 2602479 w 4808490"/>
              <a:gd name="connsiteY552" fmla="*/ 80880 h 4851901"/>
              <a:gd name="connsiteX553" fmla="*/ 2713662 w 4808490"/>
              <a:gd name="connsiteY553" fmla="*/ 75803 h 4851901"/>
              <a:gd name="connsiteX554" fmla="*/ 2938592 w 4808490"/>
              <a:gd name="connsiteY554" fmla="*/ 70217 h 4851901"/>
              <a:gd name="connsiteX555" fmla="*/ 2957794 w 4808490"/>
              <a:gd name="connsiteY555" fmla="*/ 75061 h 4851901"/>
              <a:gd name="connsiteX556" fmla="*/ 2911154 w 4808490"/>
              <a:gd name="connsiteY556" fmla="*/ 75596 h 4851901"/>
              <a:gd name="connsiteX557" fmla="*/ 2795009 w 4808490"/>
              <a:gd name="connsiteY557" fmla="*/ 76366 h 4851901"/>
              <a:gd name="connsiteX558" fmla="*/ 2776325 w 4808490"/>
              <a:gd name="connsiteY558" fmla="*/ 76307 h 4851901"/>
              <a:gd name="connsiteX559" fmla="*/ 2771879 w 4808490"/>
              <a:gd name="connsiteY559" fmla="*/ 76786 h 4851901"/>
              <a:gd name="connsiteX560" fmla="*/ 2521305 w 4808490"/>
              <a:gd name="connsiteY560" fmla="*/ 85140 h 4851901"/>
              <a:gd name="connsiteX561" fmla="*/ 2545551 w 4808490"/>
              <a:gd name="connsiteY561" fmla="*/ 91860 h 4851901"/>
              <a:gd name="connsiteX562" fmla="*/ 2814471 w 4808490"/>
              <a:gd name="connsiteY562" fmla="*/ 83605 h 4851901"/>
              <a:gd name="connsiteX563" fmla="*/ 2935879 w 4808490"/>
              <a:gd name="connsiteY563" fmla="*/ 86762 h 4851901"/>
              <a:gd name="connsiteX564" fmla="*/ 3059599 w 4808490"/>
              <a:gd name="connsiteY564" fmla="*/ 92091 h 4851901"/>
              <a:gd name="connsiteX565" fmla="*/ 2876042 w 4808490"/>
              <a:gd name="connsiteY565" fmla="*/ 93216 h 4851901"/>
              <a:gd name="connsiteX566" fmla="*/ 2900205 w 4808490"/>
              <a:gd name="connsiteY566" fmla="*/ 102366 h 4851901"/>
              <a:gd name="connsiteX567" fmla="*/ 3158097 w 4808490"/>
              <a:gd name="connsiteY567" fmla="*/ 97719 h 4851901"/>
              <a:gd name="connsiteX568" fmla="*/ 3152833 w 4808490"/>
              <a:gd name="connsiteY568" fmla="*/ 93792 h 4851901"/>
              <a:gd name="connsiteX569" fmla="*/ 3211273 w 4808490"/>
              <a:gd name="connsiteY569" fmla="*/ 96825 h 4851901"/>
              <a:gd name="connsiteX570" fmla="*/ 3181265 w 4808490"/>
              <a:gd name="connsiteY570" fmla="*/ 97642 h 4851901"/>
              <a:gd name="connsiteX571" fmla="*/ 3191235 w 4808490"/>
              <a:gd name="connsiteY571" fmla="*/ 103481 h 4851901"/>
              <a:gd name="connsiteX572" fmla="*/ 2928639 w 4808490"/>
              <a:gd name="connsiteY572" fmla="*/ 106215 h 4851901"/>
              <a:gd name="connsiteX573" fmla="*/ 2952801 w 4808490"/>
              <a:gd name="connsiteY573" fmla="*/ 115366 h 4851901"/>
              <a:gd name="connsiteX574" fmla="*/ 2969093 w 4808490"/>
              <a:gd name="connsiteY574" fmla="*/ 115684 h 4851901"/>
              <a:gd name="connsiteX575" fmla="*/ 3119771 w 4808490"/>
              <a:gd name="connsiteY575" fmla="*/ 111189 h 4851901"/>
              <a:gd name="connsiteX576" fmla="*/ 3195331 w 4808490"/>
              <a:gd name="connsiteY576" fmla="*/ 110992 h 4851901"/>
              <a:gd name="connsiteX577" fmla="*/ 3229302 w 4808490"/>
              <a:gd name="connsiteY577" fmla="*/ 113355 h 4851901"/>
              <a:gd name="connsiteX578" fmla="*/ 3002010 w 4808490"/>
              <a:gd name="connsiteY578" fmla="*/ 119395 h 4851901"/>
              <a:gd name="connsiteX579" fmla="*/ 2888260 w 4808490"/>
              <a:gd name="connsiteY579" fmla="*/ 119906 h 4851901"/>
              <a:gd name="connsiteX580" fmla="*/ 2774427 w 4808490"/>
              <a:gd name="connsiteY580" fmla="*/ 122849 h 4851901"/>
              <a:gd name="connsiteX581" fmla="*/ 2798330 w 4808490"/>
              <a:gd name="connsiteY581" fmla="*/ 129607 h 4851901"/>
              <a:gd name="connsiteX582" fmla="*/ 2888996 w 4808490"/>
              <a:gd name="connsiteY582" fmla="*/ 126743 h 4851901"/>
              <a:gd name="connsiteX583" fmla="*/ 2979580 w 4808490"/>
              <a:gd name="connsiteY583" fmla="*/ 126310 h 4851901"/>
              <a:gd name="connsiteX584" fmla="*/ 3160825 w 4808490"/>
              <a:gd name="connsiteY584" fmla="*/ 123014 h 4851901"/>
              <a:gd name="connsiteX585" fmla="*/ 3175020 w 4808490"/>
              <a:gd name="connsiteY585" fmla="*/ 126323 h 4851901"/>
              <a:gd name="connsiteX586" fmla="*/ 3226364 w 4808490"/>
              <a:gd name="connsiteY586" fmla="*/ 127702 h 4851901"/>
              <a:gd name="connsiteX587" fmla="*/ 3280358 w 4808490"/>
              <a:gd name="connsiteY587" fmla="*/ 131214 h 4851901"/>
              <a:gd name="connsiteX588" fmla="*/ 3283010 w 4808490"/>
              <a:gd name="connsiteY588" fmla="*/ 133348 h 4851901"/>
              <a:gd name="connsiteX589" fmla="*/ 3182337 w 4808490"/>
              <a:gd name="connsiteY589" fmla="*/ 130029 h 4851901"/>
              <a:gd name="connsiteX590" fmla="*/ 3175499 w 4808490"/>
              <a:gd name="connsiteY590" fmla="*/ 130767 h 4851901"/>
              <a:gd name="connsiteX591" fmla="*/ 3146806 w 4808490"/>
              <a:gd name="connsiteY591" fmla="*/ 124526 h 4851901"/>
              <a:gd name="connsiteX592" fmla="*/ 3154726 w 4808490"/>
              <a:gd name="connsiteY592" fmla="*/ 130588 h 4851901"/>
              <a:gd name="connsiteX593" fmla="*/ 3181282 w 4808490"/>
              <a:gd name="connsiteY593" fmla="*/ 139479 h 4851901"/>
              <a:gd name="connsiteX594" fmla="*/ 3222914 w 4808490"/>
              <a:gd name="connsiteY594" fmla="*/ 137410 h 4851901"/>
              <a:gd name="connsiteX595" fmla="*/ 3265025 w 4808490"/>
              <a:gd name="connsiteY595" fmla="*/ 139785 h 4851901"/>
              <a:gd name="connsiteX596" fmla="*/ 3349026 w 4808490"/>
              <a:gd name="connsiteY596" fmla="*/ 142481 h 4851901"/>
              <a:gd name="connsiteX597" fmla="*/ 3346374 w 4808490"/>
              <a:gd name="connsiteY597" fmla="*/ 140347 h 4851901"/>
              <a:gd name="connsiteX598" fmla="*/ 3351162 w 4808490"/>
              <a:gd name="connsiteY598" fmla="*/ 139830 h 4851901"/>
              <a:gd name="connsiteX599" fmla="*/ 3375322 w 4808490"/>
              <a:gd name="connsiteY599" fmla="*/ 148981 h 4851901"/>
              <a:gd name="connsiteX600" fmla="*/ 3433763 w 4808490"/>
              <a:gd name="connsiteY600" fmla="*/ 152014 h 4851901"/>
              <a:gd name="connsiteX601" fmla="*/ 3433506 w 4808490"/>
              <a:gd name="connsiteY601" fmla="*/ 149621 h 4851901"/>
              <a:gd name="connsiteX602" fmla="*/ 3555135 w 4808490"/>
              <a:gd name="connsiteY602" fmla="*/ 154829 h 4851901"/>
              <a:gd name="connsiteX603" fmla="*/ 3461939 w 4808490"/>
              <a:gd name="connsiteY603" fmla="*/ 153470 h 4851901"/>
              <a:gd name="connsiteX604" fmla="*/ 3462197 w 4808490"/>
              <a:gd name="connsiteY604" fmla="*/ 155863 h 4851901"/>
              <a:gd name="connsiteX605" fmla="*/ 3254136 w 4808490"/>
              <a:gd name="connsiteY605" fmla="*/ 147874 h 4851901"/>
              <a:gd name="connsiteX606" fmla="*/ 3047105 w 4808490"/>
              <a:gd name="connsiteY606" fmla="*/ 149456 h 4851901"/>
              <a:gd name="connsiteX607" fmla="*/ 3062119 w 4808490"/>
              <a:gd name="connsiteY607" fmla="*/ 157172 h 4851901"/>
              <a:gd name="connsiteX608" fmla="*/ 2929824 w 4808490"/>
              <a:gd name="connsiteY608" fmla="*/ 162105 h 4851901"/>
              <a:gd name="connsiteX609" fmla="*/ 2949284 w 4808490"/>
              <a:gd name="connsiteY609" fmla="*/ 169343 h 4851901"/>
              <a:gd name="connsiteX610" fmla="*/ 3022223 w 4808490"/>
              <a:gd name="connsiteY610" fmla="*/ 175308 h 4851901"/>
              <a:gd name="connsiteX611" fmla="*/ 2957339 w 4808490"/>
              <a:gd name="connsiteY611" fmla="*/ 179886 h 4851901"/>
              <a:gd name="connsiteX612" fmla="*/ 2981844 w 4808490"/>
              <a:gd name="connsiteY612" fmla="*/ 189000 h 4851901"/>
              <a:gd name="connsiteX613" fmla="*/ 3002646 w 4808490"/>
              <a:gd name="connsiteY613" fmla="*/ 189409 h 4851901"/>
              <a:gd name="connsiteX614" fmla="*/ 2926989 w 4808490"/>
              <a:gd name="connsiteY614" fmla="*/ 189589 h 4851901"/>
              <a:gd name="connsiteX615" fmla="*/ 2846895 w 4808490"/>
              <a:gd name="connsiteY615" fmla="*/ 191798 h 4851901"/>
              <a:gd name="connsiteX616" fmla="*/ 2866354 w 4808490"/>
              <a:gd name="connsiteY616" fmla="*/ 199035 h 4851901"/>
              <a:gd name="connsiteX617" fmla="*/ 2953229 w 4808490"/>
              <a:gd name="connsiteY617" fmla="*/ 205918 h 4851901"/>
              <a:gd name="connsiteX618" fmla="*/ 2874530 w 4808490"/>
              <a:gd name="connsiteY618" fmla="*/ 207491 h 4851901"/>
              <a:gd name="connsiteX619" fmla="*/ 2795749 w 4808490"/>
              <a:gd name="connsiteY619" fmla="*/ 211491 h 4851901"/>
              <a:gd name="connsiteX620" fmla="*/ 2817261 w 4808490"/>
              <a:gd name="connsiteY620" fmla="*/ 218508 h 4851901"/>
              <a:gd name="connsiteX621" fmla="*/ 2819653 w 4808490"/>
              <a:gd name="connsiteY621" fmla="*/ 218250 h 4851901"/>
              <a:gd name="connsiteX622" fmla="*/ 2931313 w 4808490"/>
              <a:gd name="connsiteY622" fmla="*/ 217618 h 4851901"/>
              <a:gd name="connsiteX623" fmla="*/ 3042754 w 4808490"/>
              <a:gd name="connsiteY623" fmla="*/ 214936 h 4851901"/>
              <a:gd name="connsiteX624" fmla="*/ 3051985 w 4808490"/>
              <a:gd name="connsiteY624" fmla="*/ 213939 h 4851901"/>
              <a:gd name="connsiteX625" fmla="*/ 3082214 w 4808490"/>
              <a:gd name="connsiteY625" fmla="*/ 215174 h 4851901"/>
              <a:gd name="connsiteX626" fmla="*/ 3091445 w 4808490"/>
              <a:gd name="connsiteY626" fmla="*/ 214178 h 4851901"/>
              <a:gd name="connsiteX627" fmla="*/ 3100936 w 4808490"/>
              <a:gd name="connsiteY627" fmla="*/ 215575 h 4851901"/>
              <a:gd name="connsiteX628" fmla="*/ 3212375 w 4808490"/>
              <a:gd name="connsiteY628" fmla="*/ 212893 h 4851901"/>
              <a:gd name="connsiteX629" fmla="*/ 3250041 w 4808490"/>
              <a:gd name="connsiteY629" fmla="*/ 215747 h 4851901"/>
              <a:gd name="connsiteX630" fmla="*/ 3041097 w 4808490"/>
              <a:gd name="connsiteY630" fmla="*/ 222030 h 4851901"/>
              <a:gd name="connsiteX631" fmla="*/ 3041356 w 4808490"/>
              <a:gd name="connsiteY631" fmla="*/ 224422 h 4851901"/>
              <a:gd name="connsiteX632" fmla="*/ 2978729 w 4808490"/>
              <a:gd name="connsiteY632" fmla="*/ 224260 h 4851901"/>
              <a:gd name="connsiteX633" fmla="*/ 3000239 w 4808490"/>
              <a:gd name="connsiteY633" fmla="*/ 231277 h 4851901"/>
              <a:gd name="connsiteX634" fmla="*/ 3095830 w 4808490"/>
              <a:gd name="connsiteY634" fmla="*/ 232378 h 4851901"/>
              <a:gd name="connsiteX635" fmla="*/ 3098224 w 4808490"/>
              <a:gd name="connsiteY635" fmla="*/ 232120 h 4851901"/>
              <a:gd name="connsiteX636" fmla="*/ 3181708 w 4808490"/>
              <a:gd name="connsiteY636" fmla="*/ 230032 h 4851901"/>
              <a:gd name="connsiteX637" fmla="*/ 3223598 w 4808490"/>
              <a:gd name="connsiteY637" fmla="*/ 230355 h 4851901"/>
              <a:gd name="connsiteX638" fmla="*/ 3265710 w 4808490"/>
              <a:gd name="connsiteY638" fmla="*/ 232729 h 4851901"/>
              <a:gd name="connsiteX639" fmla="*/ 3431799 w 4808490"/>
              <a:gd name="connsiteY639" fmla="*/ 242824 h 4851901"/>
              <a:gd name="connsiteX640" fmla="*/ 3357286 w 4808490"/>
              <a:gd name="connsiteY640" fmla="*/ 241525 h 4851901"/>
              <a:gd name="connsiteX641" fmla="*/ 3357765 w 4808490"/>
              <a:gd name="connsiteY641" fmla="*/ 245969 h 4851901"/>
              <a:gd name="connsiteX642" fmla="*/ 3290093 w 4808490"/>
              <a:gd name="connsiteY642" fmla="*/ 243931 h 4851901"/>
              <a:gd name="connsiteX643" fmla="*/ 3226905 w 4808490"/>
              <a:gd name="connsiteY643" fmla="*/ 241756 h 4851901"/>
              <a:gd name="connsiteX644" fmla="*/ 3166892 w 4808490"/>
              <a:gd name="connsiteY644" fmla="*/ 243387 h 4851901"/>
              <a:gd name="connsiteX645" fmla="*/ 3041432 w 4808490"/>
              <a:gd name="connsiteY645" fmla="*/ 247582 h 4851901"/>
              <a:gd name="connsiteX646" fmla="*/ 3053796 w 4808490"/>
              <a:gd name="connsiteY646" fmla="*/ 253165 h 4851901"/>
              <a:gd name="connsiteX647" fmla="*/ 2974276 w 4808490"/>
              <a:gd name="connsiteY647" fmla="*/ 250331 h 4851901"/>
              <a:gd name="connsiteX648" fmla="*/ 2986639 w 4808490"/>
              <a:gd name="connsiteY648" fmla="*/ 255913 h 4851901"/>
              <a:gd name="connsiteX649" fmla="*/ 2993736 w 4808490"/>
              <a:gd name="connsiteY649" fmla="*/ 257568 h 4851901"/>
              <a:gd name="connsiteX650" fmla="*/ 3017642 w 4808490"/>
              <a:gd name="connsiteY650" fmla="*/ 264325 h 4851901"/>
              <a:gd name="connsiteX651" fmla="*/ 3313460 w 4808490"/>
              <a:gd name="connsiteY651" fmla="*/ 264924 h 4851901"/>
              <a:gd name="connsiteX652" fmla="*/ 3318161 w 4808490"/>
              <a:gd name="connsiteY652" fmla="*/ 266837 h 4851901"/>
              <a:gd name="connsiteX653" fmla="*/ 3294994 w 4808490"/>
              <a:gd name="connsiteY653" fmla="*/ 266915 h 4851901"/>
              <a:gd name="connsiteX654" fmla="*/ 3273878 w 4808490"/>
              <a:gd name="connsiteY654" fmla="*/ 266773 h 4851901"/>
              <a:gd name="connsiteX655" fmla="*/ 3281796 w 4808490"/>
              <a:gd name="connsiteY655" fmla="*/ 272835 h 4851901"/>
              <a:gd name="connsiteX656" fmla="*/ 3223273 w 4808490"/>
              <a:gd name="connsiteY656" fmla="*/ 272231 h 4851901"/>
              <a:gd name="connsiteX657" fmla="*/ 3165091 w 4808490"/>
              <a:gd name="connsiteY657" fmla="*/ 271591 h 4851901"/>
              <a:gd name="connsiteX658" fmla="*/ 3184550 w 4808490"/>
              <a:gd name="connsiteY658" fmla="*/ 278827 h 4851901"/>
              <a:gd name="connsiteX659" fmla="*/ 3296949 w 4808490"/>
              <a:gd name="connsiteY659" fmla="*/ 285032 h 4851901"/>
              <a:gd name="connsiteX660" fmla="*/ 3406510 w 4808490"/>
              <a:gd name="connsiteY660" fmla="*/ 287393 h 4851901"/>
              <a:gd name="connsiteX661" fmla="*/ 3425969 w 4808490"/>
              <a:gd name="connsiteY661" fmla="*/ 294630 h 4851901"/>
              <a:gd name="connsiteX662" fmla="*/ 3381687 w 4808490"/>
              <a:gd name="connsiteY662" fmla="*/ 294565 h 4851901"/>
              <a:gd name="connsiteX663" fmla="*/ 3130152 w 4808490"/>
              <a:gd name="connsiteY663" fmla="*/ 294032 h 4851901"/>
              <a:gd name="connsiteX664" fmla="*/ 3133024 w 4808490"/>
              <a:gd name="connsiteY664" fmla="*/ 298217 h 4851901"/>
              <a:gd name="connsiteX665" fmla="*/ 3093566 w 4808490"/>
              <a:gd name="connsiteY665" fmla="*/ 297978 h 4851901"/>
              <a:gd name="connsiteX666" fmla="*/ 3079630 w 4808490"/>
              <a:gd name="connsiteY666" fmla="*/ 297060 h 4851901"/>
              <a:gd name="connsiteX667" fmla="*/ 3187499 w 4808490"/>
              <a:gd name="connsiteY667" fmla="*/ 306173 h 4851901"/>
              <a:gd name="connsiteX668" fmla="*/ 3234461 w 4808490"/>
              <a:gd name="connsiteY668" fmla="*/ 306209 h 4851901"/>
              <a:gd name="connsiteX669" fmla="*/ 3282161 w 4808490"/>
              <a:gd name="connsiteY669" fmla="*/ 307588 h 4851901"/>
              <a:gd name="connsiteX670" fmla="*/ 3275185 w 4808490"/>
              <a:gd name="connsiteY670" fmla="*/ 308170 h 4851901"/>
              <a:gd name="connsiteX671" fmla="*/ 3264405 w 4808490"/>
              <a:gd name="connsiteY671" fmla="*/ 307216 h 4851901"/>
              <a:gd name="connsiteX672" fmla="*/ 3277024 w 4808490"/>
              <a:gd name="connsiteY672" fmla="*/ 315190 h 4851901"/>
              <a:gd name="connsiteX673" fmla="*/ 3305118 w 4808490"/>
              <a:gd name="connsiteY673" fmla="*/ 319077 h 4851901"/>
              <a:gd name="connsiteX674" fmla="*/ 3221152 w 4808490"/>
              <a:gd name="connsiteY674" fmla="*/ 316722 h 4851901"/>
              <a:gd name="connsiteX675" fmla="*/ 3135274 w 4808490"/>
              <a:gd name="connsiteY675" fmla="*/ 319069 h 4851901"/>
              <a:gd name="connsiteX676" fmla="*/ 3157348 w 4808490"/>
              <a:gd name="connsiteY676" fmla="*/ 328098 h 4851901"/>
              <a:gd name="connsiteX677" fmla="*/ 3232118 w 4808490"/>
              <a:gd name="connsiteY677" fmla="*/ 331790 h 4851901"/>
              <a:gd name="connsiteX678" fmla="*/ 3306887 w 4808490"/>
              <a:gd name="connsiteY678" fmla="*/ 335484 h 4851901"/>
              <a:gd name="connsiteX679" fmla="*/ 3223143 w 4808490"/>
              <a:gd name="connsiteY679" fmla="*/ 335179 h 4851901"/>
              <a:gd name="connsiteX680" fmla="*/ 3218699 w 4808490"/>
              <a:gd name="connsiteY680" fmla="*/ 335659 h 4851901"/>
              <a:gd name="connsiteX681" fmla="*/ 3181512 w 4808490"/>
              <a:gd name="connsiteY681" fmla="*/ 337249 h 4851901"/>
              <a:gd name="connsiteX682" fmla="*/ 3144325 w 4808490"/>
              <a:gd name="connsiteY682" fmla="*/ 338839 h 4851901"/>
              <a:gd name="connsiteX683" fmla="*/ 3168571 w 4808490"/>
              <a:gd name="connsiteY683" fmla="*/ 345560 h 4851901"/>
              <a:gd name="connsiteX684" fmla="*/ 3207810 w 4808490"/>
              <a:gd name="connsiteY684" fmla="*/ 343749 h 4851901"/>
              <a:gd name="connsiteX685" fmla="*/ 3384012 w 4808490"/>
              <a:gd name="connsiteY685" fmla="*/ 338576 h 4851901"/>
              <a:gd name="connsiteX686" fmla="*/ 3362500 w 4808490"/>
              <a:gd name="connsiteY686" fmla="*/ 331561 h 4851901"/>
              <a:gd name="connsiteX687" fmla="*/ 3343557 w 4808490"/>
              <a:gd name="connsiteY687" fmla="*/ 329108 h 4851901"/>
              <a:gd name="connsiteX688" fmla="*/ 3437011 w 4808490"/>
              <a:gd name="connsiteY688" fmla="*/ 332861 h 4851901"/>
              <a:gd name="connsiteX689" fmla="*/ 3415279 w 4808490"/>
              <a:gd name="connsiteY689" fmla="*/ 323793 h 4851901"/>
              <a:gd name="connsiteX690" fmla="*/ 3318915 w 4808490"/>
              <a:gd name="connsiteY690" fmla="*/ 315514 h 4851901"/>
              <a:gd name="connsiteX691" fmla="*/ 3424254 w 4808490"/>
              <a:gd name="connsiteY691" fmla="*/ 320405 h 4851901"/>
              <a:gd name="connsiteX692" fmla="*/ 3406846 w 4808490"/>
              <a:gd name="connsiteY692" fmla="*/ 312945 h 4851901"/>
              <a:gd name="connsiteX693" fmla="*/ 3388207 w 4808490"/>
              <a:gd name="connsiteY693" fmla="*/ 310114 h 4851901"/>
              <a:gd name="connsiteX694" fmla="*/ 3404535 w 4808490"/>
              <a:gd name="connsiteY694" fmla="*/ 310774 h 4851901"/>
              <a:gd name="connsiteX695" fmla="*/ 3394566 w 4808490"/>
              <a:gd name="connsiteY695" fmla="*/ 304933 h 4851901"/>
              <a:gd name="connsiteX696" fmla="*/ 3403798 w 4808490"/>
              <a:gd name="connsiteY696" fmla="*/ 303937 h 4851901"/>
              <a:gd name="connsiteX697" fmla="*/ 3476174 w 4808490"/>
              <a:gd name="connsiteY697" fmla="*/ 307889 h 4851901"/>
              <a:gd name="connsiteX698" fmla="*/ 3498248 w 4808490"/>
              <a:gd name="connsiteY698" fmla="*/ 316919 h 4851901"/>
              <a:gd name="connsiteX699" fmla="*/ 3593075 w 4808490"/>
              <a:gd name="connsiteY699" fmla="*/ 323376 h 4851901"/>
              <a:gd name="connsiteX700" fmla="*/ 3639886 w 4808490"/>
              <a:gd name="connsiteY700" fmla="*/ 327291 h 4851901"/>
              <a:gd name="connsiteX701" fmla="*/ 3638117 w 4808490"/>
              <a:gd name="connsiteY701" fmla="*/ 328586 h 4851901"/>
              <a:gd name="connsiteX702" fmla="*/ 3632759 w 4808490"/>
              <a:gd name="connsiteY702" fmla="*/ 331205 h 4851901"/>
              <a:gd name="connsiteX703" fmla="*/ 3552897 w 4808490"/>
              <a:gd name="connsiteY703" fmla="*/ 329698 h 4851901"/>
              <a:gd name="connsiteX704" fmla="*/ 3427779 w 4808490"/>
              <a:gd name="connsiteY704" fmla="*/ 333857 h 4851901"/>
              <a:gd name="connsiteX705" fmla="*/ 3445104 w 4808490"/>
              <a:gd name="connsiteY705" fmla="*/ 343745 h 4851901"/>
              <a:gd name="connsiteX706" fmla="*/ 3464047 w 4808490"/>
              <a:gd name="connsiteY706" fmla="*/ 346197 h 4851901"/>
              <a:gd name="connsiteX707" fmla="*/ 3445842 w 4808490"/>
              <a:gd name="connsiteY707" fmla="*/ 350581 h 4851901"/>
              <a:gd name="connsiteX708" fmla="*/ 3434557 w 4808490"/>
              <a:gd name="connsiteY708" fmla="*/ 351797 h 4851901"/>
              <a:gd name="connsiteX709" fmla="*/ 3209026 w 4808490"/>
              <a:gd name="connsiteY709" fmla="*/ 355029 h 4851901"/>
              <a:gd name="connsiteX710" fmla="*/ 3230880 w 4808490"/>
              <a:gd name="connsiteY710" fmla="*/ 362008 h 4851901"/>
              <a:gd name="connsiteX711" fmla="*/ 3322457 w 4808490"/>
              <a:gd name="connsiteY711" fmla="*/ 370804 h 4851901"/>
              <a:gd name="connsiteX712" fmla="*/ 3318270 w 4808490"/>
              <a:gd name="connsiteY712" fmla="*/ 373677 h 4851901"/>
              <a:gd name="connsiteX713" fmla="*/ 3190759 w 4808490"/>
              <a:gd name="connsiteY713" fmla="*/ 378093 h 4851901"/>
              <a:gd name="connsiteX714" fmla="*/ 3212270 w 4808490"/>
              <a:gd name="connsiteY714" fmla="*/ 385110 h 4851901"/>
              <a:gd name="connsiteX715" fmla="*/ 3277772 w 4808490"/>
              <a:gd name="connsiteY715" fmla="*/ 389456 h 4851901"/>
              <a:gd name="connsiteX716" fmla="*/ 3250932 w 4808490"/>
              <a:gd name="connsiteY716" fmla="*/ 397192 h 4851901"/>
              <a:gd name="connsiteX717" fmla="*/ 3234604 w 4808490"/>
              <a:gd name="connsiteY717" fmla="*/ 396533 h 4851901"/>
              <a:gd name="connsiteX718" fmla="*/ 3212750 w 4808490"/>
              <a:gd name="connsiteY718" fmla="*/ 389553 h 4851901"/>
              <a:gd name="connsiteX719" fmla="*/ 3078661 w 4808490"/>
              <a:gd name="connsiteY719" fmla="*/ 397100 h 4851901"/>
              <a:gd name="connsiteX720" fmla="*/ 3093332 w 4808490"/>
              <a:gd name="connsiteY720" fmla="*/ 404853 h 4851901"/>
              <a:gd name="connsiteX721" fmla="*/ 3085553 w 4808490"/>
              <a:gd name="connsiteY721" fmla="*/ 405692 h 4851901"/>
              <a:gd name="connsiteX722" fmla="*/ 3084100 w 4808490"/>
              <a:gd name="connsiteY722" fmla="*/ 405849 h 4851901"/>
              <a:gd name="connsiteX723" fmla="*/ 3082307 w 4808490"/>
              <a:gd name="connsiteY723" fmla="*/ 408463 h 4851901"/>
              <a:gd name="connsiteX724" fmla="*/ 2961377 w 4808490"/>
              <a:gd name="connsiteY724" fmla="*/ 409749 h 4851901"/>
              <a:gd name="connsiteX725" fmla="*/ 2973397 w 4808490"/>
              <a:gd name="connsiteY725" fmla="*/ 415369 h 4851901"/>
              <a:gd name="connsiteX726" fmla="*/ 3053691 w 4808490"/>
              <a:gd name="connsiteY726" fmla="*/ 425381 h 4851901"/>
              <a:gd name="connsiteX727" fmla="*/ 2921256 w 4808490"/>
              <a:gd name="connsiteY727" fmla="*/ 425833 h 4851901"/>
              <a:gd name="connsiteX728" fmla="*/ 2942768 w 4808490"/>
              <a:gd name="connsiteY728" fmla="*/ 432851 h 4851901"/>
              <a:gd name="connsiteX729" fmla="*/ 3171909 w 4808490"/>
              <a:gd name="connsiteY729" fmla="*/ 440641 h 4851901"/>
              <a:gd name="connsiteX730" fmla="*/ 3191026 w 4808490"/>
              <a:gd name="connsiteY730" fmla="*/ 447915 h 4851901"/>
              <a:gd name="connsiteX731" fmla="*/ 3054027 w 4808490"/>
              <a:gd name="connsiteY731" fmla="*/ 450933 h 4851901"/>
              <a:gd name="connsiteX732" fmla="*/ 3084375 w 4808490"/>
              <a:gd name="connsiteY732" fmla="*/ 450081 h 4851901"/>
              <a:gd name="connsiteX733" fmla="*/ 3017696 w 4808490"/>
              <a:gd name="connsiteY733" fmla="*/ 457272 h 4851901"/>
              <a:gd name="connsiteX734" fmla="*/ 3041602 w 4808490"/>
              <a:gd name="connsiteY734" fmla="*/ 464032 h 4851901"/>
              <a:gd name="connsiteX735" fmla="*/ 3055537 w 4808490"/>
              <a:gd name="connsiteY735" fmla="*/ 464949 h 4851901"/>
              <a:gd name="connsiteX736" fmla="*/ 3037415 w 4808490"/>
              <a:gd name="connsiteY736" fmla="*/ 466904 h 4851901"/>
              <a:gd name="connsiteX737" fmla="*/ 3146682 w 4808490"/>
              <a:gd name="connsiteY737" fmla="*/ 466529 h 4851901"/>
              <a:gd name="connsiteX738" fmla="*/ 3125824 w 4808490"/>
              <a:gd name="connsiteY738" fmla="*/ 468779 h 4851901"/>
              <a:gd name="connsiteX739" fmla="*/ 3262825 w 4808490"/>
              <a:gd name="connsiteY739" fmla="*/ 465760 h 4851901"/>
              <a:gd name="connsiteX740" fmla="*/ 3265218 w 4808490"/>
              <a:gd name="connsiteY740" fmla="*/ 465501 h 4851901"/>
              <a:gd name="connsiteX741" fmla="*/ 3268726 w 4808490"/>
              <a:gd name="connsiteY741" fmla="*/ 466855 h 4851901"/>
              <a:gd name="connsiteX742" fmla="*/ 3264627 w 4808490"/>
              <a:gd name="connsiteY742" fmla="*/ 471041 h 4851901"/>
              <a:gd name="connsiteX743" fmla="*/ 3239594 w 4808490"/>
              <a:gd name="connsiteY743" fmla="*/ 473976 h 4851901"/>
              <a:gd name="connsiteX744" fmla="*/ 3225993 w 4808490"/>
              <a:gd name="connsiteY744" fmla="*/ 482106 h 4851901"/>
              <a:gd name="connsiteX745" fmla="*/ 3213945 w 4808490"/>
              <a:gd name="connsiteY745" fmla="*/ 486815 h 4851901"/>
              <a:gd name="connsiteX746" fmla="*/ 3206854 w 4808490"/>
              <a:gd name="connsiteY746" fmla="*/ 485628 h 4851901"/>
              <a:gd name="connsiteX747" fmla="*/ 3167394 w 4808490"/>
              <a:gd name="connsiteY747" fmla="*/ 485389 h 4851901"/>
              <a:gd name="connsiteX748" fmla="*/ 3165000 w 4808490"/>
              <a:gd name="connsiteY748" fmla="*/ 485647 h 4851901"/>
              <a:gd name="connsiteX749" fmla="*/ 3086700 w 4808490"/>
              <a:gd name="connsiteY749" fmla="*/ 494092 h 4851901"/>
              <a:gd name="connsiteX750" fmla="*/ 3191099 w 4808490"/>
              <a:gd name="connsiteY750" fmla="*/ 493001 h 4851901"/>
              <a:gd name="connsiteX751" fmla="*/ 3187676 w 4808490"/>
              <a:gd name="connsiteY751" fmla="*/ 495507 h 4851901"/>
              <a:gd name="connsiteX752" fmla="*/ 3175849 w 4808490"/>
              <a:gd name="connsiteY752" fmla="*/ 501285 h 4851901"/>
              <a:gd name="connsiteX753" fmla="*/ 3157037 w 4808490"/>
              <a:gd name="connsiteY753" fmla="*/ 500735 h 4851901"/>
              <a:gd name="connsiteX754" fmla="*/ 3152137 w 4808490"/>
              <a:gd name="connsiteY754" fmla="*/ 505695 h 4851901"/>
              <a:gd name="connsiteX755" fmla="*/ 3148801 w 4808490"/>
              <a:gd name="connsiteY755" fmla="*/ 509073 h 4851901"/>
              <a:gd name="connsiteX756" fmla="*/ 3134592 w 4808490"/>
              <a:gd name="connsiteY756" fmla="*/ 505180 h 4851901"/>
              <a:gd name="connsiteX757" fmla="*/ 3071623 w 4808490"/>
              <a:gd name="connsiteY757" fmla="*/ 505055 h 4851901"/>
              <a:gd name="connsiteX758" fmla="*/ 3030249 w 4808490"/>
              <a:gd name="connsiteY758" fmla="*/ 509517 h 4851901"/>
              <a:gd name="connsiteX759" fmla="*/ 3027856 w 4808490"/>
              <a:gd name="connsiteY759" fmla="*/ 509774 h 4851901"/>
              <a:gd name="connsiteX760" fmla="*/ 3037309 w 4808490"/>
              <a:gd name="connsiteY760" fmla="*/ 510831 h 4851901"/>
              <a:gd name="connsiteX761" fmla="*/ 2984088 w 4808490"/>
              <a:gd name="connsiteY761" fmla="*/ 514496 h 4851901"/>
              <a:gd name="connsiteX762" fmla="*/ 2996451 w 4808490"/>
              <a:gd name="connsiteY762" fmla="*/ 520079 h 4851901"/>
              <a:gd name="connsiteX763" fmla="*/ 3064124 w 4808490"/>
              <a:gd name="connsiteY763" fmla="*/ 522116 h 4851901"/>
              <a:gd name="connsiteX764" fmla="*/ 3073356 w 4808490"/>
              <a:gd name="connsiteY764" fmla="*/ 521119 h 4851901"/>
              <a:gd name="connsiteX765" fmla="*/ 3080418 w 4808490"/>
              <a:gd name="connsiteY765" fmla="*/ 522433 h 4851901"/>
              <a:gd name="connsiteX766" fmla="*/ 3071184 w 4808490"/>
              <a:gd name="connsiteY766" fmla="*/ 523430 h 4851901"/>
              <a:gd name="connsiteX767" fmla="*/ 3064604 w 4808490"/>
              <a:gd name="connsiteY767" fmla="*/ 526559 h 4851901"/>
              <a:gd name="connsiteX768" fmla="*/ 2997926 w 4808490"/>
              <a:gd name="connsiteY768" fmla="*/ 533752 h 4851901"/>
              <a:gd name="connsiteX769" fmla="*/ 3053974 w 4808490"/>
              <a:gd name="connsiteY769" fmla="*/ 537042 h 4851901"/>
              <a:gd name="connsiteX770" fmla="*/ 2984765 w 4808490"/>
              <a:gd name="connsiteY770" fmla="*/ 540012 h 4851901"/>
              <a:gd name="connsiteX771" fmla="*/ 2998922 w 4808490"/>
              <a:gd name="connsiteY771" fmla="*/ 542981 h 4851901"/>
              <a:gd name="connsiteX772" fmla="*/ 3015252 w 4808490"/>
              <a:gd name="connsiteY772" fmla="*/ 543639 h 4851901"/>
              <a:gd name="connsiteX773" fmla="*/ 2937291 w 4808490"/>
              <a:gd name="connsiteY773" fmla="*/ 552048 h 4851901"/>
              <a:gd name="connsiteX774" fmla="*/ 2960421 w 4808490"/>
              <a:gd name="connsiteY774" fmla="*/ 551627 h 4851901"/>
              <a:gd name="connsiteX775" fmla="*/ 2969911 w 4808490"/>
              <a:gd name="connsiteY775" fmla="*/ 553026 h 4851901"/>
              <a:gd name="connsiteX776" fmla="*/ 3002310 w 4808490"/>
              <a:gd name="connsiteY776" fmla="*/ 551951 h 4851901"/>
              <a:gd name="connsiteX777" fmla="*/ 2990686 w 4808490"/>
              <a:gd name="connsiteY777" fmla="*/ 553205 h 4851901"/>
              <a:gd name="connsiteX778" fmla="*/ 3005807 w 4808490"/>
              <a:gd name="connsiteY778" fmla="*/ 559451 h 4851901"/>
              <a:gd name="connsiteX779" fmla="*/ 3007061 w 4808490"/>
              <a:gd name="connsiteY779" fmla="*/ 559589 h 4851901"/>
              <a:gd name="connsiteX780" fmla="*/ 3002744 w 4808490"/>
              <a:gd name="connsiteY780" fmla="*/ 562884 h 4851901"/>
              <a:gd name="connsiteX781" fmla="*/ 2992686 w 4808490"/>
              <a:gd name="connsiteY781" fmla="*/ 569322 h 4851901"/>
              <a:gd name="connsiteX782" fmla="*/ 2987231 w 4808490"/>
              <a:gd name="connsiteY782" fmla="*/ 570652 h 4851901"/>
              <a:gd name="connsiteX783" fmla="*/ 2986063 w 4808490"/>
              <a:gd name="connsiteY783" fmla="*/ 570727 h 4851901"/>
              <a:gd name="connsiteX784" fmla="*/ 2988509 w 4808490"/>
              <a:gd name="connsiteY784" fmla="*/ 564832 h 4851901"/>
              <a:gd name="connsiteX785" fmla="*/ 2992752 w 4808490"/>
              <a:gd name="connsiteY785" fmla="*/ 560600 h 4851901"/>
              <a:gd name="connsiteX786" fmla="*/ 2977792 w 4808490"/>
              <a:gd name="connsiteY786" fmla="*/ 569767 h 4851901"/>
              <a:gd name="connsiteX787" fmla="*/ 2961195 w 4808490"/>
              <a:gd name="connsiteY787" fmla="*/ 572103 h 4851901"/>
              <a:gd name="connsiteX788" fmla="*/ 2960638 w 4808490"/>
              <a:gd name="connsiteY788" fmla="*/ 572377 h 4851901"/>
              <a:gd name="connsiteX789" fmla="*/ 2911806 w 4808490"/>
              <a:gd name="connsiteY789" fmla="*/ 575544 h 4851901"/>
              <a:gd name="connsiteX790" fmla="*/ 2892862 w 4808490"/>
              <a:gd name="connsiteY790" fmla="*/ 573092 h 4851901"/>
              <a:gd name="connsiteX791" fmla="*/ 2849096 w 4808490"/>
              <a:gd name="connsiteY791" fmla="*/ 577812 h 4851901"/>
              <a:gd name="connsiteX792" fmla="*/ 2841741 w 4808490"/>
              <a:gd name="connsiteY792" fmla="*/ 573765 h 4851901"/>
              <a:gd name="connsiteX793" fmla="*/ 2853366 w 4808490"/>
              <a:gd name="connsiteY793" fmla="*/ 572512 h 4851901"/>
              <a:gd name="connsiteX794" fmla="*/ 2857811 w 4808490"/>
              <a:gd name="connsiteY794" fmla="*/ 572032 h 4851901"/>
              <a:gd name="connsiteX795" fmla="*/ 2871488 w 4808490"/>
              <a:gd name="connsiteY795" fmla="*/ 570557 h 4851901"/>
              <a:gd name="connsiteX796" fmla="*/ 2898964 w 4808490"/>
              <a:gd name="connsiteY796" fmla="*/ 565517 h 4851901"/>
              <a:gd name="connsiteX797" fmla="*/ 2910811 w 4808490"/>
              <a:gd name="connsiteY797" fmla="*/ 566315 h 4851901"/>
              <a:gd name="connsiteX798" fmla="*/ 2936371 w 4808490"/>
              <a:gd name="connsiteY798" fmla="*/ 565980 h 4851901"/>
              <a:gd name="connsiteX799" fmla="*/ 2912465 w 4808490"/>
              <a:gd name="connsiteY799" fmla="*/ 559221 h 4851901"/>
              <a:gd name="connsiteX800" fmla="*/ 2778513 w 4808490"/>
              <a:gd name="connsiteY800" fmla="*/ 571249 h 4851901"/>
              <a:gd name="connsiteX801" fmla="*/ 2793527 w 4808490"/>
              <a:gd name="connsiteY801" fmla="*/ 578966 h 4851901"/>
              <a:gd name="connsiteX802" fmla="*/ 2722064 w 4808490"/>
              <a:gd name="connsiteY802" fmla="*/ 586673 h 4851901"/>
              <a:gd name="connsiteX803" fmla="*/ 2737520 w 4808490"/>
              <a:gd name="connsiteY803" fmla="*/ 592884 h 4851901"/>
              <a:gd name="connsiteX804" fmla="*/ 2743221 w 4808490"/>
              <a:gd name="connsiteY804" fmla="*/ 593569 h 4851901"/>
              <a:gd name="connsiteX805" fmla="*/ 2735683 w 4808490"/>
              <a:gd name="connsiteY805" fmla="*/ 594281 h 4851901"/>
              <a:gd name="connsiteX806" fmla="*/ 2716000 w 4808490"/>
              <a:gd name="connsiteY806" fmla="*/ 594589 h 4851901"/>
              <a:gd name="connsiteX807" fmla="*/ 2732808 w 4808490"/>
              <a:gd name="connsiteY807" fmla="*/ 599692 h 4851901"/>
              <a:gd name="connsiteX808" fmla="*/ 2691433 w 4808490"/>
              <a:gd name="connsiteY808" fmla="*/ 604154 h 4851901"/>
              <a:gd name="connsiteX809" fmla="*/ 2620087 w 4808490"/>
              <a:gd name="connsiteY809" fmla="*/ 608521 h 4851901"/>
              <a:gd name="connsiteX810" fmla="*/ 2558358 w 4808490"/>
              <a:gd name="connsiteY810" fmla="*/ 613833 h 4851901"/>
              <a:gd name="connsiteX811" fmla="*/ 2557564 w 4808490"/>
              <a:gd name="connsiteY811" fmla="*/ 613752 h 4851901"/>
              <a:gd name="connsiteX812" fmla="*/ 2555171 w 4808490"/>
              <a:gd name="connsiteY812" fmla="*/ 614009 h 4851901"/>
              <a:gd name="connsiteX813" fmla="*/ 2550725 w 4808490"/>
              <a:gd name="connsiteY813" fmla="*/ 614490 h 4851901"/>
              <a:gd name="connsiteX814" fmla="*/ 2558358 w 4808490"/>
              <a:gd name="connsiteY814" fmla="*/ 613833 h 4851901"/>
              <a:gd name="connsiteX815" fmla="*/ 2567663 w 4808490"/>
              <a:gd name="connsiteY815" fmla="*/ 614780 h 4851901"/>
              <a:gd name="connsiteX816" fmla="*/ 2569105 w 4808490"/>
              <a:gd name="connsiteY816" fmla="*/ 614928 h 4851901"/>
              <a:gd name="connsiteX817" fmla="*/ 2541751 w 4808490"/>
              <a:gd name="connsiteY817" fmla="*/ 617878 h 4851901"/>
              <a:gd name="connsiteX818" fmla="*/ 2551499 w 4808490"/>
              <a:gd name="connsiteY818" fmla="*/ 621667 h 4851901"/>
              <a:gd name="connsiteX819" fmla="*/ 2487096 w 4808490"/>
              <a:gd name="connsiteY819" fmla="*/ 630689 h 4851901"/>
              <a:gd name="connsiteX820" fmla="*/ 2499239 w 4808490"/>
              <a:gd name="connsiteY820" fmla="*/ 634220 h 4851901"/>
              <a:gd name="connsiteX821" fmla="*/ 2462308 w 4808490"/>
              <a:gd name="connsiteY821" fmla="*/ 638204 h 4851901"/>
              <a:gd name="connsiteX822" fmla="*/ 2462530 w 4808490"/>
              <a:gd name="connsiteY822" fmla="*/ 640253 h 4851901"/>
              <a:gd name="connsiteX823" fmla="*/ 2508690 w 4808490"/>
              <a:gd name="connsiteY823" fmla="*/ 635275 h 4851901"/>
              <a:gd name="connsiteX824" fmla="*/ 2598277 w 4808490"/>
              <a:gd name="connsiteY824" fmla="*/ 625613 h 4851901"/>
              <a:gd name="connsiteX825" fmla="*/ 2603322 w 4808490"/>
              <a:gd name="connsiteY825" fmla="*/ 627488 h 4851901"/>
              <a:gd name="connsiteX826" fmla="*/ 2580071 w 4808490"/>
              <a:gd name="connsiteY826" fmla="*/ 629998 h 4851901"/>
              <a:gd name="connsiteX827" fmla="*/ 2594827 w 4808490"/>
              <a:gd name="connsiteY827" fmla="*/ 635321 h 4851901"/>
              <a:gd name="connsiteX828" fmla="*/ 2620645 w 4808490"/>
              <a:gd name="connsiteY828" fmla="*/ 637378 h 4851901"/>
              <a:gd name="connsiteX829" fmla="*/ 2542086 w 4808490"/>
              <a:gd name="connsiteY829" fmla="*/ 643431 h 4851901"/>
              <a:gd name="connsiteX830" fmla="*/ 2461648 w 4808490"/>
              <a:gd name="connsiteY830" fmla="*/ 654527 h 4851901"/>
              <a:gd name="connsiteX831" fmla="*/ 2480850 w 4808490"/>
              <a:gd name="connsiteY831" fmla="*/ 659372 h 4851901"/>
              <a:gd name="connsiteX832" fmla="*/ 2552830 w 4808490"/>
              <a:gd name="connsiteY832" fmla="*/ 656449 h 4851901"/>
              <a:gd name="connsiteX833" fmla="*/ 2624173 w 4808490"/>
              <a:gd name="connsiteY833" fmla="*/ 650830 h 4851901"/>
              <a:gd name="connsiteX834" fmla="*/ 2546213 w 4808490"/>
              <a:gd name="connsiteY834" fmla="*/ 659237 h 4851901"/>
              <a:gd name="connsiteX835" fmla="*/ 2541425 w 4808490"/>
              <a:gd name="connsiteY835" fmla="*/ 659754 h 4851901"/>
              <a:gd name="connsiteX836" fmla="*/ 2505096 w 4808490"/>
              <a:gd name="connsiteY836" fmla="*/ 666093 h 4851901"/>
              <a:gd name="connsiteX837" fmla="*/ 2472871 w 4808490"/>
              <a:gd name="connsiteY837" fmla="*/ 671989 h 4851901"/>
              <a:gd name="connsiteX838" fmla="*/ 2494467 w 4808490"/>
              <a:gd name="connsiteY838" fmla="*/ 676576 h 4851901"/>
              <a:gd name="connsiteX839" fmla="*/ 2531137 w 4808490"/>
              <a:gd name="connsiteY839" fmla="*/ 670200 h 4851901"/>
              <a:gd name="connsiteX840" fmla="*/ 2698545 w 4808490"/>
              <a:gd name="connsiteY840" fmla="*/ 647649 h 4851901"/>
              <a:gd name="connsiteX841" fmla="*/ 2681178 w 4808490"/>
              <a:gd name="connsiteY841" fmla="*/ 642666 h 4851901"/>
              <a:gd name="connsiteX842" fmla="*/ 2675625 w 4808490"/>
              <a:gd name="connsiteY842" fmla="*/ 641263 h 4851901"/>
              <a:gd name="connsiteX843" fmla="*/ 2702255 w 4808490"/>
              <a:gd name="connsiteY843" fmla="*/ 639122 h 4851901"/>
              <a:gd name="connsiteX844" fmla="*/ 2746022 w 4808490"/>
              <a:gd name="connsiteY844" fmla="*/ 635613 h 4851901"/>
              <a:gd name="connsiteX845" fmla="*/ 2726561 w 4808490"/>
              <a:gd name="connsiteY845" fmla="*/ 628376 h 4851901"/>
              <a:gd name="connsiteX846" fmla="*/ 2633809 w 4808490"/>
              <a:gd name="connsiteY846" fmla="*/ 631116 h 4851901"/>
              <a:gd name="connsiteX847" fmla="*/ 2733143 w 4808490"/>
              <a:gd name="connsiteY847" fmla="*/ 625245 h 4851901"/>
              <a:gd name="connsiteX848" fmla="*/ 2716075 w 4808490"/>
              <a:gd name="connsiteY848" fmla="*/ 617749 h 4851901"/>
              <a:gd name="connsiteX849" fmla="*/ 2711630 w 4808490"/>
              <a:gd name="connsiteY849" fmla="*/ 618227 h 4851901"/>
              <a:gd name="connsiteX850" fmla="*/ 2699490 w 4808490"/>
              <a:gd name="connsiteY850" fmla="*/ 614696 h 4851901"/>
              <a:gd name="connsiteX851" fmla="*/ 2711115 w 4808490"/>
              <a:gd name="connsiteY851" fmla="*/ 613442 h 4851901"/>
              <a:gd name="connsiteX852" fmla="*/ 2704054 w 4808490"/>
              <a:gd name="connsiteY852" fmla="*/ 612129 h 4851901"/>
              <a:gd name="connsiteX853" fmla="*/ 2713287 w 4808490"/>
              <a:gd name="connsiteY853" fmla="*/ 611133 h 4851901"/>
              <a:gd name="connsiteX854" fmla="*/ 2782236 w 4808490"/>
              <a:gd name="connsiteY854" fmla="*/ 605772 h 4851901"/>
              <a:gd name="connsiteX855" fmla="*/ 2789850 w 4808490"/>
              <a:gd name="connsiteY855" fmla="*/ 612213 h 4851901"/>
              <a:gd name="connsiteX856" fmla="*/ 2838626 w 4808490"/>
              <a:gd name="connsiteY856" fmla="*/ 609027 h 4851901"/>
              <a:gd name="connsiteX857" fmla="*/ 2843329 w 4808490"/>
              <a:gd name="connsiteY857" fmla="*/ 610938 h 4851901"/>
              <a:gd name="connsiteX858" fmla="*/ 2810929 w 4808490"/>
              <a:gd name="connsiteY858" fmla="*/ 612013 h 4851901"/>
              <a:gd name="connsiteX859" fmla="*/ 2887221 w 4808490"/>
              <a:gd name="connsiteY859" fmla="*/ 609995 h 4851901"/>
              <a:gd name="connsiteX860" fmla="*/ 2884495 w 4808490"/>
              <a:gd name="connsiteY860" fmla="*/ 612901 h 4851901"/>
              <a:gd name="connsiteX861" fmla="*/ 2870845 w 4808490"/>
              <a:gd name="connsiteY861" fmla="*/ 613105 h 4851901"/>
              <a:gd name="connsiteX862" fmla="*/ 2870519 w 4808490"/>
              <a:gd name="connsiteY862" fmla="*/ 616696 h 4851901"/>
              <a:gd name="connsiteX863" fmla="*/ 2869161 w 4808490"/>
              <a:gd name="connsiteY863" fmla="*/ 619910 h 4851901"/>
              <a:gd name="connsiteX864" fmla="*/ 2863976 w 4808490"/>
              <a:gd name="connsiteY864" fmla="*/ 620469 h 4851901"/>
              <a:gd name="connsiteX865" fmla="*/ 2865368 w 4808490"/>
              <a:gd name="connsiteY865" fmla="*/ 614501 h 4851901"/>
              <a:gd name="connsiteX866" fmla="*/ 2860092 w 4808490"/>
              <a:gd name="connsiteY866" fmla="*/ 620889 h 4851901"/>
              <a:gd name="connsiteX867" fmla="*/ 2856208 w 4808490"/>
              <a:gd name="connsiteY867" fmla="*/ 621307 h 4851901"/>
              <a:gd name="connsiteX868" fmla="*/ 2737011 w 4808490"/>
              <a:gd name="connsiteY868" fmla="*/ 638658 h 4851901"/>
              <a:gd name="connsiteX869" fmla="*/ 2753819 w 4808490"/>
              <a:gd name="connsiteY869" fmla="*/ 643762 h 4851901"/>
              <a:gd name="connsiteX870" fmla="*/ 2775193 w 4808490"/>
              <a:gd name="connsiteY870" fmla="*/ 646297 h 4851901"/>
              <a:gd name="connsiteX871" fmla="*/ 2756949 w 4808490"/>
              <a:gd name="connsiteY871" fmla="*/ 650340 h 4851901"/>
              <a:gd name="connsiteX872" fmla="*/ 2745581 w 4808490"/>
              <a:gd name="connsiteY872" fmla="*/ 653988 h 4851901"/>
              <a:gd name="connsiteX873" fmla="*/ 2534441 w 4808490"/>
              <a:gd name="connsiteY873" fmla="*/ 681601 h 4851901"/>
              <a:gd name="connsiteX874" fmla="*/ 2556296 w 4808490"/>
              <a:gd name="connsiteY874" fmla="*/ 688581 h 4851901"/>
              <a:gd name="connsiteX875" fmla="*/ 2642173 w 4808490"/>
              <a:gd name="connsiteY875" fmla="*/ 686233 h 4851901"/>
              <a:gd name="connsiteX876" fmla="*/ 2640002 w 4808490"/>
              <a:gd name="connsiteY876" fmla="*/ 688543 h 4851901"/>
              <a:gd name="connsiteX877" fmla="*/ 2520842 w 4808490"/>
              <a:gd name="connsiteY877" fmla="*/ 706235 h 4851901"/>
              <a:gd name="connsiteX878" fmla="*/ 2540043 w 4808490"/>
              <a:gd name="connsiteY878" fmla="*/ 711081 h 4851901"/>
              <a:gd name="connsiteX879" fmla="*/ 2602791 w 4808490"/>
              <a:gd name="connsiteY879" fmla="*/ 709155 h 4851901"/>
              <a:gd name="connsiteX880" fmla="*/ 2578225 w 4808490"/>
              <a:gd name="connsiteY880" fmla="*/ 718719 h 4851901"/>
              <a:gd name="connsiteX881" fmla="*/ 2564205 w 4808490"/>
              <a:gd name="connsiteY881" fmla="*/ 720232 h 4851901"/>
              <a:gd name="connsiteX882" fmla="*/ 2540781 w 4808490"/>
              <a:gd name="connsiteY882" fmla="*/ 717917 h 4851901"/>
              <a:gd name="connsiteX883" fmla="*/ 2417433 w 4808490"/>
              <a:gd name="connsiteY883" fmla="*/ 738483 h 4851901"/>
              <a:gd name="connsiteX884" fmla="*/ 2431848 w 4808490"/>
              <a:gd name="connsiteY884" fmla="*/ 743845 h 4851901"/>
              <a:gd name="connsiteX885" fmla="*/ 2422615 w 4808490"/>
              <a:gd name="connsiteY885" fmla="*/ 744840 h 4851901"/>
              <a:gd name="connsiteX886" fmla="*/ 2420784 w 4808490"/>
              <a:gd name="connsiteY886" fmla="*/ 747112 h 4851901"/>
              <a:gd name="connsiteX887" fmla="*/ 2308205 w 4808490"/>
              <a:gd name="connsiteY887" fmla="*/ 761675 h 4851901"/>
              <a:gd name="connsiteX888" fmla="*/ 2317954 w 4808490"/>
              <a:gd name="connsiteY888" fmla="*/ 765465 h 4851901"/>
              <a:gd name="connsiteX889" fmla="*/ 2394858 w 4808490"/>
              <a:gd name="connsiteY889" fmla="*/ 766506 h 4851901"/>
              <a:gd name="connsiteX890" fmla="*/ 2270617 w 4808490"/>
              <a:gd name="connsiteY890" fmla="*/ 781981 h 4851901"/>
              <a:gd name="connsiteX891" fmla="*/ 2292249 w 4808490"/>
              <a:gd name="connsiteY891" fmla="*/ 786910 h 4851901"/>
              <a:gd name="connsiteX892" fmla="*/ 2509086 w 4808490"/>
              <a:gd name="connsiteY892" fmla="*/ 770438 h 4851901"/>
              <a:gd name="connsiteX893" fmla="*/ 2528290 w 4808490"/>
              <a:gd name="connsiteY893" fmla="*/ 775283 h 4851901"/>
              <a:gd name="connsiteX894" fmla="*/ 2366182 w 4808490"/>
              <a:gd name="connsiteY894" fmla="*/ 802104 h 4851901"/>
              <a:gd name="connsiteX895" fmla="*/ 2387436 w 4808490"/>
              <a:gd name="connsiteY895" fmla="*/ 806726 h 4851901"/>
              <a:gd name="connsiteX896" fmla="*/ 2401371 w 4808490"/>
              <a:gd name="connsiteY896" fmla="*/ 807645 h 4851901"/>
              <a:gd name="connsiteX897" fmla="*/ 2385300 w 4808490"/>
              <a:gd name="connsiteY897" fmla="*/ 809379 h 4851901"/>
              <a:gd name="connsiteX898" fmla="*/ 2407117 w 4808490"/>
              <a:gd name="connsiteY898" fmla="*/ 816016 h 4851901"/>
              <a:gd name="connsiteX899" fmla="*/ 2469347 w 4808490"/>
              <a:gd name="connsiteY899" fmla="*/ 809303 h 4851901"/>
              <a:gd name="connsiteX900" fmla="*/ 2454850 w 4808490"/>
              <a:gd name="connsiteY900" fmla="*/ 806372 h 4851901"/>
              <a:gd name="connsiteX901" fmla="*/ 2596957 w 4808490"/>
              <a:gd name="connsiteY901" fmla="*/ 786550 h 4851901"/>
              <a:gd name="connsiteX902" fmla="*/ 2599349 w 4808490"/>
              <a:gd name="connsiteY902" fmla="*/ 786291 h 4851901"/>
              <a:gd name="connsiteX903" fmla="*/ 2622738 w 4808490"/>
              <a:gd name="connsiteY903" fmla="*/ 788264 h 4851901"/>
              <a:gd name="connsiteX904" fmla="*/ 2745287 w 4808490"/>
              <a:gd name="connsiteY904" fmla="*/ 779543 h 4851901"/>
              <a:gd name="connsiteX905" fmla="*/ 2608399 w 4808490"/>
              <a:gd name="connsiteY905" fmla="*/ 806063 h 4851901"/>
              <a:gd name="connsiteX906" fmla="*/ 2630254 w 4808490"/>
              <a:gd name="connsiteY906" fmla="*/ 813043 h 4851901"/>
              <a:gd name="connsiteX907" fmla="*/ 2678724 w 4808490"/>
              <a:gd name="connsiteY907" fmla="*/ 810235 h 4851901"/>
              <a:gd name="connsiteX908" fmla="*/ 2669493 w 4808490"/>
              <a:gd name="connsiteY908" fmla="*/ 811231 h 4851901"/>
              <a:gd name="connsiteX909" fmla="*/ 2539527 w 4808490"/>
              <a:gd name="connsiteY909" fmla="*/ 834584 h 4851901"/>
              <a:gd name="connsiteX910" fmla="*/ 2561038 w 4808490"/>
              <a:gd name="connsiteY910" fmla="*/ 841601 h 4851901"/>
              <a:gd name="connsiteX911" fmla="*/ 2611865 w 4808490"/>
              <a:gd name="connsiteY911" fmla="*/ 838194 h 4851901"/>
              <a:gd name="connsiteX912" fmla="*/ 2559467 w 4808490"/>
              <a:gd name="connsiteY912" fmla="*/ 846266 h 4851901"/>
              <a:gd name="connsiteX913" fmla="*/ 2545188 w 4808490"/>
              <a:gd name="connsiteY913" fmla="*/ 845386 h 4851901"/>
              <a:gd name="connsiteX914" fmla="*/ 2365195 w 4808490"/>
              <a:gd name="connsiteY914" fmla="*/ 860304 h 4851901"/>
              <a:gd name="connsiteX915" fmla="*/ 2503337 w 4808490"/>
              <a:gd name="connsiteY915" fmla="*/ 845405 h 4851901"/>
              <a:gd name="connsiteX916" fmla="*/ 2479431 w 4808490"/>
              <a:gd name="connsiteY916" fmla="*/ 838645 h 4851901"/>
              <a:gd name="connsiteX917" fmla="*/ 2417198 w 4808490"/>
              <a:gd name="connsiteY917" fmla="*/ 845358 h 4851901"/>
              <a:gd name="connsiteX918" fmla="*/ 2396204 w 4808490"/>
              <a:gd name="connsiteY918" fmla="*/ 843128 h 4851901"/>
              <a:gd name="connsiteX919" fmla="*/ 2338417 w 4808490"/>
              <a:gd name="connsiteY919" fmla="*/ 849361 h 4851901"/>
              <a:gd name="connsiteX920" fmla="*/ 2567763 w 4808490"/>
              <a:gd name="connsiteY920" fmla="*/ 817362 h 4851901"/>
              <a:gd name="connsiteX921" fmla="*/ 2546253 w 4808490"/>
              <a:gd name="connsiteY921" fmla="*/ 810345 h 4851901"/>
              <a:gd name="connsiteX922" fmla="*/ 2266779 w 4808490"/>
              <a:gd name="connsiteY922" fmla="*/ 852246 h 4851901"/>
              <a:gd name="connsiteX923" fmla="*/ 2274134 w 4808490"/>
              <a:gd name="connsiteY923" fmla="*/ 856293 h 4851901"/>
              <a:gd name="connsiteX924" fmla="*/ 2239820 w 4808490"/>
              <a:gd name="connsiteY924" fmla="*/ 862069 h 4851901"/>
              <a:gd name="connsiteX925" fmla="*/ 2249568 w 4808490"/>
              <a:gd name="connsiteY925" fmla="*/ 865859 h 4851901"/>
              <a:gd name="connsiteX926" fmla="*/ 2187817 w 4808490"/>
              <a:gd name="connsiteY926" fmla="*/ 877015 h 4851901"/>
              <a:gd name="connsiteX927" fmla="*/ 2209410 w 4808490"/>
              <a:gd name="connsiteY927" fmla="*/ 881602 h 4851901"/>
              <a:gd name="connsiteX928" fmla="*/ 2320114 w 4808490"/>
              <a:gd name="connsiteY928" fmla="*/ 872082 h 4851901"/>
              <a:gd name="connsiteX929" fmla="*/ 2433208 w 4808490"/>
              <a:gd name="connsiteY929" fmla="*/ 862305 h 4851901"/>
              <a:gd name="connsiteX930" fmla="*/ 2339094 w 4808490"/>
              <a:gd name="connsiteY930" fmla="*/ 874875 h 4851901"/>
              <a:gd name="connsiteX931" fmla="*/ 2356160 w 4808490"/>
              <a:gd name="connsiteY931" fmla="*/ 882372 h 4851901"/>
              <a:gd name="connsiteX932" fmla="*/ 2409039 w 4808490"/>
              <a:gd name="connsiteY932" fmla="*/ 878743 h 4851901"/>
              <a:gd name="connsiteX933" fmla="*/ 2224024 w 4808490"/>
              <a:gd name="connsiteY933" fmla="*/ 908035 h 4851901"/>
              <a:gd name="connsiteX934" fmla="*/ 2245276 w 4808490"/>
              <a:gd name="connsiteY934" fmla="*/ 912658 h 4851901"/>
              <a:gd name="connsiteX935" fmla="*/ 2323580 w 4808490"/>
              <a:gd name="connsiteY935" fmla="*/ 904213 h 4851901"/>
              <a:gd name="connsiteX936" fmla="*/ 2330418 w 4808490"/>
              <a:gd name="connsiteY936" fmla="*/ 903476 h 4851901"/>
              <a:gd name="connsiteX937" fmla="*/ 2362302 w 4808490"/>
              <a:gd name="connsiteY937" fmla="*/ 897616 h 4851901"/>
              <a:gd name="connsiteX938" fmla="*/ 2351275 w 4808490"/>
              <a:gd name="connsiteY938" fmla="*/ 901225 h 4851901"/>
              <a:gd name="connsiteX939" fmla="*/ 2372529 w 4808490"/>
              <a:gd name="connsiteY939" fmla="*/ 905849 h 4851901"/>
              <a:gd name="connsiteX940" fmla="*/ 2480838 w 4808490"/>
              <a:gd name="connsiteY940" fmla="*/ 896587 h 4851901"/>
              <a:gd name="connsiteX941" fmla="*/ 2279889 w 4808490"/>
              <a:gd name="connsiteY941" fmla="*/ 932094 h 4851901"/>
              <a:gd name="connsiteX942" fmla="*/ 2224616 w 4808490"/>
              <a:gd name="connsiteY942" fmla="*/ 935980 h 4851901"/>
              <a:gd name="connsiteX943" fmla="*/ 2299787 w 4808490"/>
              <a:gd name="connsiteY943" fmla="*/ 920956 h 4851901"/>
              <a:gd name="connsiteX944" fmla="*/ 2278154 w 4808490"/>
              <a:gd name="connsiteY944" fmla="*/ 916028 h 4851901"/>
              <a:gd name="connsiteX945" fmla="*/ 2152893 w 4808490"/>
              <a:gd name="connsiteY945" fmla="*/ 941295 h 4851901"/>
              <a:gd name="connsiteX946" fmla="*/ 2169702 w 4808490"/>
              <a:gd name="connsiteY946" fmla="*/ 946398 h 4851901"/>
              <a:gd name="connsiteX947" fmla="*/ 2124153 w 4808490"/>
              <a:gd name="connsiteY947" fmla="*/ 957112 h 4851901"/>
              <a:gd name="connsiteX948" fmla="*/ 2125761 w 4808490"/>
              <a:gd name="connsiteY948" fmla="*/ 959442 h 4851901"/>
              <a:gd name="connsiteX949" fmla="*/ 2148799 w 4808490"/>
              <a:gd name="connsiteY949" fmla="*/ 960966 h 4851901"/>
              <a:gd name="connsiteX950" fmla="*/ 2171434 w 4808490"/>
              <a:gd name="connsiteY950" fmla="*/ 962463 h 4851901"/>
              <a:gd name="connsiteX951" fmla="*/ 2179612 w 4808490"/>
              <a:gd name="connsiteY951" fmla="*/ 970918 h 4851901"/>
              <a:gd name="connsiteX952" fmla="*/ 2189018 w 4808490"/>
              <a:gd name="connsiteY952" fmla="*/ 974744 h 4851901"/>
              <a:gd name="connsiteX953" fmla="*/ 2158532 w 4808490"/>
              <a:gd name="connsiteY953" fmla="*/ 971117 h 4851901"/>
              <a:gd name="connsiteX954" fmla="*/ 2166329 w 4808490"/>
              <a:gd name="connsiteY954" fmla="*/ 979267 h 4851901"/>
              <a:gd name="connsiteX955" fmla="*/ 2145335 w 4808490"/>
              <a:gd name="connsiteY955" fmla="*/ 977036 h 4851901"/>
              <a:gd name="connsiteX956" fmla="*/ 2132713 w 4808490"/>
              <a:gd name="connsiteY956" fmla="*/ 969061 h 4851901"/>
              <a:gd name="connsiteX957" fmla="*/ 2132009 w 4808490"/>
              <a:gd name="connsiteY957" fmla="*/ 968495 h 4851901"/>
              <a:gd name="connsiteX958" fmla="*/ 2143327 w 4808490"/>
              <a:gd name="connsiteY958" fmla="*/ 984894 h 4851901"/>
              <a:gd name="connsiteX959" fmla="*/ 2214541 w 4808490"/>
              <a:gd name="connsiteY959" fmla="*/ 974066 h 4851901"/>
              <a:gd name="connsiteX960" fmla="*/ 2219329 w 4808490"/>
              <a:gd name="connsiteY960" fmla="*/ 973551 h 4851901"/>
              <a:gd name="connsiteX961" fmla="*/ 2144849 w 4808490"/>
              <a:gd name="connsiteY961" fmla="*/ 987101 h 4851901"/>
              <a:gd name="connsiteX962" fmla="*/ 2147800 w 4808490"/>
              <a:gd name="connsiteY962" fmla="*/ 991374 h 4851901"/>
              <a:gd name="connsiteX963" fmla="*/ 2163137 w 4808490"/>
              <a:gd name="connsiteY963" fmla="*/ 991367 h 4851901"/>
              <a:gd name="connsiteX964" fmla="*/ 2160265 w 4808490"/>
              <a:gd name="connsiteY964" fmla="*/ 987182 h 4851901"/>
              <a:gd name="connsiteX965" fmla="*/ 2186564 w 4808490"/>
              <a:gd name="connsiteY965" fmla="*/ 993683 h 4851901"/>
              <a:gd name="connsiteX966" fmla="*/ 2172628 w 4808490"/>
              <a:gd name="connsiteY966" fmla="*/ 992765 h 4851901"/>
              <a:gd name="connsiteX967" fmla="*/ 2175416 w 4808490"/>
              <a:gd name="connsiteY967" fmla="*/ 999380 h 4851901"/>
              <a:gd name="connsiteX968" fmla="*/ 2151987 w 4808490"/>
              <a:gd name="connsiteY968" fmla="*/ 997443 h 4851901"/>
              <a:gd name="connsiteX969" fmla="*/ 2157897 w 4808490"/>
              <a:gd name="connsiteY969" fmla="*/ 1006007 h 4851901"/>
              <a:gd name="connsiteX970" fmla="*/ 2189911 w 4808490"/>
              <a:gd name="connsiteY970" fmla="*/ 1010809 h 4851901"/>
              <a:gd name="connsiteX971" fmla="*/ 2160262 w 4808490"/>
              <a:gd name="connsiteY971" fmla="*/ 1009433 h 4851901"/>
              <a:gd name="connsiteX972" fmla="*/ 2168061 w 4808490"/>
              <a:gd name="connsiteY972" fmla="*/ 1020731 h 4851901"/>
              <a:gd name="connsiteX973" fmla="*/ 2168738 w 4808490"/>
              <a:gd name="connsiteY973" fmla="*/ 1020848 h 4851901"/>
              <a:gd name="connsiteX974" fmla="*/ 2215811 w 4808490"/>
              <a:gd name="connsiteY974" fmla="*/ 1027528 h 4851901"/>
              <a:gd name="connsiteX975" fmla="*/ 2216069 w 4808490"/>
              <a:gd name="connsiteY975" fmla="*/ 1029921 h 4851901"/>
              <a:gd name="connsiteX976" fmla="*/ 2171306 w 4808490"/>
              <a:gd name="connsiteY976" fmla="*/ 1025412 h 4851901"/>
              <a:gd name="connsiteX977" fmla="*/ 2171292 w 4808490"/>
              <a:gd name="connsiteY977" fmla="*/ 1025414 h 4851901"/>
              <a:gd name="connsiteX978" fmla="*/ 2178148 w 4808490"/>
              <a:gd name="connsiteY978" fmla="*/ 1035346 h 4851901"/>
              <a:gd name="connsiteX979" fmla="*/ 2208336 w 4808490"/>
              <a:gd name="connsiteY979" fmla="*/ 1037195 h 4851901"/>
              <a:gd name="connsiteX980" fmla="*/ 2245498 w 4808490"/>
              <a:gd name="connsiteY980" fmla="*/ 1042998 h 4851901"/>
              <a:gd name="connsiteX981" fmla="*/ 2244982 w 4808490"/>
              <a:gd name="connsiteY981" fmla="*/ 1038214 h 4851901"/>
              <a:gd name="connsiteX982" fmla="*/ 2247375 w 4808490"/>
              <a:gd name="connsiteY982" fmla="*/ 1037955 h 4851901"/>
              <a:gd name="connsiteX983" fmla="*/ 2257260 w 4808490"/>
              <a:gd name="connsiteY983" fmla="*/ 1046225 h 4851901"/>
              <a:gd name="connsiteX984" fmla="*/ 2283338 w 4808490"/>
              <a:gd name="connsiteY984" fmla="*/ 1050675 h 4851901"/>
              <a:gd name="connsiteX985" fmla="*/ 2337812 w 4808490"/>
              <a:gd name="connsiteY985" fmla="*/ 1058631 h 4851901"/>
              <a:gd name="connsiteX986" fmla="*/ 2295443 w 4808490"/>
              <a:gd name="connsiteY986" fmla="*/ 1053865 h 4851901"/>
              <a:gd name="connsiteX987" fmla="*/ 2295702 w 4808490"/>
              <a:gd name="connsiteY987" fmla="*/ 1056257 h 4851901"/>
              <a:gd name="connsiteX988" fmla="*/ 2201473 w 4808490"/>
              <a:gd name="connsiteY988" fmla="*/ 1045325 h 4851901"/>
              <a:gd name="connsiteX989" fmla="*/ 2184520 w 4808490"/>
              <a:gd name="connsiteY989" fmla="*/ 1044579 h 4851901"/>
              <a:gd name="connsiteX990" fmla="*/ 2200920 w 4808490"/>
              <a:gd name="connsiteY990" fmla="*/ 1068345 h 4851901"/>
              <a:gd name="connsiteX991" fmla="*/ 2187075 w 4808490"/>
              <a:gd name="connsiteY991" fmla="*/ 1070058 h 4851901"/>
              <a:gd name="connsiteX992" fmla="*/ 2134743 w 4808490"/>
              <a:gd name="connsiteY992" fmla="*/ 1082954 h 4851901"/>
              <a:gd name="connsiteX993" fmla="*/ 2138041 w 4808490"/>
              <a:gd name="connsiteY993" fmla="*/ 1082597 h 4851901"/>
              <a:gd name="connsiteX994" fmla="*/ 2154332 w 4808490"/>
              <a:gd name="connsiteY994" fmla="*/ 1082917 h 4851901"/>
              <a:gd name="connsiteX995" fmla="*/ 2175707 w 4808490"/>
              <a:gd name="connsiteY995" fmla="*/ 1085451 h 4851901"/>
              <a:gd name="connsiteX996" fmla="*/ 2185333 w 4808490"/>
              <a:gd name="connsiteY996" fmla="*/ 1091329 h 4851901"/>
              <a:gd name="connsiteX997" fmla="*/ 2199611 w 4808490"/>
              <a:gd name="connsiteY997" fmla="*/ 1092210 h 4851901"/>
              <a:gd name="connsiteX998" fmla="*/ 2230355 w 4808490"/>
              <a:gd name="connsiteY998" fmla="*/ 1098231 h 4851901"/>
              <a:gd name="connsiteX999" fmla="*/ 2242459 w 4808490"/>
              <a:gd name="connsiteY999" fmla="*/ 1101419 h 4851901"/>
              <a:gd name="connsiteX1000" fmla="*/ 2244595 w 4808490"/>
              <a:gd name="connsiteY1000" fmla="*/ 1098769 h 4851901"/>
              <a:gd name="connsiteX1001" fmla="*/ 2275118 w 4808490"/>
              <a:gd name="connsiteY1001" fmla="*/ 1102739 h 4851901"/>
              <a:gd name="connsiteX1002" fmla="*/ 2271950 w 4808490"/>
              <a:gd name="connsiteY1002" fmla="*/ 1095818 h 4851901"/>
              <a:gd name="connsiteX1003" fmla="*/ 2307260 w 4808490"/>
              <a:gd name="connsiteY1003" fmla="*/ 1099272 h 4851901"/>
              <a:gd name="connsiteX1004" fmla="*/ 2335692 w 4808490"/>
              <a:gd name="connsiteY1004" fmla="*/ 1103121 h 4851901"/>
              <a:gd name="connsiteX1005" fmla="*/ 2328854 w 4808490"/>
              <a:gd name="connsiteY1005" fmla="*/ 1103859 h 4851901"/>
              <a:gd name="connsiteX1006" fmla="*/ 2336689 w 4808490"/>
              <a:gd name="connsiteY1006" fmla="*/ 1112349 h 4851901"/>
              <a:gd name="connsiteX1007" fmla="*/ 2377879 w 4808490"/>
              <a:gd name="connsiteY1007" fmla="*/ 1128655 h 4851901"/>
              <a:gd name="connsiteX1008" fmla="*/ 2297785 w 4808490"/>
              <a:gd name="connsiteY1008" fmla="*/ 1139715 h 4851901"/>
              <a:gd name="connsiteX1009" fmla="*/ 2298042 w 4808490"/>
              <a:gd name="connsiteY1009" fmla="*/ 1142107 h 4851901"/>
              <a:gd name="connsiteX1010" fmla="*/ 2244361 w 4808490"/>
              <a:gd name="connsiteY1010" fmla="*/ 1131285 h 4851901"/>
              <a:gd name="connsiteX1011" fmla="*/ 2248954 w 4808490"/>
              <a:gd name="connsiteY1011" fmla="*/ 1137942 h 4851901"/>
              <a:gd name="connsiteX1012" fmla="*/ 2274875 w 4808490"/>
              <a:gd name="connsiteY1012" fmla="*/ 1142185 h 4851901"/>
              <a:gd name="connsiteX1013" fmla="*/ 2251249 w 4808490"/>
              <a:gd name="connsiteY1013" fmla="*/ 1141267 h 4851901"/>
              <a:gd name="connsiteX1014" fmla="*/ 2267551 w 4808490"/>
              <a:gd name="connsiteY1014" fmla="*/ 1164889 h 4851901"/>
              <a:gd name="connsiteX1015" fmla="*/ 2238270 w 4808490"/>
              <a:gd name="connsiteY1015" fmla="*/ 1169914 h 4851901"/>
              <a:gd name="connsiteX1016" fmla="*/ 2247506 w 4808490"/>
              <a:gd name="connsiteY1016" fmla="*/ 1182617 h 4851901"/>
              <a:gd name="connsiteX1017" fmla="*/ 2255518 w 4808490"/>
              <a:gd name="connsiteY1017" fmla="*/ 1187224 h 4851901"/>
              <a:gd name="connsiteX1018" fmla="*/ 2261131 w 4808490"/>
              <a:gd name="connsiteY1018" fmla="*/ 1187929 h 4851901"/>
              <a:gd name="connsiteX1019" fmla="*/ 2264021 w 4808490"/>
              <a:gd name="connsiteY1019" fmla="*/ 1191076 h 4851901"/>
              <a:gd name="connsiteX1020" fmla="*/ 2265852 w 4808490"/>
              <a:gd name="connsiteY1020" fmla="*/ 1192230 h 4851901"/>
              <a:gd name="connsiteX1021" fmla="*/ 2282891 w 4808490"/>
              <a:gd name="connsiteY1021" fmla="*/ 1192691 h 4851901"/>
              <a:gd name="connsiteX1022" fmla="*/ 2286819 w 4808490"/>
              <a:gd name="connsiteY1022" fmla="*/ 1192807 h 4851901"/>
              <a:gd name="connsiteX1023" fmla="*/ 2297547 w 4808490"/>
              <a:gd name="connsiteY1023" fmla="*/ 1208351 h 4851901"/>
              <a:gd name="connsiteX1024" fmla="*/ 2289207 w 4808490"/>
              <a:gd name="connsiteY1024" fmla="*/ 1210545 h 4851901"/>
              <a:gd name="connsiteX1025" fmla="*/ 2292383 w 4808490"/>
              <a:gd name="connsiteY1025" fmla="*/ 1213908 h 4851901"/>
              <a:gd name="connsiteX1026" fmla="*/ 2299389 w 4808490"/>
              <a:gd name="connsiteY1026" fmla="*/ 1218729 h 4851901"/>
              <a:gd name="connsiteX1027" fmla="*/ 2382213 w 4808490"/>
              <a:gd name="connsiteY1027" fmla="*/ 1232964 h 4851901"/>
              <a:gd name="connsiteX1028" fmla="*/ 2379821 w 4808490"/>
              <a:gd name="connsiteY1028" fmla="*/ 1233222 h 4851901"/>
              <a:gd name="connsiteX1029" fmla="*/ 2321637 w 4808490"/>
              <a:gd name="connsiteY1029" fmla="*/ 1232580 h 4851901"/>
              <a:gd name="connsiteX1030" fmla="*/ 2266071 w 4808490"/>
              <a:gd name="connsiteY1030" fmla="*/ 1233733 h 4851901"/>
              <a:gd name="connsiteX1031" fmla="*/ 2273905 w 4808490"/>
              <a:gd name="connsiteY1031" fmla="*/ 1242224 h 4851901"/>
              <a:gd name="connsiteX1032" fmla="*/ 2281260 w 4808490"/>
              <a:gd name="connsiteY1032" fmla="*/ 1246272 h 4851901"/>
              <a:gd name="connsiteX1033" fmla="*/ 2272249 w 4808490"/>
              <a:gd name="connsiteY1033" fmla="*/ 1249319 h 4851901"/>
              <a:gd name="connsiteX1034" fmla="*/ 2268061 w 4808490"/>
              <a:gd name="connsiteY1034" fmla="*/ 1252191 h 4851901"/>
              <a:gd name="connsiteX1035" fmla="*/ 2167989 w 4808490"/>
              <a:gd name="connsiteY1035" fmla="*/ 1251228 h 4851901"/>
              <a:gd name="connsiteX1036" fmla="*/ 2177874 w 4808490"/>
              <a:gd name="connsiteY1036" fmla="*/ 1259497 h 4851901"/>
              <a:gd name="connsiteX1037" fmla="*/ 2216315 w 4808490"/>
              <a:gd name="connsiteY1037" fmla="*/ 1269530 h 4851901"/>
              <a:gd name="connsiteX1038" fmla="*/ 2216573 w 4808490"/>
              <a:gd name="connsiteY1038" fmla="*/ 1271922 h 4851901"/>
              <a:gd name="connsiteX1039" fmla="*/ 2158354 w 4808490"/>
              <a:gd name="connsiteY1039" fmla="*/ 1270939 h 4851901"/>
              <a:gd name="connsiteX1040" fmla="*/ 2168840 w 4808490"/>
              <a:gd name="connsiteY1040" fmla="*/ 1281566 h 4851901"/>
              <a:gd name="connsiteX1041" fmla="*/ 2197532 w 4808490"/>
              <a:gd name="connsiteY1041" fmla="*/ 1287808 h 4851901"/>
              <a:gd name="connsiteX1042" fmla="*/ 2183991 w 4808490"/>
              <a:gd name="connsiteY1042" fmla="*/ 1293763 h 4851901"/>
              <a:gd name="connsiteX1043" fmla="*/ 2177153 w 4808490"/>
              <a:gd name="connsiteY1043" fmla="*/ 1294501 h 4851901"/>
              <a:gd name="connsiteX1044" fmla="*/ 2166926 w 4808490"/>
              <a:gd name="connsiteY1044" fmla="*/ 1286267 h 4851901"/>
              <a:gd name="connsiteX1045" fmla="*/ 2109002 w 4808490"/>
              <a:gd name="connsiteY1045" fmla="*/ 1288020 h 4851901"/>
              <a:gd name="connsiteX1046" fmla="*/ 2114443 w 4808490"/>
              <a:gd name="connsiteY1046" fmla="*/ 1296770 h 4851901"/>
              <a:gd name="connsiteX1047" fmla="*/ 2109998 w 4808490"/>
              <a:gd name="connsiteY1047" fmla="*/ 1297250 h 4851901"/>
              <a:gd name="connsiteX1048" fmla="*/ 2110254 w 4808490"/>
              <a:gd name="connsiteY1048" fmla="*/ 1299641 h 4851901"/>
              <a:gd name="connsiteX1049" fmla="*/ 2056260 w 4808490"/>
              <a:gd name="connsiteY1049" fmla="*/ 1296129 h 4851901"/>
              <a:gd name="connsiteX1050" fmla="*/ 2061785 w 4808490"/>
              <a:gd name="connsiteY1050" fmla="*/ 1302448 h 4851901"/>
              <a:gd name="connsiteX1051" fmla="*/ 2095659 w 4808490"/>
              <a:gd name="connsiteY1051" fmla="*/ 1315047 h 4851901"/>
              <a:gd name="connsiteX1052" fmla="*/ 2039012 w 4808490"/>
              <a:gd name="connsiteY1052" fmla="*/ 1309400 h 4851901"/>
              <a:gd name="connsiteX1053" fmla="*/ 2046847 w 4808490"/>
              <a:gd name="connsiteY1053" fmla="*/ 1317892 h 4851901"/>
              <a:gd name="connsiteX1054" fmla="*/ 2146599 w 4808490"/>
              <a:gd name="connsiteY1054" fmla="*/ 1335142 h 4851901"/>
              <a:gd name="connsiteX1055" fmla="*/ 2154433 w 4808490"/>
              <a:gd name="connsiteY1055" fmla="*/ 1343633 h 4851901"/>
              <a:gd name="connsiteX1056" fmla="*/ 2077787 w 4808490"/>
              <a:gd name="connsiteY1056" fmla="*/ 1344985 h 4851901"/>
              <a:gd name="connsiteX1057" fmla="*/ 2088015 w 4808490"/>
              <a:gd name="connsiteY1057" fmla="*/ 1353218 h 4851901"/>
              <a:gd name="connsiteX1058" fmla="*/ 2095075 w 4808490"/>
              <a:gd name="connsiteY1058" fmla="*/ 1354531 h 4851901"/>
              <a:gd name="connsiteX1059" fmla="*/ 2085843 w 4808490"/>
              <a:gd name="connsiteY1059" fmla="*/ 1355526 h 4851901"/>
              <a:gd name="connsiteX1060" fmla="*/ 2096071 w 4808490"/>
              <a:gd name="connsiteY1060" fmla="*/ 1363760 h 4851901"/>
              <a:gd name="connsiteX1061" fmla="*/ 2124506 w 4808490"/>
              <a:gd name="connsiteY1061" fmla="*/ 1367609 h 4851901"/>
              <a:gd name="connsiteX1062" fmla="*/ 2119321 w 4808490"/>
              <a:gd name="connsiteY1062" fmla="*/ 1361253 h 4851901"/>
              <a:gd name="connsiteX1063" fmla="*/ 2184342 w 4808490"/>
              <a:gd name="connsiteY1063" fmla="*/ 1361156 h 4851901"/>
              <a:gd name="connsiteX1064" fmla="*/ 2196963 w 4808490"/>
              <a:gd name="connsiteY1064" fmla="*/ 1369131 h 4851901"/>
              <a:gd name="connsiteX1065" fmla="*/ 2250874 w 4808490"/>
              <a:gd name="connsiteY1065" fmla="*/ 1375074 h 4851901"/>
              <a:gd name="connsiteX1066" fmla="*/ 2186849 w 4808490"/>
              <a:gd name="connsiteY1066" fmla="*/ 1384399 h 4851901"/>
              <a:gd name="connsiteX1067" fmla="*/ 2194684 w 4808490"/>
              <a:gd name="connsiteY1067" fmla="*/ 1392891 h 4851901"/>
              <a:gd name="connsiteX1068" fmla="*/ 2218330 w 4808490"/>
              <a:gd name="connsiteY1068" fmla="*/ 1397257 h 4851901"/>
              <a:gd name="connsiteX1069" fmla="*/ 2213886 w 4808490"/>
              <a:gd name="connsiteY1069" fmla="*/ 1397736 h 4851901"/>
              <a:gd name="connsiteX1070" fmla="*/ 2154045 w 4808490"/>
              <a:gd name="connsiteY1070" fmla="*/ 1404189 h 4851901"/>
              <a:gd name="connsiteX1071" fmla="*/ 2161881 w 4808490"/>
              <a:gd name="connsiteY1071" fmla="*/ 1412680 h 4851901"/>
              <a:gd name="connsiteX1072" fmla="*/ 2185869 w 4808490"/>
              <a:gd name="connsiteY1072" fmla="*/ 1417009 h 4851901"/>
              <a:gd name="connsiteX1073" fmla="*/ 2159966 w 4808490"/>
              <a:gd name="connsiteY1073" fmla="*/ 1417383 h 4851901"/>
              <a:gd name="connsiteX1074" fmla="*/ 2155042 w 4808490"/>
              <a:gd name="connsiteY1074" fmla="*/ 1413419 h 4851901"/>
              <a:gd name="connsiteX1075" fmla="*/ 2072440 w 4808490"/>
              <a:gd name="connsiteY1075" fmla="*/ 1401234 h 4851901"/>
              <a:gd name="connsiteX1076" fmla="*/ 2135583 w 4808490"/>
              <a:gd name="connsiteY1076" fmla="*/ 1406181 h 4851901"/>
              <a:gd name="connsiteX1077" fmla="*/ 2125355 w 4808490"/>
              <a:gd name="connsiteY1077" fmla="*/ 1397948 h 4851901"/>
              <a:gd name="connsiteX1078" fmla="*/ 2097484 w 4808490"/>
              <a:gd name="connsiteY1078" fmla="*/ 1396111 h 4851901"/>
              <a:gd name="connsiteX1079" fmla="*/ 2087293 w 4808490"/>
              <a:gd name="connsiteY1079" fmla="*/ 1388220 h 4851901"/>
              <a:gd name="connsiteX1080" fmla="*/ 2061476 w 4808490"/>
              <a:gd name="connsiteY1080" fmla="*/ 1386164 h 4851901"/>
              <a:gd name="connsiteX1081" fmla="*/ 2168606 w 4808490"/>
              <a:gd name="connsiteY1081" fmla="*/ 1388441 h 4851901"/>
              <a:gd name="connsiteX1082" fmla="*/ 2158415 w 4808490"/>
              <a:gd name="connsiteY1082" fmla="*/ 1380550 h 4851901"/>
              <a:gd name="connsiteX1083" fmla="*/ 2027996 w 4808490"/>
              <a:gd name="connsiteY1083" fmla="*/ 1380439 h 4851901"/>
              <a:gd name="connsiteX1084" fmla="*/ 2030906 w 4808490"/>
              <a:gd name="connsiteY1084" fmla="*/ 1384967 h 4851901"/>
              <a:gd name="connsiteX1085" fmla="*/ 2016970 w 4808490"/>
              <a:gd name="connsiteY1085" fmla="*/ 1384049 h 4851901"/>
              <a:gd name="connsiteX1086" fmla="*/ 2020101 w 4808490"/>
              <a:gd name="connsiteY1086" fmla="*/ 1390628 h 4851901"/>
              <a:gd name="connsiteX1087" fmla="*/ 1991924 w 4808490"/>
              <a:gd name="connsiteY1087" fmla="*/ 1389170 h 4851901"/>
              <a:gd name="connsiteX1088" fmla="*/ 1999758 w 4808490"/>
              <a:gd name="connsiteY1088" fmla="*/ 1397662 h 4851901"/>
              <a:gd name="connsiteX1089" fmla="*/ 2101307 w 4808490"/>
              <a:gd name="connsiteY1089" fmla="*/ 1412298 h 4851901"/>
              <a:gd name="connsiteX1090" fmla="*/ 2057023 w 4808490"/>
              <a:gd name="connsiteY1090" fmla="*/ 1412233 h 4851901"/>
              <a:gd name="connsiteX1091" fmla="*/ 2065197 w 4808490"/>
              <a:gd name="connsiteY1091" fmla="*/ 1420688 h 4851901"/>
              <a:gd name="connsiteX1092" fmla="*/ 2089102 w 4808490"/>
              <a:gd name="connsiteY1092" fmla="*/ 1427446 h 4851901"/>
              <a:gd name="connsiteX1093" fmla="*/ 2002967 w 4808490"/>
              <a:gd name="connsiteY1093" fmla="*/ 1427400 h 4851901"/>
              <a:gd name="connsiteX1094" fmla="*/ 2013194 w 4808490"/>
              <a:gd name="connsiteY1094" fmla="*/ 1435633 h 4851901"/>
              <a:gd name="connsiteX1095" fmla="*/ 2048467 w 4808490"/>
              <a:gd name="connsiteY1095" fmla="*/ 1438744 h 4851901"/>
              <a:gd name="connsiteX1096" fmla="*/ 2052912 w 4808490"/>
              <a:gd name="connsiteY1096" fmla="*/ 1438265 h 4851901"/>
              <a:gd name="connsiteX1097" fmla="*/ 2067189 w 4808490"/>
              <a:gd name="connsiteY1097" fmla="*/ 1439146 h 4851901"/>
              <a:gd name="connsiteX1098" fmla="*/ 2060007 w 4808490"/>
              <a:gd name="connsiteY1098" fmla="*/ 1439921 h 4851901"/>
              <a:gd name="connsiteX1099" fmla="*/ 2070236 w 4808490"/>
              <a:gd name="connsiteY1099" fmla="*/ 1448153 h 4851901"/>
              <a:gd name="connsiteX1100" fmla="*/ 2120006 w 4808490"/>
              <a:gd name="connsiteY1100" fmla="*/ 1454197 h 4851901"/>
              <a:gd name="connsiteX1101" fmla="*/ 2025155 w 4808490"/>
              <a:gd name="connsiteY1101" fmla="*/ 1459932 h 4851901"/>
              <a:gd name="connsiteX1102" fmla="*/ 2001249 w 4808490"/>
              <a:gd name="connsiteY1102" fmla="*/ 1453174 h 4851901"/>
              <a:gd name="connsiteX1103" fmla="*/ 2035701 w 4808490"/>
              <a:gd name="connsiteY1103" fmla="*/ 1451879 h 4851901"/>
              <a:gd name="connsiteX1104" fmla="*/ 2027866 w 4808490"/>
              <a:gd name="connsiteY1104" fmla="*/ 1443387 h 4851901"/>
              <a:gd name="connsiteX1105" fmla="*/ 1968029 w 4808490"/>
              <a:gd name="connsiteY1105" fmla="*/ 1449842 h 4851901"/>
              <a:gd name="connsiteX1106" fmla="*/ 1975946 w 4808490"/>
              <a:gd name="connsiteY1106" fmla="*/ 1455904 h 4851901"/>
              <a:gd name="connsiteX1107" fmla="*/ 1943462 w 4808490"/>
              <a:gd name="connsiteY1107" fmla="*/ 1459408 h 4851901"/>
              <a:gd name="connsiteX1108" fmla="*/ 1953690 w 4808490"/>
              <a:gd name="connsiteY1108" fmla="*/ 1467640 h 4851901"/>
              <a:gd name="connsiteX1109" fmla="*/ 1958736 w 4808490"/>
              <a:gd name="connsiteY1109" fmla="*/ 1469517 h 4851901"/>
              <a:gd name="connsiteX1110" fmla="*/ 1863367 w 4808490"/>
              <a:gd name="connsiteY1110" fmla="*/ 1470466 h 4851901"/>
              <a:gd name="connsiteX1111" fmla="*/ 1871201 w 4808490"/>
              <a:gd name="connsiteY1111" fmla="*/ 1478958 h 4851901"/>
              <a:gd name="connsiteX1112" fmla="*/ 1864363 w 4808490"/>
              <a:gd name="connsiteY1112" fmla="*/ 1479696 h 4851901"/>
              <a:gd name="connsiteX1113" fmla="*/ 1869545 w 4808490"/>
              <a:gd name="connsiteY1113" fmla="*/ 1486052 h 4851901"/>
              <a:gd name="connsiteX1114" fmla="*/ 1839798 w 4808490"/>
              <a:gd name="connsiteY1114" fmla="*/ 1489261 h 4851901"/>
              <a:gd name="connsiteX1115" fmla="*/ 1844979 w 4808490"/>
              <a:gd name="connsiteY1115" fmla="*/ 1495619 h 4851901"/>
              <a:gd name="connsiteX1116" fmla="*/ 1831044 w 4808490"/>
              <a:gd name="connsiteY1116" fmla="*/ 1494700 h 4851901"/>
              <a:gd name="connsiteX1117" fmla="*/ 1838878 w 4808490"/>
              <a:gd name="connsiteY1117" fmla="*/ 1503193 h 4851901"/>
              <a:gd name="connsiteX1118" fmla="*/ 1857860 w 4808490"/>
              <a:gd name="connsiteY1118" fmla="*/ 1505986 h 4851901"/>
              <a:gd name="connsiteX1119" fmla="*/ 1807044 w 4808490"/>
              <a:gd name="connsiteY1119" fmla="*/ 1507345 h 4851901"/>
              <a:gd name="connsiteX1120" fmla="*/ 1763612 w 4808490"/>
              <a:gd name="connsiteY1120" fmla="*/ 1538102 h 4851901"/>
              <a:gd name="connsiteX1121" fmla="*/ 1711207 w 4808490"/>
              <a:gd name="connsiteY1121" fmla="*/ 1575670 h 4851901"/>
              <a:gd name="connsiteX1122" fmla="*/ 1573923 w 4808490"/>
              <a:gd name="connsiteY1122" fmla="*/ 1685416 h 4851901"/>
              <a:gd name="connsiteX1123" fmla="*/ 1457815 w 4808490"/>
              <a:gd name="connsiteY1123" fmla="*/ 1786174 h 4851901"/>
              <a:gd name="connsiteX1124" fmla="*/ 1360462 w 4808490"/>
              <a:gd name="connsiteY1124" fmla="*/ 1876613 h 4851901"/>
              <a:gd name="connsiteX1125" fmla="*/ 1279055 w 4808490"/>
              <a:gd name="connsiteY1125" fmla="*/ 2021671 h 4851901"/>
              <a:gd name="connsiteX1126" fmla="*/ 1218748 w 4808490"/>
              <a:gd name="connsiteY1126" fmla="*/ 2553793 h 4851901"/>
              <a:gd name="connsiteX1127" fmla="*/ 1277595 w 4808490"/>
              <a:gd name="connsiteY1127" fmla="*/ 2843929 h 4851901"/>
              <a:gd name="connsiteX1128" fmla="*/ 1391699 w 4808490"/>
              <a:gd name="connsiteY1128" fmla="*/ 3088054 h 4851901"/>
              <a:gd name="connsiteX1129" fmla="*/ 1507932 w 4808490"/>
              <a:gd name="connsiteY1129" fmla="*/ 3214086 h 4851901"/>
              <a:gd name="connsiteX1130" fmla="*/ 1637297 w 4808490"/>
              <a:gd name="connsiteY1130" fmla="*/ 3331427 h 4851901"/>
              <a:gd name="connsiteX1131" fmla="*/ 1705047 w 4808490"/>
              <a:gd name="connsiteY1131" fmla="*/ 3402422 h 4851901"/>
              <a:gd name="connsiteX1132" fmla="*/ 1767254 w 4808490"/>
              <a:gd name="connsiteY1132" fmla="*/ 3458864 h 4851901"/>
              <a:gd name="connsiteX1133" fmla="*/ 1916385 w 4808490"/>
              <a:gd name="connsiteY1133" fmla="*/ 3543440 h 4851901"/>
              <a:gd name="connsiteX1134" fmla="*/ 2519663 w 4808490"/>
              <a:gd name="connsiteY1134" fmla="*/ 3651334 h 4851901"/>
              <a:gd name="connsiteX1135" fmla="*/ 3072896 w 4808490"/>
              <a:gd name="connsiteY1135" fmla="*/ 3457393 h 4851901"/>
              <a:gd name="connsiteX1136" fmla="*/ 2737412 w 4808490"/>
              <a:gd name="connsiteY1136" fmla="*/ 3594054 h 4851901"/>
              <a:gd name="connsiteX1137" fmla="*/ 2373043 w 4808490"/>
              <a:gd name="connsiteY1137" fmla="*/ 3622023 h 4851901"/>
              <a:gd name="connsiteX1138" fmla="*/ 2221241 w 4808490"/>
              <a:gd name="connsiteY1138" fmla="*/ 3600417 h 4851901"/>
              <a:gd name="connsiteX1139" fmla="*/ 2026449 w 4808490"/>
              <a:gd name="connsiteY1139" fmla="*/ 3540978 h 4851901"/>
              <a:gd name="connsiteX1140" fmla="*/ 1863958 w 4808490"/>
              <a:gd name="connsiteY1140" fmla="*/ 3461498 h 4851901"/>
              <a:gd name="connsiteX1141" fmla="*/ 1739873 w 4808490"/>
              <a:gd name="connsiteY1141" fmla="*/ 3363761 h 4851901"/>
              <a:gd name="connsiteX1142" fmla="*/ 1777578 w 4808490"/>
              <a:gd name="connsiteY1142" fmla="*/ 3381987 h 4851901"/>
              <a:gd name="connsiteX1143" fmla="*/ 1970192 w 4808490"/>
              <a:gd name="connsiteY1143" fmla="*/ 3487179 h 4851901"/>
              <a:gd name="connsiteX1144" fmla="*/ 2179304 w 4808490"/>
              <a:gd name="connsiteY1144" fmla="*/ 3564110 h 4851901"/>
              <a:gd name="connsiteX1145" fmla="*/ 2521426 w 4808490"/>
              <a:gd name="connsiteY1145" fmla="*/ 3595743 h 4851901"/>
              <a:gd name="connsiteX1146" fmla="*/ 2844331 w 4808490"/>
              <a:gd name="connsiteY1146" fmla="*/ 3528889 h 4851901"/>
              <a:gd name="connsiteX1147" fmla="*/ 3131988 w 4808490"/>
              <a:gd name="connsiteY1147" fmla="*/ 3378360 h 4851901"/>
              <a:gd name="connsiteX1148" fmla="*/ 3231136 w 4808490"/>
              <a:gd name="connsiteY1148" fmla="*/ 3297574 h 4851901"/>
              <a:gd name="connsiteX1149" fmla="*/ 3259664 w 4808490"/>
              <a:gd name="connsiteY1149" fmla="*/ 3252163 h 4851901"/>
              <a:gd name="connsiteX1150" fmla="*/ 3265148 w 4808490"/>
              <a:gd name="connsiteY1150" fmla="*/ 3248704 h 4851901"/>
              <a:gd name="connsiteX1151" fmla="*/ 3245485 w 4808490"/>
              <a:gd name="connsiteY1151" fmla="*/ 3280807 h 4851901"/>
              <a:gd name="connsiteX1152" fmla="*/ 3240371 w 4808490"/>
              <a:gd name="connsiteY1152" fmla="*/ 3290049 h 4851901"/>
              <a:gd name="connsiteX1153" fmla="*/ 3251766 w 4808490"/>
              <a:gd name="connsiteY1153" fmla="*/ 3280765 h 4851901"/>
              <a:gd name="connsiteX1154" fmla="*/ 3285403 w 4808490"/>
              <a:gd name="connsiteY1154" fmla="*/ 3221565 h 4851901"/>
              <a:gd name="connsiteX1155" fmla="*/ 3342871 w 4808490"/>
              <a:gd name="connsiteY1155" fmla="*/ 3131914 h 4851901"/>
              <a:gd name="connsiteX1156" fmla="*/ 3462501 w 4808490"/>
              <a:gd name="connsiteY1156" fmla="*/ 2889278 h 4851901"/>
              <a:gd name="connsiteX1157" fmla="*/ 3476174 w 4808490"/>
              <a:gd name="connsiteY1157" fmla="*/ 2850303 h 4851901"/>
              <a:gd name="connsiteX1158" fmla="*/ 3482033 w 4808490"/>
              <a:gd name="connsiteY1158" fmla="*/ 2840908 h 4851901"/>
              <a:gd name="connsiteX1159" fmla="*/ 3483253 w 4808490"/>
              <a:gd name="connsiteY1159" fmla="*/ 2842660 h 4851901"/>
              <a:gd name="connsiteX1160" fmla="*/ 3478935 w 4808490"/>
              <a:gd name="connsiteY1160" fmla="*/ 2856758 h 4851901"/>
              <a:gd name="connsiteX1161" fmla="*/ 3485218 w 4808490"/>
              <a:gd name="connsiteY1161" fmla="*/ 2844120 h 4851901"/>
              <a:gd name="connsiteX1162" fmla="*/ 3485226 w 4808490"/>
              <a:gd name="connsiteY1162" fmla="*/ 2844127 h 4851901"/>
              <a:gd name="connsiteX1163" fmla="*/ 3485267 w 4808490"/>
              <a:gd name="connsiteY1163" fmla="*/ 2844021 h 4851901"/>
              <a:gd name="connsiteX1164" fmla="*/ 3497709 w 4808490"/>
              <a:gd name="connsiteY1164" fmla="*/ 2818993 h 4851901"/>
              <a:gd name="connsiteX1165" fmla="*/ 3489326 w 4808490"/>
              <a:gd name="connsiteY1165" fmla="*/ 2833453 h 4851901"/>
              <a:gd name="connsiteX1166" fmla="*/ 3485267 w 4808490"/>
              <a:gd name="connsiteY1166" fmla="*/ 2844021 h 4851901"/>
              <a:gd name="connsiteX1167" fmla="*/ 3485218 w 4808490"/>
              <a:gd name="connsiteY1167" fmla="*/ 2844120 h 4851901"/>
              <a:gd name="connsiteX1168" fmla="*/ 3483253 w 4808490"/>
              <a:gd name="connsiteY1168" fmla="*/ 2842660 h 4851901"/>
              <a:gd name="connsiteX1169" fmla="*/ 3501031 w 4808490"/>
              <a:gd name="connsiteY1169" fmla="*/ 2810663 h 4851901"/>
              <a:gd name="connsiteX1170" fmla="*/ 3499594 w 4808490"/>
              <a:gd name="connsiteY1170" fmla="*/ 2818889 h 4851901"/>
              <a:gd name="connsiteX1171" fmla="*/ 3503730 w 4808490"/>
              <a:gd name="connsiteY1171" fmla="*/ 2825231 h 4851901"/>
              <a:gd name="connsiteX1172" fmla="*/ 3493622 w 4808490"/>
              <a:gd name="connsiteY1172" fmla="*/ 2853387 h 4851901"/>
              <a:gd name="connsiteX1173" fmla="*/ 3417596 w 4808490"/>
              <a:gd name="connsiteY1173" fmla="*/ 3035001 h 4851901"/>
              <a:gd name="connsiteX1174" fmla="*/ 3312388 w 4808490"/>
              <a:gd name="connsiteY1174" fmla="*/ 3213500 h 4851901"/>
              <a:gd name="connsiteX1175" fmla="*/ 3309982 w 4808490"/>
              <a:gd name="connsiteY1175" fmla="*/ 3219875 h 4851901"/>
              <a:gd name="connsiteX1176" fmla="*/ 3309802 w 4808490"/>
              <a:gd name="connsiteY1176" fmla="*/ 3220745 h 4851901"/>
              <a:gd name="connsiteX1177" fmla="*/ 3328869 w 4808490"/>
              <a:gd name="connsiteY1177" fmla="*/ 3200350 h 4851901"/>
              <a:gd name="connsiteX1178" fmla="*/ 3350232 w 4808490"/>
              <a:gd name="connsiteY1178" fmla="*/ 3165903 h 4851901"/>
              <a:gd name="connsiteX1179" fmla="*/ 3370219 w 4808490"/>
              <a:gd name="connsiteY1179" fmla="*/ 3130400 h 4851901"/>
              <a:gd name="connsiteX1180" fmla="*/ 3425179 w 4808490"/>
              <a:gd name="connsiteY1180" fmla="*/ 3029588 h 4851901"/>
              <a:gd name="connsiteX1181" fmla="*/ 3504716 w 4808490"/>
              <a:gd name="connsiteY1181" fmla="*/ 2843048 h 4851901"/>
              <a:gd name="connsiteX1182" fmla="*/ 3514622 w 4808490"/>
              <a:gd name="connsiteY1182" fmla="*/ 2816940 h 4851901"/>
              <a:gd name="connsiteX1183" fmla="*/ 3516212 w 4808490"/>
              <a:gd name="connsiteY1183" fmla="*/ 2813497 h 4851901"/>
              <a:gd name="connsiteX1184" fmla="*/ 3516395 w 4808490"/>
              <a:gd name="connsiteY1184" fmla="*/ 2801904 h 4851901"/>
              <a:gd name="connsiteX1185" fmla="*/ 3525276 w 4808490"/>
              <a:gd name="connsiteY1185" fmla="*/ 2751055 h 4851901"/>
              <a:gd name="connsiteX1186" fmla="*/ 3541341 w 4808490"/>
              <a:gd name="connsiteY1186" fmla="*/ 2765093 h 4851901"/>
              <a:gd name="connsiteX1187" fmla="*/ 3546933 w 4808490"/>
              <a:gd name="connsiteY1187" fmla="*/ 2809608 h 4851901"/>
              <a:gd name="connsiteX1188" fmla="*/ 3579911 w 4808490"/>
              <a:gd name="connsiteY1188" fmla="*/ 2650347 h 4851901"/>
              <a:gd name="connsiteX1189" fmla="*/ 3597722 w 4808490"/>
              <a:gd name="connsiteY1189" fmla="*/ 2581055 h 4851901"/>
              <a:gd name="connsiteX1190" fmla="*/ 3601457 w 4808490"/>
              <a:gd name="connsiteY1190" fmla="*/ 2525604 h 4851901"/>
              <a:gd name="connsiteX1191" fmla="*/ 3629957 w 4808490"/>
              <a:gd name="connsiteY1191" fmla="*/ 2615808 h 4851901"/>
              <a:gd name="connsiteX1192" fmla="*/ 3635155 w 4808490"/>
              <a:gd name="connsiteY1192" fmla="*/ 2742347 h 4851901"/>
              <a:gd name="connsiteX1193" fmla="*/ 3650242 w 4808490"/>
              <a:gd name="connsiteY1193" fmla="*/ 2770185 h 4851901"/>
              <a:gd name="connsiteX1194" fmla="*/ 3649683 w 4808490"/>
              <a:gd name="connsiteY1194" fmla="*/ 2817978 h 4851901"/>
              <a:gd name="connsiteX1195" fmla="*/ 3652261 w 4808490"/>
              <a:gd name="connsiteY1195" fmla="*/ 2824203 h 4851901"/>
              <a:gd name="connsiteX1196" fmla="*/ 3652925 w 4808490"/>
              <a:gd name="connsiteY1196" fmla="*/ 2823337 h 4851901"/>
              <a:gd name="connsiteX1197" fmla="*/ 3663121 w 4808490"/>
              <a:gd name="connsiteY1197" fmla="*/ 2811377 h 4851901"/>
              <a:gd name="connsiteX1198" fmla="*/ 3663098 w 4808490"/>
              <a:gd name="connsiteY1198" fmla="*/ 2814035 h 4851901"/>
              <a:gd name="connsiteX1199" fmla="*/ 3662837 w 4808490"/>
              <a:gd name="connsiteY1199" fmla="*/ 2815312 h 4851901"/>
              <a:gd name="connsiteX1200" fmla="*/ 3657044 w 4808490"/>
              <a:gd name="connsiteY1200" fmla="*/ 2824458 h 4851901"/>
              <a:gd name="connsiteX1201" fmla="*/ 3652162 w 4808490"/>
              <a:gd name="connsiteY1201" fmla="*/ 2830579 h 4851901"/>
              <a:gd name="connsiteX1202" fmla="*/ 3624277 w 4808490"/>
              <a:gd name="connsiteY1202" fmla="*/ 2915118 h 4851901"/>
              <a:gd name="connsiteX1203" fmla="*/ 3627831 w 4808490"/>
              <a:gd name="connsiteY1203" fmla="*/ 2912462 h 4851901"/>
              <a:gd name="connsiteX1204" fmla="*/ 3633801 w 4808490"/>
              <a:gd name="connsiteY1204" fmla="*/ 2925457 h 4851901"/>
              <a:gd name="connsiteX1205" fmla="*/ 3632359 w 4808490"/>
              <a:gd name="connsiteY1205" fmla="*/ 2930893 h 4851901"/>
              <a:gd name="connsiteX1206" fmla="*/ 3643852 w 4808490"/>
              <a:gd name="connsiteY1206" fmla="*/ 2923049 h 4851901"/>
              <a:gd name="connsiteX1207" fmla="*/ 3657823 w 4808490"/>
              <a:gd name="connsiteY1207" fmla="*/ 2905840 h 4851901"/>
              <a:gd name="connsiteX1208" fmla="*/ 3659528 w 4808490"/>
              <a:gd name="connsiteY1208" fmla="*/ 2903473 h 4851901"/>
              <a:gd name="connsiteX1209" fmla="*/ 3631257 w 4808490"/>
              <a:gd name="connsiteY1209" fmla="*/ 2975865 h 4851901"/>
              <a:gd name="connsiteX1210" fmla="*/ 3633718 w 4808490"/>
              <a:gd name="connsiteY1210" fmla="*/ 2980460 h 4851901"/>
              <a:gd name="connsiteX1211" fmla="*/ 3659520 w 4808490"/>
              <a:gd name="connsiteY1211" fmla="*/ 2922524 h 4851901"/>
              <a:gd name="connsiteX1212" fmla="*/ 3652226 w 4808490"/>
              <a:gd name="connsiteY1212" fmla="*/ 2947486 h 4851901"/>
              <a:gd name="connsiteX1213" fmla="*/ 3645246 w 4808490"/>
              <a:gd name="connsiteY1213" fmla="*/ 2965378 h 4851901"/>
              <a:gd name="connsiteX1214" fmla="*/ 3643579 w 4808490"/>
              <a:gd name="connsiteY1214" fmla="*/ 2968121 h 4851901"/>
              <a:gd name="connsiteX1215" fmla="*/ 3637539 w 4808490"/>
              <a:gd name="connsiteY1215" fmla="*/ 2980281 h 4851901"/>
              <a:gd name="connsiteX1216" fmla="*/ 3639627 w 4808490"/>
              <a:gd name="connsiteY1216" fmla="*/ 2979729 h 4851901"/>
              <a:gd name="connsiteX1217" fmla="*/ 3633606 w 4808490"/>
              <a:gd name="connsiteY1217" fmla="*/ 2995069 h 4851901"/>
              <a:gd name="connsiteX1218" fmla="*/ 3626134 w 4808490"/>
              <a:gd name="connsiteY1218" fmla="*/ 3020040 h 4851901"/>
              <a:gd name="connsiteX1219" fmla="*/ 3632581 w 4808490"/>
              <a:gd name="connsiteY1219" fmla="*/ 3005392 h 4851901"/>
              <a:gd name="connsiteX1220" fmla="*/ 3645993 w 4808490"/>
              <a:gd name="connsiteY1220" fmla="*/ 2974912 h 4851901"/>
              <a:gd name="connsiteX1221" fmla="*/ 3647888 w 4808490"/>
              <a:gd name="connsiteY1221" fmla="*/ 2973239 h 4851901"/>
              <a:gd name="connsiteX1222" fmla="*/ 3652589 w 4808490"/>
              <a:gd name="connsiteY1222" fmla="*/ 2969638 h 4851901"/>
              <a:gd name="connsiteX1223" fmla="*/ 3633656 w 4808490"/>
              <a:gd name="connsiteY1223" fmla="*/ 3005574 h 4851901"/>
              <a:gd name="connsiteX1224" fmla="*/ 3652271 w 4808490"/>
              <a:gd name="connsiteY1224" fmla="*/ 2979365 h 4851901"/>
              <a:gd name="connsiteX1225" fmla="*/ 3667064 w 4808490"/>
              <a:gd name="connsiteY1225" fmla="*/ 2957099 h 4851901"/>
              <a:gd name="connsiteX1226" fmla="*/ 3669044 w 4808490"/>
              <a:gd name="connsiteY1226" fmla="*/ 2955058 h 4851901"/>
              <a:gd name="connsiteX1227" fmla="*/ 3685118 w 4808490"/>
              <a:gd name="connsiteY1227" fmla="*/ 2878864 h 4851901"/>
              <a:gd name="connsiteX1228" fmla="*/ 3695837 w 4808490"/>
              <a:gd name="connsiteY1228" fmla="*/ 2799841 h 4851901"/>
              <a:gd name="connsiteX1229" fmla="*/ 3715195 w 4808490"/>
              <a:gd name="connsiteY1229" fmla="*/ 2714857 h 4851901"/>
              <a:gd name="connsiteX1230" fmla="*/ 3730601 w 4808490"/>
              <a:gd name="connsiteY1230" fmla="*/ 2725225 h 4851901"/>
              <a:gd name="connsiteX1231" fmla="*/ 3725538 w 4808490"/>
              <a:gd name="connsiteY1231" fmla="*/ 2793967 h 4851901"/>
              <a:gd name="connsiteX1232" fmla="*/ 3722005 w 4808490"/>
              <a:gd name="connsiteY1232" fmla="*/ 2816851 h 4851901"/>
              <a:gd name="connsiteX1233" fmla="*/ 3726483 w 4808490"/>
              <a:gd name="connsiteY1233" fmla="*/ 2810640 h 4851901"/>
              <a:gd name="connsiteX1234" fmla="*/ 3730889 w 4808490"/>
              <a:gd name="connsiteY1234" fmla="*/ 2804912 h 4851901"/>
              <a:gd name="connsiteX1235" fmla="*/ 3729559 w 4808490"/>
              <a:gd name="connsiteY1235" fmla="*/ 2809313 h 4851901"/>
              <a:gd name="connsiteX1236" fmla="*/ 3726213 w 4808490"/>
              <a:gd name="connsiteY1236" fmla="*/ 2821153 h 4851901"/>
              <a:gd name="connsiteX1237" fmla="*/ 3726755 w 4808490"/>
              <a:gd name="connsiteY1237" fmla="*/ 2821030 h 4851901"/>
              <a:gd name="connsiteX1238" fmla="*/ 3719833 w 4808490"/>
              <a:gd name="connsiteY1238" fmla="*/ 2830910 h 4851901"/>
              <a:gd name="connsiteX1239" fmla="*/ 3704702 w 4808490"/>
              <a:gd name="connsiteY1239" fmla="*/ 2928910 h 4851901"/>
              <a:gd name="connsiteX1240" fmla="*/ 3703468 w 4808490"/>
              <a:gd name="connsiteY1240" fmla="*/ 2933529 h 4851901"/>
              <a:gd name="connsiteX1241" fmla="*/ 3703993 w 4808490"/>
              <a:gd name="connsiteY1241" fmla="*/ 2934040 h 4851901"/>
              <a:gd name="connsiteX1242" fmla="*/ 3702738 w 4808490"/>
              <a:gd name="connsiteY1242" fmla="*/ 2936262 h 4851901"/>
              <a:gd name="connsiteX1243" fmla="*/ 3687150 w 4808490"/>
              <a:gd name="connsiteY1243" fmla="*/ 2994599 h 4851901"/>
              <a:gd name="connsiteX1244" fmla="*/ 3687992 w 4808490"/>
              <a:gd name="connsiteY1244" fmla="*/ 2995163 h 4851901"/>
              <a:gd name="connsiteX1245" fmla="*/ 3707768 w 4808490"/>
              <a:gd name="connsiteY1245" fmla="*/ 2963155 h 4851901"/>
              <a:gd name="connsiteX1246" fmla="*/ 3718218 w 4808490"/>
              <a:gd name="connsiteY1246" fmla="*/ 2959236 h 4851901"/>
              <a:gd name="connsiteX1247" fmla="*/ 3742559 w 4808490"/>
              <a:gd name="connsiteY1247" fmla="*/ 2929891 h 4851901"/>
              <a:gd name="connsiteX1248" fmla="*/ 3756165 w 4808490"/>
              <a:gd name="connsiteY1248" fmla="*/ 2910344 h 4851901"/>
              <a:gd name="connsiteX1249" fmla="*/ 3771601 w 4808490"/>
              <a:gd name="connsiteY1249" fmla="*/ 2863428 h 4851901"/>
              <a:gd name="connsiteX1250" fmla="*/ 3790650 w 4808490"/>
              <a:gd name="connsiteY1250" fmla="*/ 2711156 h 4851901"/>
              <a:gd name="connsiteX1251" fmla="*/ 3772771 w 4808490"/>
              <a:gd name="connsiteY1251" fmla="*/ 2605369 h 4851901"/>
              <a:gd name="connsiteX1252" fmla="*/ 3764473 w 4808490"/>
              <a:gd name="connsiteY1252" fmla="*/ 2541722 h 4851901"/>
              <a:gd name="connsiteX1253" fmla="*/ 3762237 w 4808490"/>
              <a:gd name="connsiteY1253" fmla="*/ 2471640 h 4851901"/>
              <a:gd name="connsiteX1254" fmla="*/ 3790318 w 4808490"/>
              <a:gd name="connsiteY1254" fmla="*/ 2530260 h 4851901"/>
              <a:gd name="connsiteX1255" fmla="*/ 3814325 w 4808490"/>
              <a:gd name="connsiteY1255" fmla="*/ 2623191 h 4851901"/>
              <a:gd name="connsiteX1256" fmla="*/ 3813236 w 4808490"/>
              <a:gd name="connsiteY1256" fmla="*/ 2710192 h 4851901"/>
              <a:gd name="connsiteX1257" fmla="*/ 3825730 w 4808490"/>
              <a:gd name="connsiteY1257" fmla="*/ 2581570 h 4851901"/>
              <a:gd name="connsiteX1258" fmla="*/ 3824020 w 4808490"/>
              <a:gd name="connsiteY1258" fmla="*/ 2448126 h 4851901"/>
              <a:gd name="connsiteX1259" fmla="*/ 3783065 w 4808490"/>
              <a:gd name="connsiteY1259" fmla="*/ 2318141 h 4851901"/>
              <a:gd name="connsiteX1260" fmla="*/ 3755515 w 4808490"/>
              <a:gd name="connsiteY1260" fmla="*/ 2244530 h 4851901"/>
              <a:gd name="connsiteX1261" fmla="*/ 3737804 w 4808490"/>
              <a:gd name="connsiteY1261" fmla="*/ 2170503 h 4851901"/>
              <a:gd name="connsiteX1262" fmla="*/ 3772625 w 4808490"/>
              <a:gd name="connsiteY1262" fmla="*/ 2211720 h 4851901"/>
              <a:gd name="connsiteX1263" fmla="*/ 3812845 w 4808490"/>
              <a:gd name="connsiteY1263" fmla="*/ 2285211 h 4851901"/>
              <a:gd name="connsiteX1264" fmla="*/ 3751729 w 4808490"/>
              <a:gd name="connsiteY1264" fmla="*/ 2008666 h 4851901"/>
              <a:gd name="connsiteX1265" fmla="*/ 3745653 w 4808490"/>
              <a:gd name="connsiteY1265" fmla="*/ 1991046 h 4851901"/>
              <a:gd name="connsiteX1266" fmla="*/ 3746228 w 4808490"/>
              <a:gd name="connsiteY1266" fmla="*/ 1991884 h 4851901"/>
              <a:gd name="connsiteX1267" fmla="*/ 3763672 w 4808490"/>
              <a:gd name="connsiteY1267" fmla="*/ 2021993 h 4851901"/>
              <a:gd name="connsiteX1268" fmla="*/ 3765726 w 4808490"/>
              <a:gd name="connsiteY1268" fmla="*/ 2025458 h 4851901"/>
              <a:gd name="connsiteX1269" fmla="*/ 3735805 w 4808490"/>
              <a:gd name="connsiteY1269" fmla="*/ 1922395 h 4851901"/>
              <a:gd name="connsiteX1270" fmla="*/ 3739758 w 4808490"/>
              <a:gd name="connsiteY1270" fmla="*/ 1916381 h 4851901"/>
              <a:gd name="connsiteX1271" fmla="*/ 3768074 w 4808490"/>
              <a:gd name="connsiteY1271" fmla="*/ 1999257 h 4851901"/>
              <a:gd name="connsiteX1272" fmla="*/ 3761131 w 4808490"/>
              <a:gd name="connsiteY1272" fmla="*/ 1964022 h 4851901"/>
              <a:gd name="connsiteX1273" fmla="*/ 3753747 w 4808490"/>
              <a:gd name="connsiteY1273" fmla="*/ 1938550 h 4851901"/>
              <a:gd name="connsiteX1274" fmla="*/ 3751793 w 4808490"/>
              <a:gd name="connsiteY1274" fmla="*/ 1934571 h 4851901"/>
              <a:gd name="connsiteX1275" fmla="*/ 3744992 w 4808490"/>
              <a:gd name="connsiteY1275" fmla="*/ 1917099 h 4851901"/>
              <a:gd name="connsiteX1276" fmla="*/ 3747795 w 4808490"/>
              <a:gd name="connsiteY1276" fmla="*/ 1918116 h 4851901"/>
              <a:gd name="connsiteX1277" fmla="*/ 3741413 w 4808490"/>
              <a:gd name="connsiteY1277" fmla="*/ 1896274 h 4851901"/>
              <a:gd name="connsiteX1278" fmla="*/ 3734228 w 4808490"/>
              <a:gd name="connsiteY1278" fmla="*/ 1861005 h 4851901"/>
              <a:gd name="connsiteX1279" fmla="*/ 3741281 w 4808490"/>
              <a:gd name="connsiteY1279" fmla="*/ 1881948 h 4851901"/>
              <a:gd name="connsiteX1280" fmla="*/ 3755953 w 4808490"/>
              <a:gd name="connsiteY1280" fmla="*/ 1925530 h 4851901"/>
              <a:gd name="connsiteX1281" fmla="*/ 3758352 w 4808490"/>
              <a:gd name="connsiteY1281" fmla="*/ 1928066 h 4851901"/>
              <a:gd name="connsiteX1282" fmla="*/ 3764373 w 4808490"/>
              <a:gd name="connsiteY1282" fmla="*/ 1933600 h 4851901"/>
              <a:gd name="connsiteX1283" fmla="*/ 3742781 w 4808490"/>
              <a:gd name="connsiteY1283" fmla="*/ 1881832 h 4851901"/>
              <a:gd name="connsiteX1284" fmla="*/ 3765139 w 4808490"/>
              <a:gd name="connsiteY1284" fmla="*/ 1920182 h 4851901"/>
              <a:gd name="connsiteX1285" fmla="*/ 3787497 w 4808490"/>
              <a:gd name="connsiteY1285" fmla="*/ 1958531 h 4851901"/>
              <a:gd name="connsiteX1286" fmla="*/ 3785139 w 4808490"/>
              <a:gd name="connsiteY1286" fmla="*/ 1926825 h 4851901"/>
              <a:gd name="connsiteX1287" fmla="*/ 3815413 w 4808490"/>
              <a:gd name="connsiteY1287" fmla="*/ 1970111 h 4851901"/>
              <a:gd name="connsiteX1288" fmla="*/ 3818009 w 4808490"/>
              <a:gd name="connsiteY1288" fmla="*/ 1973853 h 4851901"/>
              <a:gd name="connsiteX1289" fmla="*/ 3819461 w 4808490"/>
              <a:gd name="connsiteY1289" fmla="*/ 1976897 h 4851901"/>
              <a:gd name="connsiteX1290" fmla="*/ 3818940 w 4808490"/>
              <a:gd name="connsiteY1290" fmla="*/ 1975196 h 4851901"/>
              <a:gd name="connsiteX1291" fmla="*/ 3824013 w 4808490"/>
              <a:gd name="connsiteY1291" fmla="*/ 1982508 h 4851901"/>
              <a:gd name="connsiteX1292" fmla="*/ 3825348 w 4808490"/>
              <a:gd name="connsiteY1292" fmla="*/ 1977154 h 4851901"/>
              <a:gd name="connsiteX1293" fmla="*/ 3811823 w 4808490"/>
              <a:gd name="connsiteY1293" fmla="*/ 1951935 h 4851901"/>
              <a:gd name="connsiteX1294" fmla="*/ 3797492 w 4808490"/>
              <a:gd name="connsiteY1294" fmla="*/ 1905105 h 4851901"/>
              <a:gd name="connsiteX1295" fmla="*/ 3793933 w 4808490"/>
              <a:gd name="connsiteY1295" fmla="*/ 1896920 h 4851901"/>
              <a:gd name="connsiteX1296" fmla="*/ 3801062 w 4808490"/>
              <a:gd name="connsiteY1296" fmla="*/ 1906635 h 4851901"/>
              <a:gd name="connsiteX1297" fmla="*/ 3816224 w 4808490"/>
              <a:gd name="connsiteY1297" fmla="*/ 1902879 h 4851901"/>
              <a:gd name="connsiteX1298" fmla="*/ 3839461 w 4808490"/>
              <a:gd name="connsiteY1298" fmla="*/ 1949348 h 4851901"/>
              <a:gd name="connsiteX1299" fmla="*/ 3853348 w 4808490"/>
              <a:gd name="connsiteY1299" fmla="*/ 1956032 h 4851901"/>
              <a:gd name="connsiteX1300" fmla="*/ 3883192 w 4808490"/>
              <a:gd name="connsiteY1300" fmla="*/ 1999405 h 4851901"/>
              <a:gd name="connsiteX1301" fmla="*/ 3940091 w 4808490"/>
              <a:gd name="connsiteY1301" fmla="*/ 2093694 h 4851901"/>
              <a:gd name="connsiteX1302" fmla="*/ 3947106 w 4808490"/>
              <a:gd name="connsiteY1302" fmla="*/ 2108160 h 4851901"/>
              <a:gd name="connsiteX1303" fmla="*/ 3971033 w 4808490"/>
              <a:gd name="connsiteY1303" fmla="*/ 2203038 h 4851901"/>
              <a:gd name="connsiteX1304" fmla="*/ 4010953 w 4808490"/>
              <a:gd name="connsiteY1304" fmla="*/ 2578238 h 4851901"/>
              <a:gd name="connsiteX1305" fmla="*/ 4017989 w 4808490"/>
              <a:gd name="connsiteY1305" fmla="*/ 2301506 h 4851901"/>
              <a:gd name="connsiteX1306" fmla="*/ 4009463 w 4808490"/>
              <a:gd name="connsiteY1306" fmla="*/ 2170142 h 4851901"/>
              <a:gd name="connsiteX1307" fmla="*/ 4008159 w 4808490"/>
              <a:gd name="connsiteY1307" fmla="*/ 2088916 h 4851901"/>
              <a:gd name="connsiteX1308" fmla="*/ 4036145 w 4808490"/>
              <a:gd name="connsiteY1308" fmla="*/ 2120226 h 4851901"/>
              <a:gd name="connsiteX1309" fmla="*/ 4057951 w 4808490"/>
              <a:gd name="connsiteY1309" fmla="*/ 2145302 h 4851901"/>
              <a:gd name="connsiteX1310" fmla="*/ 4060892 w 4808490"/>
              <a:gd name="connsiteY1310" fmla="*/ 2139472 h 4851901"/>
              <a:gd name="connsiteX1311" fmla="*/ 4062585 w 4808490"/>
              <a:gd name="connsiteY1311" fmla="*/ 2145562 h 4851901"/>
              <a:gd name="connsiteX1312" fmla="*/ 4066051 w 4808490"/>
              <a:gd name="connsiteY1312" fmla="*/ 2156280 h 4851901"/>
              <a:gd name="connsiteX1313" fmla="*/ 4087604 w 4808490"/>
              <a:gd name="connsiteY1313" fmla="*/ 2187129 h 4851901"/>
              <a:gd name="connsiteX1314" fmla="*/ 4089787 w 4808490"/>
              <a:gd name="connsiteY1314" fmla="*/ 2185060 h 4851901"/>
              <a:gd name="connsiteX1315" fmla="*/ 4090701 w 4808490"/>
              <a:gd name="connsiteY1315" fmla="*/ 2189187 h 4851901"/>
              <a:gd name="connsiteX1316" fmla="*/ 4094545 w 4808490"/>
              <a:gd name="connsiteY1316" fmla="*/ 2197063 h 4851901"/>
              <a:gd name="connsiteX1317" fmla="*/ 4110652 w 4808490"/>
              <a:gd name="connsiteY1317" fmla="*/ 2220121 h 4851901"/>
              <a:gd name="connsiteX1318" fmla="*/ 4108049 w 4808490"/>
              <a:gd name="connsiteY1318" fmla="*/ 2210434 h 4851901"/>
              <a:gd name="connsiteX1319" fmla="*/ 4114765 w 4808490"/>
              <a:gd name="connsiteY1319" fmla="*/ 2208453 h 4851901"/>
              <a:gd name="connsiteX1320" fmla="*/ 4101157 w 4808490"/>
              <a:gd name="connsiteY1320" fmla="*/ 2182952 h 4851901"/>
              <a:gd name="connsiteX1321" fmla="*/ 4118998 w 4808490"/>
              <a:gd name="connsiteY1321" fmla="*/ 2206987 h 4851901"/>
              <a:gd name="connsiteX1322" fmla="*/ 4116073 w 4808490"/>
              <a:gd name="connsiteY1322" fmla="*/ 2191602 h 4851901"/>
              <a:gd name="connsiteX1323" fmla="*/ 4115218 w 4808490"/>
              <a:gd name="connsiteY1323" fmla="*/ 2184975 h 4851901"/>
              <a:gd name="connsiteX1324" fmla="*/ 4063979 w 4808490"/>
              <a:gd name="connsiteY1324" fmla="*/ 2105241 h 4851901"/>
              <a:gd name="connsiteX1325" fmla="*/ 4062180 w 4808490"/>
              <a:gd name="connsiteY1325" fmla="*/ 2102104 h 4851901"/>
              <a:gd name="connsiteX1326" fmla="*/ 4059022 w 4808490"/>
              <a:gd name="connsiteY1326" fmla="*/ 2078381 h 4851901"/>
              <a:gd name="connsiteX1327" fmla="*/ 4055111 w 4808490"/>
              <a:gd name="connsiteY1327" fmla="*/ 2058508 h 4851901"/>
              <a:gd name="connsiteX1328" fmla="*/ 4057275 w 4808490"/>
              <a:gd name="connsiteY1328" fmla="*/ 2062087 h 4851901"/>
              <a:gd name="connsiteX1329" fmla="*/ 4066086 w 4808490"/>
              <a:gd name="connsiteY1329" fmla="*/ 2073189 h 4851901"/>
              <a:gd name="connsiteX1330" fmla="*/ 4079611 w 4808490"/>
              <a:gd name="connsiteY1330" fmla="*/ 2077746 h 4851901"/>
              <a:gd name="connsiteX1331" fmla="*/ 4081927 w 4808490"/>
              <a:gd name="connsiteY1331" fmla="*/ 2080854 h 4851901"/>
              <a:gd name="connsiteX1332" fmla="*/ 4083256 w 4808490"/>
              <a:gd name="connsiteY1332" fmla="*/ 2084044 h 4851901"/>
              <a:gd name="connsiteX1333" fmla="*/ 4081978 w 4808490"/>
              <a:gd name="connsiteY1333" fmla="*/ 2082459 h 4851901"/>
              <a:gd name="connsiteX1334" fmla="*/ 4080218 w 4808490"/>
              <a:gd name="connsiteY1334" fmla="*/ 2080555 h 4851901"/>
              <a:gd name="connsiteX1335" fmla="*/ 4084951 w 4808490"/>
              <a:gd name="connsiteY1335" fmla="*/ 2088108 h 4851901"/>
              <a:gd name="connsiteX1336" fmla="*/ 4099207 w 4808490"/>
              <a:gd name="connsiteY1336" fmla="*/ 2099934 h 4851901"/>
              <a:gd name="connsiteX1337" fmla="*/ 4064668 w 4808490"/>
              <a:gd name="connsiteY1337" fmla="*/ 2043996 h 4851901"/>
              <a:gd name="connsiteX1338" fmla="*/ 4065433 w 4808490"/>
              <a:gd name="connsiteY1338" fmla="*/ 2030579 h 4851901"/>
              <a:gd name="connsiteX1339" fmla="*/ 4040386 w 4808490"/>
              <a:gd name="connsiteY1339" fmla="*/ 1976492 h 4851901"/>
              <a:gd name="connsiteX1340" fmla="*/ 4037747 w 4808490"/>
              <a:gd name="connsiteY1340" fmla="*/ 1972091 h 4851901"/>
              <a:gd name="connsiteX1341" fmla="*/ 4037459 w 4808490"/>
              <a:gd name="connsiteY1341" fmla="*/ 1970584 h 4851901"/>
              <a:gd name="connsiteX1342" fmla="*/ 4035198 w 4808490"/>
              <a:gd name="connsiteY1342" fmla="*/ 1944798 h 4851901"/>
              <a:gd name="connsiteX1343" fmla="*/ 4038903 w 4808490"/>
              <a:gd name="connsiteY1343" fmla="*/ 1932829 h 4851901"/>
              <a:gd name="connsiteX1344" fmla="*/ 4048904 w 4808490"/>
              <a:gd name="connsiteY1344" fmla="*/ 1948719 h 4851901"/>
              <a:gd name="connsiteX1345" fmla="*/ 4056752 w 4808490"/>
              <a:gd name="connsiteY1345" fmla="*/ 1961869 h 4851901"/>
              <a:gd name="connsiteX1346" fmla="*/ 4086456 w 4808490"/>
              <a:gd name="connsiteY1346" fmla="*/ 2007408 h 4851901"/>
              <a:gd name="connsiteX1347" fmla="*/ 4092381 w 4808490"/>
              <a:gd name="connsiteY1347" fmla="*/ 2016403 h 4851901"/>
              <a:gd name="connsiteX1348" fmla="*/ 4093301 w 4808490"/>
              <a:gd name="connsiteY1348" fmla="*/ 2018577 h 4851901"/>
              <a:gd name="connsiteX1349" fmla="*/ 4113306 w 4808490"/>
              <a:gd name="connsiteY1349" fmla="*/ 2073348 h 4851901"/>
              <a:gd name="connsiteX1350" fmla="*/ 4132812 w 4808490"/>
              <a:gd name="connsiteY1350" fmla="*/ 2083137 h 4851901"/>
              <a:gd name="connsiteX1351" fmla="*/ 4181017 w 4808490"/>
              <a:gd name="connsiteY1351" fmla="*/ 2323617 h 4851901"/>
              <a:gd name="connsiteX1352" fmla="*/ 4187031 w 4808490"/>
              <a:gd name="connsiteY1352" fmla="*/ 2271467 h 4851901"/>
              <a:gd name="connsiteX1353" fmla="*/ 4204152 w 4808490"/>
              <a:gd name="connsiteY1353" fmla="*/ 2244650 h 4851901"/>
              <a:gd name="connsiteX1354" fmla="*/ 4222973 w 4808490"/>
              <a:gd name="connsiteY1354" fmla="*/ 2345285 h 4851901"/>
              <a:gd name="connsiteX1355" fmla="*/ 4228431 w 4808490"/>
              <a:gd name="connsiteY1355" fmla="*/ 2493395 h 4851901"/>
              <a:gd name="connsiteX1356" fmla="*/ 4242594 w 4808490"/>
              <a:gd name="connsiteY1356" fmla="*/ 2538370 h 4851901"/>
              <a:gd name="connsiteX1357" fmla="*/ 4250520 w 4808490"/>
              <a:gd name="connsiteY1357" fmla="*/ 2589524 h 4851901"/>
              <a:gd name="connsiteX1358" fmla="*/ 4261424 w 4808490"/>
              <a:gd name="connsiteY1358" fmla="*/ 2388499 h 4851901"/>
              <a:gd name="connsiteX1359" fmla="*/ 4283299 w 4808490"/>
              <a:gd name="connsiteY1359" fmla="*/ 2316401 h 4851901"/>
              <a:gd name="connsiteX1360" fmla="*/ 4300029 w 4808490"/>
              <a:gd name="connsiteY1360" fmla="*/ 2484105 h 4851901"/>
              <a:gd name="connsiteX1361" fmla="*/ 4295542 w 4808490"/>
              <a:gd name="connsiteY1361" fmla="*/ 2608702 h 4851901"/>
              <a:gd name="connsiteX1362" fmla="*/ 4294855 w 4808490"/>
              <a:gd name="connsiteY1362" fmla="*/ 2617095 h 4851901"/>
              <a:gd name="connsiteX1363" fmla="*/ 4299882 w 4808490"/>
              <a:gd name="connsiteY1363" fmla="*/ 2608663 h 4851901"/>
              <a:gd name="connsiteX1364" fmla="*/ 4304032 w 4808490"/>
              <a:gd name="connsiteY1364" fmla="*/ 2602499 h 4851901"/>
              <a:gd name="connsiteX1365" fmla="*/ 4303967 w 4808490"/>
              <a:gd name="connsiteY1365" fmla="*/ 2602928 h 4851901"/>
              <a:gd name="connsiteX1366" fmla="*/ 4294512 w 4808490"/>
              <a:gd name="connsiteY1366" fmla="*/ 2640641 h 4851901"/>
              <a:gd name="connsiteX1367" fmla="*/ 4302869 w 4808490"/>
              <a:gd name="connsiteY1367" fmla="*/ 2619594 h 4851901"/>
              <a:gd name="connsiteX1368" fmla="*/ 4307555 w 4808490"/>
              <a:gd name="connsiteY1368" fmla="*/ 2601543 h 4851901"/>
              <a:gd name="connsiteX1369" fmla="*/ 4309930 w 4808490"/>
              <a:gd name="connsiteY1369" fmla="*/ 2593739 h 4851901"/>
              <a:gd name="connsiteX1370" fmla="*/ 4325149 w 4808490"/>
              <a:gd name="connsiteY1370" fmla="*/ 2571133 h 4851901"/>
              <a:gd name="connsiteX1371" fmla="*/ 4326756 w 4808490"/>
              <a:gd name="connsiteY1371" fmla="*/ 2572603 h 4851901"/>
              <a:gd name="connsiteX1372" fmla="*/ 4327367 w 4808490"/>
              <a:gd name="connsiteY1372" fmla="*/ 2569604 h 4851901"/>
              <a:gd name="connsiteX1373" fmla="*/ 4329529 w 4808490"/>
              <a:gd name="connsiteY1373" fmla="*/ 2564971 h 4851901"/>
              <a:gd name="connsiteX1374" fmla="*/ 4331129 w 4808490"/>
              <a:gd name="connsiteY1374" fmla="*/ 2506751 h 4851901"/>
              <a:gd name="connsiteX1375" fmla="*/ 4328933 w 4808490"/>
              <a:gd name="connsiteY1375" fmla="*/ 2385782 h 4851901"/>
              <a:gd name="connsiteX1376" fmla="*/ 4333745 w 4808490"/>
              <a:gd name="connsiteY1376" fmla="*/ 2237336 h 4851901"/>
              <a:gd name="connsiteX1377" fmla="*/ 4371765 w 4808490"/>
              <a:gd name="connsiteY1377" fmla="*/ 2371221 h 4851901"/>
              <a:gd name="connsiteX1378" fmla="*/ 4373861 w 4808490"/>
              <a:gd name="connsiteY1378" fmla="*/ 2624774 h 4851901"/>
              <a:gd name="connsiteX1379" fmla="*/ 4373671 w 4808490"/>
              <a:gd name="connsiteY1379" fmla="*/ 2627020 h 4851901"/>
              <a:gd name="connsiteX1380" fmla="*/ 4380499 w 4808490"/>
              <a:gd name="connsiteY1380" fmla="*/ 2616257 h 4851901"/>
              <a:gd name="connsiteX1381" fmla="*/ 4384099 w 4808490"/>
              <a:gd name="connsiteY1381" fmla="*/ 2610596 h 4851901"/>
              <a:gd name="connsiteX1382" fmla="*/ 4383608 w 4808490"/>
              <a:gd name="connsiteY1382" fmla="*/ 2617806 h 4851901"/>
              <a:gd name="connsiteX1383" fmla="*/ 4383666 w 4808490"/>
              <a:gd name="connsiteY1383" fmla="*/ 2620317 h 4851901"/>
              <a:gd name="connsiteX1384" fmla="*/ 4373028 w 4808490"/>
              <a:gd name="connsiteY1384" fmla="*/ 2638291 h 4851901"/>
              <a:gd name="connsiteX1385" fmla="*/ 4372673 w 4808490"/>
              <a:gd name="connsiteY1385" fmla="*/ 2638842 h 4851901"/>
              <a:gd name="connsiteX1386" fmla="*/ 4363665 w 4808490"/>
              <a:gd name="connsiteY1386" fmla="*/ 2745490 h 4851901"/>
              <a:gd name="connsiteX1387" fmla="*/ 4366825 w 4808490"/>
              <a:gd name="connsiteY1387" fmla="*/ 2740750 h 4851901"/>
              <a:gd name="connsiteX1388" fmla="*/ 4366371 w 4808490"/>
              <a:gd name="connsiteY1388" fmla="*/ 2742418 h 4851901"/>
              <a:gd name="connsiteX1389" fmla="*/ 4362663 w 4808490"/>
              <a:gd name="connsiteY1389" fmla="*/ 2756270 h 4851901"/>
              <a:gd name="connsiteX1390" fmla="*/ 4362107 w 4808490"/>
              <a:gd name="connsiteY1390" fmla="*/ 2757225 h 4851901"/>
              <a:gd name="connsiteX1391" fmla="*/ 4355852 w 4808490"/>
              <a:gd name="connsiteY1391" fmla="*/ 2803298 h 4851901"/>
              <a:gd name="connsiteX1392" fmla="*/ 4361705 w 4808490"/>
              <a:gd name="connsiteY1392" fmla="*/ 2785996 h 4851901"/>
              <a:gd name="connsiteX1393" fmla="*/ 4365651 w 4808490"/>
              <a:gd name="connsiteY1393" fmla="*/ 2789275 h 4851901"/>
              <a:gd name="connsiteX1394" fmla="*/ 4364423 w 4808490"/>
              <a:gd name="connsiteY1394" fmla="*/ 2795777 h 4851901"/>
              <a:gd name="connsiteX1395" fmla="*/ 4364879 w 4808490"/>
              <a:gd name="connsiteY1395" fmla="*/ 2795067 h 4851901"/>
              <a:gd name="connsiteX1396" fmla="*/ 4373998 w 4808490"/>
              <a:gd name="connsiteY1396" fmla="*/ 2740180 h 4851901"/>
              <a:gd name="connsiteX1397" fmla="*/ 4389425 w 4808490"/>
              <a:gd name="connsiteY1397" fmla="*/ 2607657 h 4851901"/>
              <a:gd name="connsiteX1398" fmla="*/ 4389406 w 4808490"/>
              <a:gd name="connsiteY1398" fmla="*/ 2323421 h 4851901"/>
              <a:gd name="connsiteX1399" fmla="*/ 4376714 w 4808490"/>
              <a:gd name="connsiteY1399" fmla="*/ 2119180 h 4851901"/>
              <a:gd name="connsiteX1400" fmla="*/ 4407031 w 4808490"/>
              <a:gd name="connsiteY1400" fmla="*/ 2157131 h 4851901"/>
              <a:gd name="connsiteX1401" fmla="*/ 4437920 w 4808490"/>
              <a:gd name="connsiteY1401" fmla="*/ 2540439 h 4851901"/>
              <a:gd name="connsiteX1402" fmla="*/ 4426431 w 4808490"/>
              <a:gd name="connsiteY1402" fmla="*/ 2709242 h 4851901"/>
              <a:gd name="connsiteX1403" fmla="*/ 4433457 w 4808490"/>
              <a:gd name="connsiteY1403" fmla="*/ 2680641 h 4851901"/>
              <a:gd name="connsiteX1404" fmla="*/ 4442028 w 4808490"/>
              <a:gd name="connsiteY1404" fmla="*/ 2660889 h 4851901"/>
              <a:gd name="connsiteX1405" fmla="*/ 4440658 w 4808490"/>
              <a:gd name="connsiteY1405" fmla="*/ 2667459 h 4851901"/>
              <a:gd name="connsiteX1406" fmla="*/ 4436141 w 4808490"/>
              <a:gd name="connsiteY1406" fmla="*/ 2676044 h 4851901"/>
              <a:gd name="connsiteX1407" fmla="*/ 4433310 w 4808490"/>
              <a:gd name="connsiteY1407" fmla="*/ 2683588 h 4851901"/>
              <a:gd name="connsiteX1408" fmla="*/ 4436734 w 4808490"/>
              <a:gd name="connsiteY1408" fmla="*/ 2682686 h 4851901"/>
              <a:gd name="connsiteX1409" fmla="*/ 4436085 w 4808490"/>
              <a:gd name="connsiteY1409" fmla="*/ 2684998 h 4851901"/>
              <a:gd name="connsiteX1410" fmla="*/ 4434142 w 4808490"/>
              <a:gd name="connsiteY1410" fmla="*/ 2708184 h 4851901"/>
              <a:gd name="connsiteX1411" fmla="*/ 4442538 w 4808490"/>
              <a:gd name="connsiteY1411" fmla="*/ 2675697 h 4851901"/>
              <a:gd name="connsiteX1412" fmla="*/ 4443122 w 4808490"/>
              <a:gd name="connsiteY1412" fmla="*/ 2673676 h 4851901"/>
              <a:gd name="connsiteX1413" fmla="*/ 4443294 w 4808490"/>
              <a:gd name="connsiteY1413" fmla="*/ 2673428 h 4851901"/>
              <a:gd name="connsiteX1414" fmla="*/ 4446600 w 4808490"/>
              <a:gd name="connsiteY1414" fmla="*/ 2667438 h 4851901"/>
              <a:gd name="connsiteX1415" fmla="*/ 4436541 w 4808490"/>
              <a:gd name="connsiteY1415" fmla="*/ 2714074 h 4851901"/>
              <a:gd name="connsiteX1416" fmla="*/ 4419198 w 4808490"/>
              <a:gd name="connsiteY1416" fmla="*/ 2786418 h 4851901"/>
              <a:gd name="connsiteX1417" fmla="*/ 4416474 w 4808490"/>
              <a:gd name="connsiteY1417" fmla="*/ 2795108 h 4851901"/>
              <a:gd name="connsiteX1418" fmla="*/ 4421062 w 4808490"/>
              <a:gd name="connsiteY1418" fmla="*/ 2786113 h 4851901"/>
              <a:gd name="connsiteX1419" fmla="*/ 4457307 w 4808490"/>
              <a:gd name="connsiteY1419" fmla="*/ 2656792 h 4851901"/>
              <a:gd name="connsiteX1420" fmla="*/ 4422929 w 4808490"/>
              <a:gd name="connsiteY1420" fmla="*/ 2797508 h 4851901"/>
              <a:gd name="connsiteX1421" fmla="*/ 4420612 w 4808490"/>
              <a:gd name="connsiteY1421" fmla="*/ 2808923 h 4851901"/>
              <a:gd name="connsiteX1422" fmla="*/ 4420592 w 4808490"/>
              <a:gd name="connsiteY1422" fmla="*/ 2810535 h 4851901"/>
              <a:gd name="connsiteX1423" fmla="*/ 4420897 w 4808490"/>
              <a:gd name="connsiteY1423" fmla="*/ 2809976 h 4851901"/>
              <a:gd name="connsiteX1424" fmla="*/ 4422341 w 4808490"/>
              <a:gd name="connsiteY1424" fmla="*/ 2807441 h 4851901"/>
              <a:gd name="connsiteX1425" fmla="*/ 4420548 w 4808490"/>
              <a:gd name="connsiteY1425" fmla="*/ 2814041 h 4851901"/>
              <a:gd name="connsiteX1426" fmla="*/ 4420537 w 4808490"/>
              <a:gd name="connsiteY1426" fmla="*/ 2814951 h 4851901"/>
              <a:gd name="connsiteX1427" fmla="*/ 4422338 w 4808490"/>
              <a:gd name="connsiteY1427" fmla="*/ 2817282 h 4851901"/>
              <a:gd name="connsiteX1428" fmla="*/ 4428831 w 4808490"/>
              <a:gd name="connsiteY1428" fmla="*/ 2796542 h 4851901"/>
              <a:gd name="connsiteX1429" fmla="*/ 4446052 w 4808490"/>
              <a:gd name="connsiteY1429" fmla="*/ 2734155 h 4851901"/>
              <a:gd name="connsiteX1430" fmla="*/ 4433650 w 4808490"/>
              <a:gd name="connsiteY1430" fmla="*/ 2787974 h 4851901"/>
              <a:gd name="connsiteX1431" fmla="*/ 4423107 w 4808490"/>
              <a:gd name="connsiteY1431" fmla="*/ 2829621 h 4851901"/>
              <a:gd name="connsiteX1432" fmla="*/ 4424368 w 4808490"/>
              <a:gd name="connsiteY1432" fmla="*/ 2826383 h 4851901"/>
              <a:gd name="connsiteX1433" fmla="*/ 4419782 w 4808490"/>
              <a:gd name="connsiteY1433" fmla="*/ 2851982 h 4851901"/>
              <a:gd name="connsiteX1434" fmla="*/ 4418911 w 4808490"/>
              <a:gd name="connsiteY1434" fmla="*/ 2855196 h 4851901"/>
              <a:gd name="connsiteX1435" fmla="*/ 4432297 w 4808490"/>
              <a:gd name="connsiteY1435" fmla="*/ 2810523 h 4851901"/>
              <a:gd name="connsiteX1436" fmla="*/ 4467670 w 4808490"/>
              <a:gd name="connsiteY1436" fmla="*/ 2644408 h 4851901"/>
              <a:gd name="connsiteX1437" fmla="*/ 4482047 w 4808490"/>
              <a:gd name="connsiteY1437" fmla="*/ 2238110 h 4851901"/>
              <a:gd name="connsiteX1438" fmla="*/ 4462825 w 4808490"/>
              <a:gd name="connsiteY1438" fmla="*/ 2091251 h 4851901"/>
              <a:gd name="connsiteX1439" fmla="*/ 4447270 w 4808490"/>
              <a:gd name="connsiteY1439" fmla="*/ 1986111 h 4851901"/>
              <a:gd name="connsiteX1440" fmla="*/ 4486029 w 4808490"/>
              <a:gd name="connsiteY1440" fmla="*/ 2005862 h 4851901"/>
              <a:gd name="connsiteX1441" fmla="*/ 4465493 w 4808490"/>
              <a:gd name="connsiteY1441" fmla="*/ 1911043 h 4851901"/>
              <a:gd name="connsiteX1442" fmla="*/ 4477422 w 4808490"/>
              <a:gd name="connsiteY1442" fmla="*/ 1931967 h 4851901"/>
              <a:gd name="connsiteX1443" fmla="*/ 4502263 w 4808490"/>
              <a:gd name="connsiteY1443" fmla="*/ 1968993 h 4851901"/>
              <a:gd name="connsiteX1444" fmla="*/ 4508137 w 4808490"/>
              <a:gd name="connsiteY1444" fmla="*/ 1977404 h 4851901"/>
              <a:gd name="connsiteX1445" fmla="*/ 4508039 w 4808490"/>
              <a:gd name="connsiteY1445" fmla="*/ 1976814 h 4851901"/>
              <a:gd name="connsiteX1446" fmla="*/ 4494086 w 4808490"/>
              <a:gd name="connsiteY1446" fmla="*/ 1924968 h 4851901"/>
              <a:gd name="connsiteX1447" fmla="*/ 4506124 w 4808490"/>
              <a:gd name="connsiteY1447" fmla="*/ 1953828 h 4851901"/>
              <a:gd name="connsiteX1448" fmla="*/ 4513024 w 4808490"/>
              <a:gd name="connsiteY1448" fmla="*/ 1978642 h 4851901"/>
              <a:gd name="connsiteX1449" fmla="*/ 4516490 w 4808490"/>
              <a:gd name="connsiteY1449" fmla="*/ 1989359 h 4851901"/>
              <a:gd name="connsiteX1450" fmla="*/ 4538043 w 4808490"/>
              <a:gd name="connsiteY1450" fmla="*/ 2020210 h 4851901"/>
              <a:gd name="connsiteX1451" fmla="*/ 4540227 w 4808490"/>
              <a:gd name="connsiteY1451" fmla="*/ 2018139 h 4851901"/>
              <a:gd name="connsiteX1452" fmla="*/ 4541142 w 4808490"/>
              <a:gd name="connsiteY1452" fmla="*/ 2022267 h 4851901"/>
              <a:gd name="connsiteX1453" fmla="*/ 4544984 w 4808490"/>
              <a:gd name="connsiteY1453" fmla="*/ 2030144 h 4851901"/>
              <a:gd name="connsiteX1454" fmla="*/ 4561091 w 4808490"/>
              <a:gd name="connsiteY1454" fmla="*/ 2053201 h 4851901"/>
              <a:gd name="connsiteX1455" fmla="*/ 4558488 w 4808490"/>
              <a:gd name="connsiteY1455" fmla="*/ 2043513 h 4851901"/>
              <a:gd name="connsiteX1456" fmla="*/ 4560295 w 4808490"/>
              <a:gd name="connsiteY1456" fmla="*/ 2042979 h 4851901"/>
              <a:gd name="connsiteX1457" fmla="*/ 4581605 w 4808490"/>
              <a:gd name="connsiteY1457" fmla="*/ 2151997 h 4851901"/>
              <a:gd name="connsiteX1458" fmla="*/ 4609017 w 4808490"/>
              <a:gd name="connsiteY1458" fmla="*/ 2531855 h 4851901"/>
              <a:gd name="connsiteX1459" fmla="*/ 4602994 w 4808490"/>
              <a:gd name="connsiteY1459" fmla="*/ 2661174 h 4851901"/>
              <a:gd name="connsiteX1460" fmla="*/ 4589608 w 4808490"/>
              <a:gd name="connsiteY1460" fmla="*/ 2788014 h 4851901"/>
              <a:gd name="connsiteX1461" fmla="*/ 4595282 w 4808490"/>
              <a:gd name="connsiteY1461" fmla="*/ 2778964 h 4851901"/>
              <a:gd name="connsiteX1462" fmla="*/ 4628109 w 4808490"/>
              <a:gd name="connsiteY1462" fmla="*/ 2723891 h 4851901"/>
              <a:gd name="connsiteX1463" fmla="*/ 4632257 w 4808490"/>
              <a:gd name="connsiteY1463" fmla="*/ 2717728 h 4851901"/>
              <a:gd name="connsiteX1464" fmla="*/ 4632194 w 4808490"/>
              <a:gd name="connsiteY1464" fmla="*/ 2718156 h 4851901"/>
              <a:gd name="connsiteX1465" fmla="*/ 4622738 w 4808490"/>
              <a:gd name="connsiteY1465" fmla="*/ 2755870 h 4851901"/>
              <a:gd name="connsiteX1466" fmla="*/ 4631096 w 4808490"/>
              <a:gd name="connsiteY1466" fmla="*/ 2734823 h 4851901"/>
              <a:gd name="connsiteX1467" fmla="*/ 4635781 w 4808490"/>
              <a:gd name="connsiteY1467" fmla="*/ 2716771 h 4851901"/>
              <a:gd name="connsiteX1468" fmla="*/ 4638156 w 4808490"/>
              <a:gd name="connsiteY1468" fmla="*/ 2708967 h 4851901"/>
              <a:gd name="connsiteX1469" fmla="*/ 4647146 w 4808490"/>
              <a:gd name="connsiteY1469" fmla="*/ 2695613 h 4851901"/>
              <a:gd name="connsiteX1470" fmla="*/ 4656585 w 4808490"/>
              <a:gd name="connsiteY1470" fmla="*/ 2609957 h 4851901"/>
              <a:gd name="connsiteX1471" fmla="*/ 4664062 w 4808490"/>
              <a:gd name="connsiteY1471" fmla="*/ 2483366 h 4851901"/>
              <a:gd name="connsiteX1472" fmla="*/ 4636158 w 4808490"/>
              <a:gd name="connsiteY1472" fmla="*/ 2024499 h 4851901"/>
              <a:gd name="connsiteX1473" fmla="*/ 4613862 w 4808490"/>
              <a:gd name="connsiteY1473" fmla="*/ 1846012 h 4851901"/>
              <a:gd name="connsiteX1474" fmla="*/ 4676852 w 4808490"/>
              <a:gd name="connsiteY1474" fmla="*/ 2004663 h 4851901"/>
              <a:gd name="connsiteX1475" fmla="*/ 4706823 w 4808490"/>
              <a:gd name="connsiteY1475" fmla="*/ 2154604 h 4851901"/>
              <a:gd name="connsiteX1476" fmla="*/ 4725662 w 4808490"/>
              <a:gd name="connsiteY1476" fmla="*/ 2282978 h 4851901"/>
              <a:gd name="connsiteX1477" fmla="*/ 4710526 w 4808490"/>
              <a:gd name="connsiteY1477" fmla="*/ 2107799 h 4851901"/>
              <a:gd name="connsiteX1478" fmla="*/ 4665485 w 4808490"/>
              <a:gd name="connsiteY1478" fmla="*/ 1877883 h 4851901"/>
              <a:gd name="connsiteX1479" fmla="*/ 4623872 w 4808490"/>
              <a:gd name="connsiteY1479" fmla="*/ 1720563 h 4851901"/>
              <a:gd name="connsiteX1480" fmla="*/ 4614683 w 4808490"/>
              <a:gd name="connsiteY1480" fmla="*/ 1687888 h 4851901"/>
              <a:gd name="connsiteX1481" fmla="*/ 4615568 w 4808490"/>
              <a:gd name="connsiteY1481" fmla="*/ 1688921 h 4851901"/>
              <a:gd name="connsiteX1482" fmla="*/ 4614903 w 4808490"/>
              <a:gd name="connsiteY1482" fmla="*/ 1682185 h 4851901"/>
              <a:gd name="connsiteX1483" fmla="*/ 4612029 w 4808490"/>
              <a:gd name="connsiteY1483" fmla="*/ 1677050 h 4851901"/>
              <a:gd name="connsiteX1484" fmla="*/ 4602293 w 4808490"/>
              <a:gd name="connsiteY1484" fmla="*/ 1632413 h 4851901"/>
              <a:gd name="connsiteX1485" fmla="*/ 4600618 w 4808490"/>
              <a:gd name="connsiteY1485" fmla="*/ 1628283 h 4851901"/>
              <a:gd name="connsiteX1486" fmla="*/ 4596768 w 4808490"/>
              <a:gd name="connsiteY1486" fmla="*/ 1618220 h 4851901"/>
              <a:gd name="connsiteX1487" fmla="*/ 4595562 w 4808490"/>
              <a:gd name="connsiteY1487" fmla="*/ 1612952 h 4851901"/>
              <a:gd name="connsiteX1488" fmla="*/ 4593409 w 4808490"/>
              <a:gd name="connsiteY1488" fmla="*/ 1595638 h 4851901"/>
              <a:gd name="connsiteX1489" fmla="*/ 4594752 w 4808490"/>
              <a:gd name="connsiteY1489" fmla="*/ 1597618 h 4851901"/>
              <a:gd name="connsiteX1490" fmla="*/ 4610365 w 4808490"/>
              <a:gd name="connsiteY1490" fmla="*/ 1649341 h 4851901"/>
              <a:gd name="connsiteX1491" fmla="*/ 4655932 w 4808490"/>
              <a:gd name="connsiteY1491" fmla="*/ 1803587 h 4851901"/>
              <a:gd name="connsiteX1492" fmla="*/ 4668351 w 4808490"/>
              <a:gd name="connsiteY1492" fmla="*/ 1832870 h 4851901"/>
              <a:gd name="connsiteX1493" fmla="*/ 4654019 w 4808490"/>
              <a:gd name="connsiteY1493" fmla="*/ 1780601 h 4851901"/>
              <a:gd name="connsiteX1494" fmla="*/ 4617214 w 4808490"/>
              <a:gd name="connsiteY1494" fmla="*/ 1641551 h 4851901"/>
              <a:gd name="connsiteX1495" fmla="*/ 4615513 w 4808490"/>
              <a:gd name="connsiteY1495" fmla="*/ 1632147 h 4851901"/>
              <a:gd name="connsiteX1496" fmla="*/ 4639029 w 4808490"/>
              <a:gd name="connsiteY1496" fmla="*/ 1696743 h 4851901"/>
              <a:gd name="connsiteX1497" fmla="*/ 4684976 w 4808490"/>
              <a:gd name="connsiteY1497" fmla="*/ 1866428 h 4851901"/>
              <a:gd name="connsiteX1498" fmla="*/ 4697278 w 4808490"/>
              <a:gd name="connsiteY1498" fmla="*/ 1893494 h 4851901"/>
              <a:gd name="connsiteX1499" fmla="*/ 4695231 w 4808490"/>
              <a:gd name="connsiteY1499" fmla="*/ 1884456 h 4851901"/>
              <a:gd name="connsiteX1500" fmla="*/ 4688789 w 4808490"/>
              <a:gd name="connsiteY1500" fmla="*/ 1872712 h 4851901"/>
              <a:gd name="connsiteX1501" fmla="*/ 4684702 w 4808490"/>
              <a:gd name="connsiteY1501" fmla="*/ 1862361 h 4851901"/>
              <a:gd name="connsiteX1502" fmla="*/ 4689450 w 4808490"/>
              <a:gd name="connsiteY1502" fmla="*/ 1863525 h 4851901"/>
              <a:gd name="connsiteX1503" fmla="*/ 4688500 w 4808490"/>
              <a:gd name="connsiteY1503" fmla="*/ 1860350 h 4851901"/>
              <a:gd name="connsiteX1504" fmla="*/ 4685263 w 4808490"/>
              <a:gd name="connsiteY1504" fmla="*/ 1828382 h 4851901"/>
              <a:gd name="connsiteX1505" fmla="*/ 4697631 w 4808490"/>
              <a:gd name="connsiteY1505" fmla="*/ 1873037 h 4851901"/>
              <a:gd name="connsiteX1506" fmla="*/ 4698487 w 4808490"/>
              <a:gd name="connsiteY1506" fmla="*/ 1875815 h 4851901"/>
              <a:gd name="connsiteX1507" fmla="*/ 4698729 w 4808490"/>
              <a:gd name="connsiteY1507" fmla="*/ 1876152 h 4851901"/>
              <a:gd name="connsiteX1508" fmla="*/ 4703435 w 4808490"/>
              <a:gd name="connsiteY1508" fmla="*/ 1884343 h 4851901"/>
              <a:gd name="connsiteX1509" fmla="*/ 4688437 w 4808490"/>
              <a:gd name="connsiteY1509" fmla="*/ 1820192 h 4851901"/>
              <a:gd name="connsiteX1510" fmla="*/ 4662767 w 4808490"/>
              <a:gd name="connsiteY1510" fmla="*/ 1720719 h 4851901"/>
              <a:gd name="connsiteX1511" fmla="*/ 4658799 w 4808490"/>
              <a:gd name="connsiteY1511" fmla="*/ 1708787 h 4851901"/>
              <a:gd name="connsiteX1512" fmla="*/ 4665348 w 4808490"/>
              <a:gd name="connsiteY1512" fmla="*/ 1721098 h 4851901"/>
              <a:gd name="connsiteX1513" fmla="*/ 4718473 w 4808490"/>
              <a:gd name="connsiteY1513" fmla="*/ 1898790 h 4851901"/>
              <a:gd name="connsiteX1514" fmla="*/ 4695853 w 4808490"/>
              <a:gd name="connsiteY1514" fmla="*/ 1804385 h 4851901"/>
              <a:gd name="connsiteX1515" fmla="*/ 4676022 w 4808490"/>
              <a:gd name="connsiteY1515" fmla="*/ 1734717 h 4851901"/>
              <a:gd name="connsiteX1516" fmla="*/ 4693119 w 4808490"/>
              <a:gd name="connsiteY1516" fmla="*/ 1780436 h 4851901"/>
              <a:gd name="connsiteX1517" fmla="*/ 4745814 w 4808490"/>
              <a:gd name="connsiteY1517" fmla="*/ 1969820 h 4851901"/>
              <a:gd name="connsiteX1518" fmla="*/ 4778641 w 4808490"/>
              <a:gd name="connsiteY1518" fmla="*/ 2142913 h 4851901"/>
              <a:gd name="connsiteX1519" fmla="*/ 4803182 w 4808490"/>
              <a:gd name="connsiteY1519" fmla="*/ 2669727 h 4851901"/>
              <a:gd name="connsiteX1520" fmla="*/ 4697993 w 4808490"/>
              <a:gd name="connsiteY1520" fmla="*/ 3216698 h 4851901"/>
              <a:gd name="connsiteX1521" fmla="*/ 4466309 w 4808490"/>
              <a:gd name="connsiteY1521" fmla="*/ 3723846 h 4851901"/>
              <a:gd name="connsiteX1522" fmla="*/ 4139843 w 4808490"/>
              <a:gd name="connsiteY1522" fmla="*/ 4145284 h 4851901"/>
              <a:gd name="connsiteX1523" fmla="*/ 4177236 w 4808490"/>
              <a:gd name="connsiteY1523" fmla="*/ 4138602 h 4851901"/>
              <a:gd name="connsiteX1524" fmla="*/ 3913038 w 4808490"/>
              <a:gd name="connsiteY1524" fmla="*/ 4369314 h 4851901"/>
              <a:gd name="connsiteX1525" fmla="*/ 3335063 w 4808490"/>
              <a:gd name="connsiteY1525" fmla="*/ 4686083 h 4851901"/>
              <a:gd name="connsiteX1526" fmla="*/ 2641447 w 4808490"/>
              <a:gd name="connsiteY1526" fmla="*/ 4844536 h 4851901"/>
              <a:gd name="connsiteX1527" fmla="*/ 1914144 w 4808490"/>
              <a:gd name="connsiteY1527" fmla="*/ 4792236 h 4851901"/>
              <a:gd name="connsiteX1528" fmla="*/ 1243383 w 4808490"/>
              <a:gd name="connsiteY1528" fmla="*/ 4528415 h 4851901"/>
              <a:gd name="connsiteX1529" fmla="*/ 912614 w 4808490"/>
              <a:gd name="connsiteY1529" fmla="*/ 4296947 h 4851901"/>
              <a:gd name="connsiteX1530" fmla="*/ 643004 w 4808490"/>
              <a:gd name="connsiteY1530" fmla="*/ 4040520 h 4851901"/>
              <a:gd name="connsiteX1531" fmla="*/ 434218 w 4808490"/>
              <a:gd name="connsiteY1531" fmla="*/ 3786365 h 4851901"/>
              <a:gd name="connsiteX1532" fmla="*/ 256080 w 4808490"/>
              <a:gd name="connsiteY1532" fmla="*/ 3494558 h 4851901"/>
              <a:gd name="connsiteX1533" fmla="*/ 27933 w 4808490"/>
              <a:gd name="connsiteY1533" fmla="*/ 2785764 h 4851901"/>
              <a:gd name="connsiteX1534" fmla="*/ 6345 w 4808490"/>
              <a:gd name="connsiteY1534" fmla="*/ 2231553 h 4851901"/>
              <a:gd name="connsiteX1535" fmla="*/ 24861 w 4808490"/>
              <a:gd name="connsiteY1535" fmla="*/ 2054759 h 4851901"/>
              <a:gd name="connsiteX1536" fmla="*/ 345724 w 4808490"/>
              <a:gd name="connsiteY1536" fmla="*/ 1182314 h 4851901"/>
              <a:gd name="connsiteX1537" fmla="*/ 1035959 w 4808490"/>
              <a:gd name="connsiteY1537" fmla="*/ 444569 h 4851901"/>
              <a:gd name="connsiteX1538" fmla="*/ 1962245 w 4808490"/>
              <a:gd name="connsiteY1538" fmla="*/ 43413 h 4851901"/>
              <a:gd name="connsiteX1539" fmla="*/ 2296827 w 4808490"/>
              <a:gd name="connsiteY1539" fmla="*/ 0 h 485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</a:cxnLst>
            <a:rect l="l" t="t" r="r" b="b"/>
            <a:pathLst>
              <a:path w="4808490" h="4851901">
                <a:moveTo>
                  <a:pt x="4524295" y="3640834"/>
                </a:moveTo>
                <a:lnTo>
                  <a:pt x="4528630" y="3641986"/>
                </a:lnTo>
                <a:cubicBezTo>
                  <a:pt x="4527825" y="3642915"/>
                  <a:pt x="4526349" y="3643156"/>
                  <a:pt x="4525271" y="3642901"/>
                </a:cubicBezTo>
                <a:cubicBezTo>
                  <a:pt x="4524191" y="3642646"/>
                  <a:pt x="4523510" y="3641894"/>
                  <a:pt x="4524295" y="3640834"/>
                </a:cubicBezTo>
                <a:close/>
                <a:moveTo>
                  <a:pt x="3558607" y="3144414"/>
                </a:moveTo>
                <a:cubicBezTo>
                  <a:pt x="3558607" y="3144414"/>
                  <a:pt x="3556720" y="3144518"/>
                  <a:pt x="3556910" y="3147924"/>
                </a:cubicBezTo>
                <a:cubicBezTo>
                  <a:pt x="3553084" y="3152868"/>
                  <a:pt x="3547701" y="3158158"/>
                  <a:pt x="3542179" y="3166613"/>
                </a:cubicBezTo>
                <a:cubicBezTo>
                  <a:pt x="3541024" y="3171407"/>
                  <a:pt x="3532653" y="3186802"/>
                  <a:pt x="3533280" y="3188504"/>
                </a:cubicBezTo>
                <a:cubicBezTo>
                  <a:pt x="3533489" y="3189072"/>
                  <a:pt x="3534698" y="3188118"/>
                  <a:pt x="3537506" y="3184742"/>
                </a:cubicBezTo>
                <a:cubicBezTo>
                  <a:pt x="3544413" y="3172796"/>
                  <a:pt x="3553446" y="3159417"/>
                  <a:pt x="3556910" y="3147924"/>
                </a:cubicBezTo>
                <a:cubicBezTo>
                  <a:pt x="3557802" y="3146956"/>
                  <a:pt x="3558720" y="3146445"/>
                  <a:pt x="3559167" y="3145993"/>
                </a:cubicBezTo>
                <a:cubicBezTo>
                  <a:pt x="3559391" y="3145766"/>
                  <a:pt x="3559498" y="3145556"/>
                  <a:pt x="3559425" y="3145310"/>
                </a:cubicBezTo>
                <a:cubicBezTo>
                  <a:pt x="3559352" y="3145062"/>
                  <a:pt x="3559100" y="3144780"/>
                  <a:pt x="3558607" y="3144414"/>
                </a:cubicBezTo>
                <a:close/>
                <a:moveTo>
                  <a:pt x="3570237" y="3143771"/>
                </a:moveTo>
                <a:cubicBezTo>
                  <a:pt x="3568177" y="3140730"/>
                  <a:pt x="3557619" y="3160763"/>
                  <a:pt x="3555820" y="3162440"/>
                </a:cubicBezTo>
                <a:cubicBezTo>
                  <a:pt x="3553958" y="3165828"/>
                  <a:pt x="3550747" y="3170474"/>
                  <a:pt x="3548025" y="3174699"/>
                </a:cubicBezTo>
                <a:cubicBezTo>
                  <a:pt x="3545303" y="3178923"/>
                  <a:pt x="3543070" y="3182726"/>
                  <a:pt x="3543164" y="3184430"/>
                </a:cubicBezTo>
                <a:cubicBezTo>
                  <a:pt x="3547133" y="3191338"/>
                  <a:pt x="3566329" y="3154947"/>
                  <a:pt x="3569802" y="3145811"/>
                </a:cubicBezTo>
                <a:cubicBezTo>
                  <a:pt x="3570297" y="3144506"/>
                  <a:pt x="3570474" y="3143757"/>
                  <a:pt x="3570237" y="3143771"/>
                </a:cubicBezTo>
                <a:close/>
                <a:moveTo>
                  <a:pt x="3582807" y="3120209"/>
                </a:moveTo>
                <a:cubicBezTo>
                  <a:pt x="3581092" y="3119121"/>
                  <a:pt x="3574626" y="3128349"/>
                  <a:pt x="3571537" y="3133695"/>
                </a:cubicBezTo>
                <a:cubicBezTo>
                  <a:pt x="3570508" y="3135475"/>
                  <a:pt x="3569854" y="3136826"/>
                  <a:pt x="3569875" y="3137220"/>
                </a:cubicBezTo>
                <a:cubicBezTo>
                  <a:pt x="3571496" y="3140875"/>
                  <a:pt x="3579078" y="3130452"/>
                  <a:pt x="3581929" y="3124281"/>
                </a:cubicBezTo>
                <a:cubicBezTo>
                  <a:pt x="3582404" y="3123253"/>
                  <a:pt x="3582748" y="3122343"/>
                  <a:pt x="3582910" y="3121636"/>
                </a:cubicBezTo>
                <a:cubicBezTo>
                  <a:pt x="3583074" y="3120929"/>
                  <a:pt x="3583054" y="3120424"/>
                  <a:pt x="3582807" y="3120209"/>
                </a:cubicBezTo>
                <a:close/>
                <a:moveTo>
                  <a:pt x="3583575" y="3099194"/>
                </a:moveTo>
                <a:cubicBezTo>
                  <a:pt x="3583209" y="3098996"/>
                  <a:pt x="3581569" y="3100698"/>
                  <a:pt x="3577907" y="3105761"/>
                </a:cubicBezTo>
                <a:cubicBezTo>
                  <a:pt x="3577907" y="3105761"/>
                  <a:pt x="3572525" y="3111053"/>
                  <a:pt x="3572613" y="3112626"/>
                </a:cubicBezTo>
                <a:cubicBezTo>
                  <a:pt x="3573877" y="3116252"/>
                  <a:pt x="3580028" y="3107216"/>
                  <a:pt x="3582561" y="3102222"/>
                </a:cubicBezTo>
                <a:cubicBezTo>
                  <a:pt x="3583406" y="3100557"/>
                  <a:pt x="3583849" y="3099342"/>
                  <a:pt x="3583575" y="3099194"/>
                </a:cubicBezTo>
                <a:close/>
                <a:moveTo>
                  <a:pt x="3375830" y="3089352"/>
                </a:moveTo>
                <a:cubicBezTo>
                  <a:pt x="3375656" y="3086208"/>
                  <a:pt x="3371657" y="3088005"/>
                  <a:pt x="3371743" y="3089578"/>
                </a:cubicBezTo>
                <a:cubicBezTo>
                  <a:pt x="3371787" y="3090364"/>
                  <a:pt x="3372809" y="3090308"/>
                  <a:pt x="3373819" y="3090054"/>
                </a:cubicBezTo>
                <a:cubicBezTo>
                  <a:pt x="3374830" y="3089801"/>
                  <a:pt x="3375830" y="3089352"/>
                  <a:pt x="3375830" y="3089352"/>
                </a:cubicBezTo>
                <a:close/>
                <a:moveTo>
                  <a:pt x="3610693" y="3060056"/>
                </a:moveTo>
                <a:cubicBezTo>
                  <a:pt x="3606945" y="3063549"/>
                  <a:pt x="3605184" y="3067325"/>
                  <a:pt x="3603467" y="3071921"/>
                </a:cubicBezTo>
                <a:cubicBezTo>
                  <a:pt x="3601751" y="3076516"/>
                  <a:pt x="3600080" y="3081931"/>
                  <a:pt x="3596513" y="3088700"/>
                </a:cubicBezTo>
                <a:cubicBezTo>
                  <a:pt x="3594801" y="3091949"/>
                  <a:pt x="3578270" y="3112312"/>
                  <a:pt x="3582633" y="3117064"/>
                </a:cubicBezTo>
                <a:cubicBezTo>
                  <a:pt x="3584520" y="3116960"/>
                  <a:pt x="3588015" y="3111772"/>
                  <a:pt x="3588015" y="3111772"/>
                </a:cubicBezTo>
                <a:cubicBezTo>
                  <a:pt x="3598747" y="3094884"/>
                  <a:pt x="3605533" y="3075059"/>
                  <a:pt x="3610693" y="3060056"/>
                </a:cubicBezTo>
                <a:close/>
                <a:moveTo>
                  <a:pt x="3449807" y="3045599"/>
                </a:moveTo>
                <a:cubicBezTo>
                  <a:pt x="3448261" y="3045581"/>
                  <a:pt x="3442707" y="3052706"/>
                  <a:pt x="3440321" y="3058186"/>
                </a:cubicBezTo>
                <a:lnTo>
                  <a:pt x="3434131" y="3070230"/>
                </a:lnTo>
                <a:lnTo>
                  <a:pt x="3449796" y="3046116"/>
                </a:lnTo>
                <a:close/>
                <a:moveTo>
                  <a:pt x="3616371" y="3044431"/>
                </a:moveTo>
                <a:cubicBezTo>
                  <a:pt x="3615124" y="3044697"/>
                  <a:pt x="3613653" y="3045173"/>
                  <a:pt x="3613653" y="3045173"/>
                </a:cubicBezTo>
                <a:cubicBezTo>
                  <a:pt x="3613697" y="3045960"/>
                  <a:pt x="3614740" y="3046296"/>
                  <a:pt x="3615761" y="3046239"/>
                </a:cubicBezTo>
                <a:cubicBezTo>
                  <a:pt x="3616783" y="3046183"/>
                  <a:pt x="3617782" y="3045734"/>
                  <a:pt x="3617740" y="3044947"/>
                </a:cubicBezTo>
                <a:cubicBezTo>
                  <a:pt x="3618639" y="3044109"/>
                  <a:pt x="3617617" y="3044165"/>
                  <a:pt x="3616371" y="3044431"/>
                </a:cubicBezTo>
                <a:close/>
                <a:moveTo>
                  <a:pt x="3628876" y="2992135"/>
                </a:moveTo>
                <a:cubicBezTo>
                  <a:pt x="3629056" y="2990570"/>
                  <a:pt x="3628483" y="2989849"/>
                  <a:pt x="3626498" y="2992423"/>
                </a:cubicBezTo>
                <a:cubicBezTo>
                  <a:pt x="3626585" y="2993995"/>
                  <a:pt x="3624699" y="2994100"/>
                  <a:pt x="3624786" y="2995673"/>
                </a:cubicBezTo>
                <a:cubicBezTo>
                  <a:pt x="3625348" y="2997283"/>
                  <a:pt x="3626068" y="2997457"/>
                  <a:pt x="3626747" y="2996919"/>
                </a:cubicBezTo>
                <a:cubicBezTo>
                  <a:pt x="3627256" y="2996515"/>
                  <a:pt x="3627744" y="2995711"/>
                  <a:pt x="3628127" y="2994810"/>
                </a:cubicBezTo>
                <a:cubicBezTo>
                  <a:pt x="3628509" y="2993911"/>
                  <a:pt x="3628787" y="2992917"/>
                  <a:pt x="3628876" y="2992135"/>
                </a:cubicBezTo>
                <a:close/>
                <a:moveTo>
                  <a:pt x="3663280" y="2973333"/>
                </a:moveTo>
                <a:cubicBezTo>
                  <a:pt x="3663280" y="2973333"/>
                  <a:pt x="3662251" y="2973424"/>
                  <a:pt x="3661349" y="2973505"/>
                </a:cubicBezTo>
                <a:lnTo>
                  <a:pt x="3661205" y="2973519"/>
                </a:lnTo>
                <a:lnTo>
                  <a:pt x="3660239" y="2973605"/>
                </a:lnTo>
                <a:cubicBezTo>
                  <a:pt x="3659996" y="2973627"/>
                  <a:pt x="3659933" y="2973633"/>
                  <a:pt x="3660189" y="2973610"/>
                </a:cubicBezTo>
                <a:lnTo>
                  <a:pt x="3661205" y="2973519"/>
                </a:lnTo>
                <a:close/>
                <a:moveTo>
                  <a:pt x="3747426" y="2936900"/>
                </a:moveTo>
                <a:lnTo>
                  <a:pt x="3739395" y="2951247"/>
                </a:lnTo>
                <a:cubicBezTo>
                  <a:pt x="3735246" y="2957134"/>
                  <a:pt x="3729933" y="2964048"/>
                  <a:pt x="3724267" y="2971928"/>
                </a:cubicBezTo>
                <a:cubicBezTo>
                  <a:pt x="3721946" y="2976428"/>
                  <a:pt x="3712639" y="2989532"/>
                  <a:pt x="3707033" y="2998606"/>
                </a:cubicBezTo>
                <a:cubicBezTo>
                  <a:pt x="3701429" y="3007680"/>
                  <a:pt x="3699528" y="3012723"/>
                  <a:pt x="3712020" y="3001102"/>
                </a:cubicBezTo>
                <a:cubicBezTo>
                  <a:pt x="3714782" y="2997071"/>
                  <a:pt x="3725358" y="2983530"/>
                  <a:pt x="3731825" y="2975508"/>
                </a:cubicBezTo>
                <a:lnTo>
                  <a:pt x="3734209" y="2972627"/>
                </a:lnTo>
                <a:lnTo>
                  <a:pt x="3745659" y="2942268"/>
                </a:lnTo>
                <a:close/>
                <a:moveTo>
                  <a:pt x="3678005" y="2909238"/>
                </a:moveTo>
                <a:cubicBezTo>
                  <a:pt x="3675243" y="2919658"/>
                  <a:pt x="3669170" y="2929442"/>
                  <a:pt x="3662519" y="2939088"/>
                </a:cubicBezTo>
                <a:lnTo>
                  <a:pt x="3660453" y="2942050"/>
                </a:lnTo>
                <a:lnTo>
                  <a:pt x="3673995" y="2911277"/>
                </a:lnTo>
                <a:lnTo>
                  <a:pt x="3675187" y="2910258"/>
                </a:lnTo>
                <a:cubicBezTo>
                  <a:pt x="3677065" y="2908882"/>
                  <a:pt x="3678246" y="2908332"/>
                  <a:pt x="3678005" y="2909238"/>
                </a:cubicBezTo>
                <a:close/>
                <a:moveTo>
                  <a:pt x="4399585" y="2898798"/>
                </a:moveTo>
                <a:lnTo>
                  <a:pt x="4399002" y="2899410"/>
                </a:lnTo>
                <a:cubicBezTo>
                  <a:pt x="4399257" y="2900964"/>
                  <a:pt x="4397392" y="2901270"/>
                  <a:pt x="4397647" y="2902824"/>
                </a:cubicBezTo>
                <a:lnTo>
                  <a:pt x="4398603" y="2903990"/>
                </a:lnTo>
                <a:lnTo>
                  <a:pt x="4399751" y="2899253"/>
                </a:lnTo>
                <a:close/>
                <a:moveTo>
                  <a:pt x="3516040" y="2878889"/>
                </a:moveTo>
                <a:lnTo>
                  <a:pt x="3495921" y="2942619"/>
                </a:lnTo>
                <a:cubicBezTo>
                  <a:pt x="3485955" y="2969781"/>
                  <a:pt x="3474285" y="2996776"/>
                  <a:pt x="3460110" y="3022660"/>
                </a:cubicBezTo>
                <a:cubicBezTo>
                  <a:pt x="3458011" y="3024617"/>
                  <a:pt x="3456387" y="3029437"/>
                  <a:pt x="3454776" y="3034520"/>
                </a:cubicBezTo>
                <a:cubicBezTo>
                  <a:pt x="3488538" y="2931694"/>
                  <a:pt x="3453279" y="3016809"/>
                  <a:pt x="3452933" y="3038139"/>
                </a:cubicBezTo>
                <a:lnTo>
                  <a:pt x="3453785" y="3039812"/>
                </a:lnTo>
                <a:lnTo>
                  <a:pt x="3475148" y="2999739"/>
                </a:lnTo>
                <a:lnTo>
                  <a:pt x="3476064" y="2997597"/>
                </a:lnTo>
                <a:cubicBezTo>
                  <a:pt x="3484642" y="2975965"/>
                  <a:pt x="3494150" y="2952639"/>
                  <a:pt x="3503670" y="2929509"/>
                </a:cubicBezTo>
                <a:lnTo>
                  <a:pt x="3509190" y="2916161"/>
                </a:lnTo>
                <a:lnTo>
                  <a:pt x="3516073" y="2882610"/>
                </a:lnTo>
                <a:close/>
                <a:moveTo>
                  <a:pt x="4413555" y="2873071"/>
                </a:moveTo>
                <a:lnTo>
                  <a:pt x="4413389" y="2873421"/>
                </a:lnTo>
                <a:cubicBezTo>
                  <a:pt x="4409939" y="2880929"/>
                  <a:pt x="4408645" y="2884709"/>
                  <a:pt x="4408683" y="2886158"/>
                </a:cubicBezTo>
                <a:lnTo>
                  <a:pt x="4409276" y="2885931"/>
                </a:lnTo>
                <a:lnTo>
                  <a:pt x="4411898" y="2878595"/>
                </a:lnTo>
                <a:close/>
                <a:moveTo>
                  <a:pt x="4352899" y="2867169"/>
                </a:moveTo>
                <a:lnTo>
                  <a:pt x="4347409" y="2886321"/>
                </a:lnTo>
                <a:cubicBezTo>
                  <a:pt x="4347558" y="2887228"/>
                  <a:pt x="4345945" y="2892477"/>
                  <a:pt x="4344762" y="2897425"/>
                </a:cubicBezTo>
                <a:lnTo>
                  <a:pt x="4344105" y="2901106"/>
                </a:lnTo>
                <a:lnTo>
                  <a:pt x="4346839" y="2893635"/>
                </a:lnTo>
                <a:lnTo>
                  <a:pt x="4352604" y="2868946"/>
                </a:lnTo>
                <a:close/>
                <a:moveTo>
                  <a:pt x="3515782" y="2850466"/>
                </a:moveTo>
                <a:lnTo>
                  <a:pt x="3508227" y="2872291"/>
                </a:lnTo>
                <a:cubicBezTo>
                  <a:pt x="3489672" y="2924437"/>
                  <a:pt x="3468048" y="2975241"/>
                  <a:pt x="3443901" y="3024609"/>
                </a:cubicBezTo>
                <a:lnTo>
                  <a:pt x="3372555" y="3153621"/>
                </a:lnTo>
                <a:lnTo>
                  <a:pt x="3372988" y="3153158"/>
                </a:lnTo>
                <a:lnTo>
                  <a:pt x="3396446" y="3123591"/>
                </a:lnTo>
                <a:lnTo>
                  <a:pt x="3439594" y="3045085"/>
                </a:lnTo>
                <a:cubicBezTo>
                  <a:pt x="3454595" y="3014161"/>
                  <a:pt x="3468100" y="2983321"/>
                  <a:pt x="3481344" y="2952691"/>
                </a:cubicBezTo>
                <a:lnTo>
                  <a:pt x="3515995" y="2874072"/>
                </a:lnTo>
                <a:close/>
                <a:moveTo>
                  <a:pt x="3483065" y="2839254"/>
                </a:moveTo>
                <a:lnTo>
                  <a:pt x="3482033" y="2840908"/>
                </a:lnTo>
                <a:lnTo>
                  <a:pt x="3481711" y="2840446"/>
                </a:lnTo>
                <a:cubicBezTo>
                  <a:pt x="3481676" y="2839790"/>
                  <a:pt x="3482122" y="2839306"/>
                  <a:pt x="3483065" y="2839254"/>
                </a:cubicBezTo>
                <a:close/>
                <a:moveTo>
                  <a:pt x="4628312" y="2824786"/>
                </a:moveTo>
                <a:lnTo>
                  <a:pt x="4621821" y="2839463"/>
                </a:lnTo>
                <a:cubicBezTo>
                  <a:pt x="4618733" y="2845201"/>
                  <a:pt x="4590970" y="2891850"/>
                  <a:pt x="4590687" y="2893702"/>
                </a:cubicBezTo>
                <a:cubicBezTo>
                  <a:pt x="4592592" y="2895686"/>
                  <a:pt x="4602564" y="2890674"/>
                  <a:pt x="4605083" y="2888643"/>
                </a:cubicBezTo>
                <a:cubicBezTo>
                  <a:pt x="4607840" y="2885067"/>
                  <a:pt x="4626636" y="2851283"/>
                  <a:pt x="4616522" y="2874055"/>
                </a:cubicBezTo>
                <a:cubicBezTo>
                  <a:pt x="4611163" y="2886202"/>
                  <a:pt x="4614725" y="2881583"/>
                  <a:pt x="4620012" y="2873212"/>
                </a:cubicBezTo>
                <a:lnTo>
                  <a:pt x="4620305" y="2872726"/>
                </a:lnTo>
                <a:lnTo>
                  <a:pt x="4620842" y="2870311"/>
                </a:lnTo>
                <a:close/>
                <a:moveTo>
                  <a:pt x="4421224" y="2824112"/>
                </a:moveTo>
                <a:cubicBezTo>
                  <a:pt x="4420948" y="2822429"/>
                  <a:pt x="4419551" y="2822658"/>
                  <a:pt x="4418354" y="2824117"/>
                </a:cubicBezTo>
                <a:lnTo>
                  <a:pt x="4417128" y="2826624"/>
                </a:lnTo>
                <a:lnTo>
                  <a:pt x="4416855" y="2827633"/>
                </a:lnTo>
                <a:lnTo>
                  <a:pt x="4416693" y="2831502"/>
                </a:lnTo>
                <a:cubicBezTo>
                  <a:pt x="4416883" y="2832669"/>
                  <a:pt x="4417262" y="2832788"/>
                  <a:pt x="4417723" y="2832314"/>
                </a:cubicBezTo>
                <a:cubicBezTo>
                  <a:pt x="4419104" y="2830891"/>
                  <a:pt x="4421224" y="2824112"/>
                  <a:pt x="4421224" y="2824112"/>
                </a:cubicBezTo>
                <a:close/>
                <a:moveTo>
                  <a:pt x="4295849" y="2811631"/>
                </a:moveTo>
                <a:lnTo>
                  <a:pt x="4295373" y="2812217"/>
                </a:lnTo>
                <a:cubicBezTo>
                  <a:pt x="4293802" y="2814164"/>
                  <a:pt x="4289929" y="2819060"/>
                  <a:pt x="4286896" y="2823702"/>
                </a:cubicBezTo>
                <a:cubicBezTo>
                  <a:pt x="4283864" y="2828343"/>
                  <a:pt x="4281671" y="2832729"/>
                  <a:pt x="4283461" y="2833654"/>
                </a:cubicBezTo>
                <a:cubicBezTo>
                  <a:pt x="4284018" y="2834232"/>
                  <a:pt x="4285417" y="2832913"/>
                  <a:pt x="4287100" y="2830785"/>
                </a:cubicBezTo>
                <a:lnTo>
                  <a:pt x="4292011" y="2823684"/>
                </a:lnTo>
                <a:lnTo>
                  <a:pt x="4295788" y="2811969"/>
                </a:lnTo>
                <a:close/>
                <a:moveTo>
                  <a:pt x="3773192" y="2751200"/>
                </a:moveTo>
                <a:lnTo>
                  <a:pt x="3771726" y="2756517"/>
                </a:lnTo>
                <a:lnTo>
                  <a:pt x="3770171" y="2760908"/>
                </a:lnTo>
                <a:lnTo>
                  <a:pt x="3746862" y="2792630"/>
                </a:lnTo>
                <a:lnTo>
                  <a:pt x="3747975" y="2788844"/>
                </a:lnTo>
                <a:lnTo>
                  <a:pt x="3749834" y="2780271"/>
                </a:lnTo>
                <a:lnTo>
                  <a:pt x="3760941" y="2765829"/>
                </a:lnTo>
                <a:close/>
                <a:moveTo>
                  <a:pt x="4642534" y="2737477"/>
                </a:moveTo>
                <a:lnTo>
                  <a:pt x="4637295" y="2745948"/>
                </a:lnTo>
                <a:lnTo>
                  <a:pt x="4579148" y="2851498"/>
                </a:lnTo>
                <a:lnTo>
                  <a:pt x="4577157" y="2863444"/>
                </a:lnTo>
                <a:lnTo>
                  <a:pt x="4579932" y="2858149"/>
                </a:lnTo>
                <a:cubicBezTo>
                  <a:pt x="4588898" y="2845283"/>
                  <a:pt x="4597473" y="2820550"/>
                  <a:pt x="4607695" y="2811501"/>
                </a:cubicBezTo>
                <a:cubicBezTo>
                  <a:pt x="4610168" y="2809777"/>
                  <a:pt x="4614910" y="2810061"/>
                  <a:pt x="4615194" y="2808209"/>
                </a:cubicBezTo>
                <a:cubicBezTo>
                  <a:pt x="4617975" y="2804479"/>
                  <a:pt x="4622043" y="2796541"/>
                  <a:pt x="4626386" y="2788620"/>
                </a:cubicBezTo>
                <a:lnTo>
                  <a:pt x="4636854" y="2772720"/>
                </a:lnTo>
                <a:lnTo>
                  <a:pt x="4642322" y="2739402"/>
                </a:lnTo>
                <a:close/>
                <a:moveTo>
                  <a:pt x="4449876" y="2720500"/>
                </a:moveTo>
                <a:cubicBezTo>
                  <a:pt x="4449473" y="2723889"/>
                  <a:pt x="4449400" y="2726360"/>
                  <a:pt x="4448985" y="2728456"/>
                </a:cubicBezTo>
                <a:cubicBezTo>
                  <a:pt x="4448571" y="2730552"/>
                  <a:pt x="4447816" y="2732271"/>
                  <a:pt x="4446052" y="2734155"/>
                </a:cubicBezTo>
                <a:cubicBezTo>
                  <a:pt x="4445288" y="2729495"/>
                  <a:pt x="4446656" y="2724218"/>
                  <a:pt x="4449876" y="2720500"/>
                </a:cubicBezTo>
                <a:close/>
                <a:moveTo>
                  <a:pt x="4450934" y="2715273"/>
                </a:moveTo>
                <a:cubicBezTo>
                  <a:pt x="4451209" y="2716956"/>
                  <a:pt x="4451411" y="2718187"/>
                  <a:pt x="4451311" y="2719034"/>
                </a:cubicBezTo>
                <a:cubicBezTo>
                  <a:pt x="4451210" y="2719880"/>
                  <a:pt x="4450809" y="2720346"/>
                  <a:pt x="4449876" y="2720500"/>
                </a:cubicBezTo>
                <a:cubicBezTo>
                  <a:pt x="4449748" y="2719722"/>
                  <a:pt x="4449081" y="2718569"/>
                  <a:pt x="4448911" y="2717533"/>
                </a:cubicBezTo>
                <a:cubicBezTo>
                  <a:pt x="4448742" y="2716496"/>
                  <a:pt x="4449070" y="2715578"/>
                  <a:pt x="4450934" y="2715273"/>
                </a:cubicBezTo>
                <a:close/>
                <a:moveTo>
                  <a:pt x="4451992" y="2710047"/>
                </a:moveTo>
                <a:cubicBezTo>
                  <a:pt x="4452267" y="2711731"/>
                  <a:pt x="4452470" y="2712961"/>
                  <a:pt x="4452368" y="2713809"/>
                </a:cubicBezTo>
                <a:cubicBezTo>
                  <a:pt x="4452269" y="2714657"/>
                  <a:pt x="4451866" y="2715121"/>
                  <a:pt x="4450934" y="2715273"/>
                </a:cubicBezTo>
                <a:cubicBezTo>
                  <a:pt x="4450807" y="2714497"/>
                  <a:pt x="4450140" y="2713342"/>
                  <a:pt x="4449970" y="2712307"/>
                </a:cubicBezTo>
                <a:cubicBezTo>
                  <a:pt x="4449799" y="2711271"/>
                  <a:pt x="4450128" y="2710353"/>
                  <a:pt x="4451992" y="2710047"/>
                </a:cubicBezTo>
                <a:close/>
                <a:moveTo>
                  <a:pt x="4320619" y="2658773"/>
                </a:moveTo>
                <a:lnTo>
                  <a:pt x="4310331" y="2675054"/>
                </a:lnTo>
                <a:cubicBezTo>
                  <a:pt x="4310047" y="2676909"/>
                  <a:pt x="4311338" y="2682908"/>
                  <a:pt x="4311054" y="2684760"/>
                </a:cubicBezTo>
                <a:cubicBezTo>
                  <a:pt x="4307115" y="2696057"/>
                  <a:pt x="4300290" y="2709362"/>
                  <a:pt x="4293595" y="2724234"/>
                </a:cubicBezTo>
                <a:cubicBezTo>
                  <a:pt x="4292822" y="2725669"/>
                  <a:pt x="4290508" y="2729659"/>
                  <a:pt x="4287468" y="2734868"/>
                </a:cubicBezTo>
                <a:lnTo>
                  <a:pt x="4280987" y="2745952"/>
                </a:lnTo>
                <a:lnTo>
                  <a:pt x="4276576" y="2773592"/>
                </a:lnTo>
                <a:lnTo>
                  <a:pt x="4276858" y="2773413"/>
                </a:lnTo>
                <a:cubicBezTo>
                  <a:pt x="4279615" y="2769839"/>
                  <a:pt x="4298411" y="2736055"/>
                  <a:pt x="4288296" y="2758826"/>
                </a:cubicBezTo>
                <a:cubicBezTo>
                  <a:pt x="4277580" y="2783120"/>
                  <a:pt x="4302539" y="2740355"/>
                  <a:pt x="4305626" y="2734617"/>
                </a:cubicBezTo>
                <a:lnTo>
                  <a:pt x="4311479" y="2725358"/>
                </a:lnTo>
                <a:close/>
                <a:moveTo>
                  <a:pt x="4451501" y="2644712"/>
                </a:moveTo>
                <a:lnTo>
                  <a:pt x="4450282" y="2650366"/>
                </a:lnTo>
                <a:lnTo>
                  <a:pt x="4449486" y="2651677"/>
                </a:lnTo>
                <a:close/>
                <a:moveTo>
                  <a:pt x="4327192" y="2601417"/>
                </a:moveTo>
                <a:lnTo>
                  <a:pt x="4309068" y="2630719"/>
                </a:lnTo>
                <a:lnTo>
                  <a:pt x="4291073" y="2663385"/>
                </a:lnTo>
                <a:lnTo>
                  <a:pt x="4290636" y="2668725"/>
                </a:lnTo>
                <a:lnTo>
                  <a:pt x="4288227" y="2690776"/>
                </a:lnTo>
                <a:lnTo>
                  <a:pt x="4298161" y="2673390"/>
                </a:lnTo>
                <a:cubicBezTo>
                  <a:pt x="4302503" y="2665469"/>
                  <a:pt x="4307119" y="2657564"/>
                  <a:pt x="4310994" y="2653900"/>
                </a:cubicBezTo>
                <a:cubicBezTo>
                  <a:pt x="4314162" y="2650037"/>
                  <a:pt x="4320729" y="2650431"/>
                  <a:pt x="4320729" y="2650431"/>
                </a:cubicBezTo>
                <a:lnTo>
                  <a:pt x="4322008" y="2648651"/>
                </a:lnTo>
                <a:lnTo>
                  <a:pt x="4322209" y="2647185"/>
                </a:lnTo>
                <a:lnTo>
                  <a:pt x="4321135" y="2648390"/>
                </a:lnTo>
                <a:lnTo>
                  <a:pt x="4322313" y="2646435"/>
                </a:lnTo>
                <a:lnTo>
                  <a:pt x="4326003" y="2619554"/>
                </a:lnTo>
                <a:close/>
                <a:moveTo>
                  <a:pt x="4108728" y="2205773"/>
                </a:moveTo>
                <a:cubicBezTo>
                  <a:pt x="4108728" y="2205773"/>
                  <a:pt x="4108414" y="2207924"/>
                  <a:pt x="4108049" y="2210434"/>
                </a:cubicBezTo>
                <a:cubicBezTo>
                  <a:pt x="4106543" y="2210214"/>
                  <a:pt x="4105144" y="2210010"/>
                  <a:pt x="4104906" y="2209380"/>
                </a:cubicBezTo>
                <a:cubicBezTo>
                  <a:pt x="4104669" y="2208751"/>
                  <a:pt x="4105593" y="2207695"/>
                  <a:pt x="4108728" y="2205773"/>
                </a:cubicBezTo>
                <a:close/>
                <a:moveTo>
                  <a:pt x="3872118" y="2188720"/>
                </a:moveTo>
                <a:lnTo>
                  <a:pt x="3873179" y="2194065"/>
                </a:lnTo>
                <a:lnTo>
                  <a:pt x="3874677" y="2206087"/>
                </a:lnTo>
                <a:lnTo>
                  <a:pt x="3888165" y="2227325"/>
                </a:lnTo>
                <a:lnTo>
                  <a:pt x="3903202" y="2248962"/>
                </a:lnTo>
                <a:lnTo>
                  <a:pt x="3901843" y="2241466"/>
                </a:lnTo>
                <a:lnTo>
                  <a:pt x="3900249" y="2235238"/>
                </a:lnTo>
                <a:close/>
                <a:moveTo>
                  <a:pt x="4087962" y="2162425"/>
                </a:moveTo>
                <a:cubicBezTo>
                  <a:pt x="4094437" y="2164512"/>
                  <a:pt x="4099341" y="2172320"/>
                  <a:pt x="4101157" y="2182952"/>
                </a:cubicBezTo>
                <a:cubicBezTo>
                  <a:pt x="4093671" y="2177929"/>
                  <a:pt x="4089344" y="2170506"/>
                  <a:pt x="4087962" y="2162425"/>
                </a:cubicBezTo>
                <a:close/>
                <a:moveTo>
                  <a:pt x="4073566" y="2134861"/>
                </a:moveTo>
                <a:cubicBezTo>
                  <a:pt x="4073651" y="2135359"/>
                  <a:pt x="4073878" y="2136689"/>
                  <a:pt x="4074333" y="2139346"/>
                </a:cubicBezTo>
                <a:cubicBezTo>
                  <a:pt x="4074333" y="2139346"/>
                  <a:pt x="4073309" y="2133366"/>
                  <a:pt x="4073566" y="2134861"/>
                </a:cubicBezTo>
                <a:close/>
                <a:moveTo>
                  <a:pt x="4086591" y="2088177"/>
                </a:moveTo>
                <a:lnTo>
                  <a:pt x="4087648" y="2088223"/>
                </a:lnTo>
                <a:cubicBezTo>
                  <a:pt x="4088079" y="2088513"/>
                  <a:pt x="4088187" y="2089150"/>
                  <a:pt x="4088405" y="2090427"/>
                </a:cubicBezTo>
                <a:close/>
                <a:moveTo>
                  <a:pt x="4083256" y="2084044"/>
                </a:moveTo>
                <a:lnTo>
                  <a:pt x="4086591" y="2088177"/>
                </a:lnTo>
                <a:lnTo>
                  <a:pt x="4084951" y="2088108"/>
                </a:lnTo>
                <a:close/>
                <a:moveTo>
                  <a:pt x="3797709" y="2049761"/>
                </a:moveTo>
                <a:lnTo>
                  <a:pt x="3807622" y="2081348"/>
                </a:lnTo>
                <a:lnTo>
                  <a:pt x="3813133" y="2105435"/>
                </a:lnTo>
                <a:lnTo>
                  <a:pt x="3846321" y="2161426"/>
                </a:lnTo>
                <a:lnTo>
                  <a:pt x="3851670" y="2169851"/>
                </a:lnTo>
                <a:lnTo>
                  <a:pt x="3850384" y="2163634"/>
                </a:lnTo>
                <a:cubicBezTo>
                  <a:pt x="3848347" y="2154272"/>
                  <a:pt x="3847392" y="2149165"/>
                  <a:pt x="3847250" y="2146935"/>
                </a:cubicBezTo>
                <a:lnTo>
                  <a:pt x="3847979" y="2147170"/>
                </a:lnTo>
                <a:lnTo>
                  <a:pt x="3832261" y="2119797"/>
                </a:lnTo>
                <a:cubicBezTo>
                  <a:pt x="3822159" y="2100215"/>
                  <a:pt x="3813243" y="2080866"/>
                  <a:pt x="3805084" y="2061458"/>
                </a:cubicBezTo>
                <a:close/>
                <a:moveTo>
                  <a:pt x="4559169" y="2038852"/>
                </a:moveTo>
                <a:cubicBezTo>
                  <a:pt x="4559169" y="2038852"/>
                  <a:pt x="4558854" y="2041003"/>
                  <a:pt x="4558488" y="2043513"/>
                </a:cubicBezTo>
                <a:cubicBezTo>
                  <a:pt x="4556983" y="2043293"/>
                  <a:pt x="4555585" y="2043089"/>
                  <a:pt x="4555347" y="2042460"/>
                </a:cubicBezTo>
                <a:cubicBezTo>
                  <a:pt x="4555109" y="2041830"/>
                  <a:pt x="4556033" y="2040775"/>
                  <a:pt x="4559169" y="2038852"/>
                </a:cubicBezTo>
                <a:close/>
                <a:moveTo>
                  <a:pt x="4551597" y="2016033"/>
                </a:moveTo>
                <a:lnTo>
                  <a:pt x="4555698" y="2021558"/>
                </a:lnTo>
                <a:lnTo>
                  <a:pt x="4556675" y="2025548"/>
                </a:lnTo>
                <a:close/>
                <a:moveTo>
                  <a:pt x="4538401" y="1995505"/>
                </a:moveTo>
                <a:cubicBezTo>
                  <a:pt x="4544877" y="1997590"/>
                  <a:pt x="4549780" y="2005399"/>
                  <a:pt x="4551597" y="2016033"/>
                </a:cubicBezTo>
                <a:cubicBezTo>
                  <a:pt x="4544111" y="2011009"/>
                  <a:pt x="4539783" y="2003587"/>
                  <a:pt x="4538401" y="1995505"/>
                </a:cubicBezTo>
                <a:close/>
                <a:moveTo>
                  <a:pt x="3771773" y="1972517"/>
                </a:moveTo>
                <a:lnTo>
                  <a:pt x="3786588" y="2016519"/>
                </a:lnTo>
                <a:lnTo>
                  <a:pt x="3788103" y="2018066"/>
                </a:lnTo>
                <a:cubicBezTo>
                  <a:pt x="3790513" y="2020191"/>
                  <a:pt x="3792070" y="2021093"/>
                  <a:pt x="3791851" y="2019817"/>
                </a:cubicBezTo>
                <a:cubicBezTo>
                  <a:pt x="3789344" y="2005145"/>
                  <a:pt x="3782201" y="1990937"/>
                  <a:pt x="3774248" y="1976846"/>
                </a:cubicBezTo>
                <a:close/>
                <a:moveTo>
                  <a:pt x="4524006" y="1967940"/>
                </a:moveTo>
                <a:cubicBezTo>
                  <a:pt x="4524090" y="1968438"/>
                  <a:pt x="4524317" y="1969768"/>
                  <a:pt x="4524772" y="1972425"/>
                </a:cubicBezTo>
                <a:cubicBezTo>
                  <a:pt x="4524772" y="1972425"/>
                  <a:pt x="4523749" y="1966445"/>
                  <a:pt x="4524006" y="1967940"/>
                </a:cubicBezTo>
                <a:close/>
                <a:moveTo>
                  <a:pt x="3776703" y="1929329"/>
                </a:moveTo>
                <a:lnTo>
                  <a:pt x="3779535" y="1929843"/>
                </a:lnTo>
                <a:cubicBezTo>
                  <a:pt x="3779535" y="1929843"/>
                  <a:pt x="3778130" y="1929588"/>
                  <a:pt x="3776900" y="1929366"/>
                </a:cubicBezTo>
                <a:close/>
                <a:moveTo>
                  <a:pt x="3775317" y="1929077"/>
                </a:moveTo>
                <a:lnTo>
                  <a:pt x="3776703" y="1929329"/>
                </a:lnTo>
                <a:lnTo>
                  <a:pt x="3775385" y="1929090"/>
                </a:lnTo>
                <a:cubicBezTo>
                  <a:pt x="3775055" y="1929030"/>
                  <a:pt x="3774967" y="1929015"/>
                  <a:pt x="3775317" y="1929077"/>
                </a:cubicBezTo>
                <a:close/>
                <a:moveTo>
                  <a:pt x="4707797" y="1906037"/>
                </a:moveTo>
                <a:lnTo>
                  <a:pt x="4710744" y="1915605"/>
                </a:lnTo>
                <a:lnTo>
                  <a:pt x="4708926" y="1907827"/>
                </a:lnTo>
                <a:close/>
                <a:moveTo>
                  <a:pt x="3732208" y="1892880"/>
                </a:moveTo>
                <a:cubicBezTo>
                  <a:pt x="3732859" y="1893499"/>
                  <a:pt x="3733429" y="1894666"/>
                  <a:pt x="3733844" y="1895951"/>
                </a:cubicBezTo>
                <a:cubicBezTo>
                  <a:pt x="3734259" y="1897234"/>
                  <a:pt x="3734518" y="1898637"/>
                  <a:pt x="3734544" y="1899723"/>
                </a:cubicBezTo>
                <a:cubicBezTo>
                  <a:pt x="3734597" y="1901898"/>
                  <a:pt x="3733722" y="1902818"/>
                  <a:pt x="3731308" y="1899033"/>
                </a:cubicBezTo>
                <a:cubicBezTo>
                  <a:pt x="3731623" y="1896880"/>
                  <a:pt x="3729042" y="1896504"/>
                  <a:pt x="3729356" y="1894352"/>
                </a:cubicBezTo>
                <a:cubicBezTo>
                  <a:pt x="3730329" y="1892205"/>
                  <a:pt x="3731341" y="1892055"/>
                  <a:pt x="3732208" y="1892880"/>
                </a:cubicBezTo>
                <a:close/>
                <a:moveTo>
                  <a:pt x="3838051" y="1887579"/>
                </a:moveTo>
                <a:cubicBezTo>
                  <a:pt x="3838698" y="1886330"/>
                  <a:pt x="3842134" y="1888919"/>
                  <a:pt x="3850006" y="1897684"/>
                </a:cubicBezTo>
                <a:cubicBezTo>
                  <a:pt x="3854407" y="1905530"/>
                  <a:pt x="3875819" y="1938352"/>
                  <a:pt x="3879783" y="1943647"/>
                </a:cubicBezTo>
                <a:cubicBezTo>
                  <a:pt x="3883238" y="1945965"/>
                  <a:pt x="3889780" y="1945462"/>
                  <a:pt x="3889780" y="1945462"/>
                </a:cubicBezTo>
                <a:lnTo>
                  <a:pt x="3890013" y="1945812"/>
                </a:lnTo>
                <a:lnTo>
                  <a:pt x="3912472" y="2001486"/>
                </a:lnTo>
                <a:lnTo>
                  <a:pt x="3944524" y="2098694"/>
                </a:lnTo>
                <a:lnTo>
                  <a:pt x="3940091" y="2093694"/>
                </a:lnTo>
                <a:cubicBezTo>
                  <a:pt x="3924274" y="2054839"/>
                  <a:pt x="3907188" y="2029440"/>
                  <a:pt x="3890869" y="1990624"/>
                </a:cubicBezTo>
                <a:cubicBezTo>
                  <a:pt x="3889053" y="1979991"/>
                  <a:pt x="3876871" y="1962402"/>
                  <a:pt x="3863240" y="1939323"/>
                </a:cubicBezTo>
                <a:cubicBezTo>
                  <a:pt x="3859285" y="1929609"/>
                  <a:pt x="3836108" y="1891324"/>
                  <a:pt x="3838051" y="1887579"/>
                </a:cubicBezTo>
                <a:close/>
                <a:moveTo>
                  <a:pt x="3784450" y="1875115"/>
                </a:moveTo>
                <a:lnTo>
                  <a:pt x="3785640" y="1877553"/>
                </a:lnTo>
                <a:lnTo>
                  <a:pt x="3788702" y="1884892"/>
                </a:lnTo>
                <a:close/>
                <a:moveTo>
                  <a:pt x="4515332" y="1873120"/>
                </a:moveTo>
                <a:lnTo>
                  <a:pt x="4517842" y="1880781"/>
                </a:lnTo>
                <a:lnTo>
                  <a:pt x="4518751" y="1883945"/>
                </a:lnTo>
                <a:lnTo>
                  <a:pt x="4515106" y="1877075"/>
                </a:lnTo>
                <a:close/>
                <a:moveTo>
                  <a:pt x="3733783" y="1856917"/>
                </a:moveTo>
                <a:cubicBezTo>
                  <a:pt x="3734903" y="1856812"/>
                  <a:pt x="3735688" y="1857785"/>
                  <a:pt x="3734228" y="1861005"/>
                </a:cubicBezTo>
                <a:cubicBezTo>
                  <a:pt x="3732186" y="1860706"/>
                  <a:pt x="3731406" y="1860020"/>
                  <a:pt x="3731327" y="1859295"/>
                </a:cubicBezTo>
                <a:cubicBezTo>
                  <a:pt x="3731208" y="1858204"/>
                  <a:pt x="3732663" y="1857021"/>
                  <a:pt x="3733783" y="1856917"/>
                </a:cubicBezTo>
                <a:close/>
                <a:moveTo>
                  <a:pt x="3723205" y="1823687"/>
                </a:moveTo>
                <a:cubicBezTo>
                  <a:pt x="3724602" y="1823891"/>
                  <a:pt x="3725923" y="1824633"/>
                  <a:pt x="3725765" y="1825710"/>
                </a:cubicBezTo>
                <a:cubicBezTo>
                  <a:pt x="3728032" y="1828237"/>
                  <a:pt x="3720172" y="1824893"/>
                  <a:pt x="3720172" y="1824893"/>
                </a:cubicBezTo>
                <a:cubicBezTo>
                  <a:pt x="3720330" y="1823816"/>
                  <a:pt x="3721806" y="1823483"/>
                  <a:pt x="3723205" y="1823687"/>
                </a:cubicBezTo>
                <a:close/>
                <a:moveTo>
                  <a:pt x="4434671" y="1788269"/>
                </a:moveTo>
                <a:lnTo>
                  <a:pt x="4442045" y="1800411"/>
                </a:lnTo>
                <a:cubicBezTo>
                  <a:pt x="4451564" y="1817936"/>
                  <a:pt x="4461242" y="1839327"/>
                  <a:pt x="4471989" y="1848517"/>
                </a:cubicBezTo>
                <a:cubicBezTo>
                  <a:pt x="4475443" y="1850835"/>
                  <a:pt x="4481985" y="1850330"/>
                  <a:pt x="4482422" y="1852883"/>
                </a:cubicBezTo>
                <a:cubicBezTo>
                  <a:pt x="4490277" y="1863049"/>
                  <a:pt x="4505652" y="1896337"/>
                  <a:pt x="4516526" y="1906269"/>
                </a:cubicBezTo>
                <a:cubicBezTo>
                  <a:pt x="4518760" y="1908897"/>
                  <a:pt x="4522141" y="1910037"/>
                  <a:pt x="4524963" y="1910519"/>
                </a:cubicBezTo>
                <a:lnTo>
                  <a:pt x="4526408" y="1910606"/>
                </a:lnTo>
                <a:lnTo>
                  <a:pt x="4540899" y="1961055"/>
                </a:lnTo>
                <a:lnTo>
                  <a:pt x="4548193" y="1990877"/>
                </a:lnTo>
                <a:lnTo>
                  <a:pt x="4514420" y="1938320"/>
                </a:lnTo>
                <a:lnTo>
                  <a:pt x="4440491" y="1809439"/>
                </a:lnTo>
                <a:close/>
                <a:moveTo>
                  <a:pt x="4446546" y="1735424"/>
                </a:moveTo>
                <a:cubicBezTo>
                  <a:pt x="4449130" y="1732639"/>
                  <a:pt x="4463018" y="1739323"/>
                  <a:pt x="4466545" y="1742067"/>
                </a:cubicBezTo>
                <a:lnTo>
                  <a:pt x="4471353" y="1749468"/>
                </a:lnTo>
                <a:lnTo>
                  <a:pt x="4489407" y="1793998"/>
                </a:lnTo>
                <a:lnTo>
                  <a:pt x="4502214" y="1833087"/>
                </a:lnTo>
                <a:lnTo>
                  <a:pt x="4490825" y="1809573"/>
                </a:lnTo>
                <a:cubicBezTo>
                  <a:pt x="4486426" y="1801723"/>
                  <a:pt x="4446982" y="1737976"/>
                  <a:pt x="4446546" y="1735424"/>
                </a:cubicBezTo>
                <a:close/>
                <a:moveTo>
                  <a:pt x="3686035" y="1727147"/>
                </a:moveTo>
                <a:lnTo>
                  <a:pt x="3699447" y="1745949"/>
                </a:lnTo>
                <a:lnTo>
                  <a:pt x="3708338" y="1768319"/>
                </a:lnTo>
                <a:cubicBezTo>
                  <a:pt x="3712294" y="1781074"/>
                  <a:pt x="3715324" y="1793419"/>
                  <a:pt x="3717944" y="1804057"/>
                </a:cubicBezTo>
                <a:cubicBezTo>
                  <a:pt x="3708499" y="1793521"/>
                  <a:pt x="3710123" y="1782406"/>
                  <a:pt x="3701988" y="1762906"/>
                </a:cubicBezTo>
                <a:cubicBezTo>
                  <a:pt x="3700524" y="1759396"/>
                  <a:pt x="3688788" y="1741613"/>
                  <a:pt x="3685789" y="1730410"/>
                </a:cubicBezTo>
                <a:close/>
                <a:moveTo>
                  <a:pt x="3672078" y="1727041"/>
                </a:moveTo>
                <a:cubicBezTo>
                  <a:pt x="3674267" y="1722210"/>
                  <a:pt x="3681607" y="1735398"/>
                  <a:pt x="3684474" y="1742581"/>
                </a:cubicBezTo>
                <a:cubicBezTo>
                  <a:pt x="3685430" y="1744975"/>
                  <a:pt x="3685888" y="1746702"/>
                  <a:pt x="3685492" y="1746871"/>
                </a:cubicBezTo>
                <a:cubicBezTo>
                  <a:pt x="3684966" y="1747097"/>
                  <a:pt x="3682919" y="1744555"/>
                  <a:pt x="3678512" y="1737135"/>
                </a:cubicBezTo>
                <a:cubicBezTo>
                  <a:pt x="3678512" y="1737135"/>
                  <a:pt x="3671764" y="1729192"/>
                  <a:pt x="3672078" y="1727041"/>
                </a:cubicBezTo>
                <a:close/>
                <a:moveTo>
                  <a:pt x="4610267" y="1671921"/>
                </a:moveTo>
                <a:lnTo>
                  <a:pt x="4612029" y="1677050"/>
                </a:lnTo>
                <a:lnTo>
                  <a:pt x="4611963" y="1678218"/>
                </a:lnTo>
                <a:lnTo>
                  <a:pt x="4611794" y="1677612"/>
                </a:lnTo>
                <a:close/>
                <a:moveTo>
                  <a:pt x="1687626" y="1510537"/>
                </a:moveTo>
                <a:lnTo>
                  <a:pt x="1641219" y="1511778"/>
                </a:lnTo>
                <a:lnTo>
                  <a:pt x="1605141" y="1541809"/>
                </a:lnTo>
                <a:cubicBezTo>
                  <a:pt x="1582795" y="1563231"/>
                  <a:pt x="1562334" y="1584664"/>
                  <a:pt x="1541289" y="1604438"/>
                </a:cubicBezTo>
                <a:cubicBezTo>
                  <a:pt x="1552259" y="1605118"/>
                  <a:pt x="1585020" y="1576508"/>
                  <a:pt x="1615251" y="1555644"/>
                </a:cubicBezTo>
                <a:cubicBezTo>
                  <a:pt x="1628716" y="1546351"/>
                  <a:pt x="1649683" y="1532443"/>
                  <a:pt x="1673691" y="1517983"/>
                </a:cubicBezTo>
                <a:close/>
                <a:moveTo>
                  <a:pt x="2249832" y="1219899"/>
                </a:moveTo>
                <a:lnTo>
                  <a:pt x="2220342" y="1226536"/>
                </a:lnTo>
                <a:lnTo>
                  <a:pt x="2202701" y="1230938"/>
                </a:lnTo>
                <a:lnTo>
                  <a:pt x="2212333" y="1232613"/>
                </a:lnTo>
                <a:lnTo>
                  <a:pt x="2196758" y="1232421"/>
                </a:lnTo>
                <a:lnTo>
                  <a:pt x="2167588" y="1239700"/>
                </a:lnTo>
                <a:lnTo>
                  <a:pt x="2168824" y="1239727"/>
                </a:lnTo>
                <a:cubicBezTo>
                  <a:pt x="2194606" y="1241440"/>
                  <a:pt x="2220425" y="1243497"/>
                  <a:pt x="2245471" y="1238376"/>
                </a:cubicBezTo>
                <a:cubicBezTo>
                  <a:pt x="2250257" y="1237859"/>
                  <a:pt x="2240030" y="1229627"/>
                  <a:pt x="2237637" y="1229884"/>
                </a:cubicBezTo>
                <a:cubicBezTo>
                  <a:pt x="2230540" y="1228228"/>
                  <a:pt x="2230540" y="1228228"/>
                  <a:pt x="2230540" y="1228228"/>
                </a:cubicBezTo>
                <a:cubicBezTo>
                  <a:pt x="2242082" y="1229405"/>
                  <a:pt x="2256616" y="1232679"/>
                  <a:pt x="2270516" y="1233253"/>
                </a:cubicBezTo>
                <a:cubicBezTo>
                  <a:pt x="2272908" y="1232996"/>
                  <a:pt x="2265074" y="1224503"/>
                  <a:pt x="2262460" y="1222711"/>
                </a:cubicBezTo>
                <a:close/>
                <a:moveTo>
                  <a:pt x="2264884" y="1216443"/>
                </a:moveTo>
                <a:lnTo>
                  <a:pt x="2256618" y="1218349"/>
                </a:lnTo>
                <a:lnTo>
                  <a:pt x="2266988" y="1219802"/>
                </a:lnTo>
                <a:cubicBezTo>
                  <a:pt x="2268164" y="1220281"/>
                  <a:pt x="2268407" y="1220125"/>
                  <a:pt x="2268068" y="1219590"/>
                </a:cubicBezTo>
                <a:cubicBezTo>
                  <a:pt x="2267729" y="1219052"/>
                  <a:pt x="2266809" y="1218136"/>
                  <a:pt x="2265658" y="1217093"/>
                </a:cubicBezTo>
                <a:close/>
                <a:moveTo>
                  <a:pt x="2073575" y="1110299"/>
                </a:moveTo>
                <a:cubicBezTo>
                  <a:pt x="2071183" y="1110557"/>
                  <a:pt x="2079017" y="1119048"/>
                  <a:pt x="2083803" y="1118532"/>
                </a:cubicBezTo>
                <a:lnTo>
                  <a:pt x="2107412" y="1121188"/>
                </a:lnTo>
                <a:lnTo>
                  <a:pt x="2149868" y="1114343"/>
                </a:lnTo>
                <a:lnTo>
                  <a:pt x="2149592" y="1114333"/>
                </a:lnTo>
                <a:cubicBezTo>
                  <a:pt x="2133724" y="1113148"/>
                  <a:pt x="2117798" y="1111408"/>
                  <a:pt x="2103841" y="1111876"/>
                </a:cubicBezTo>
                <a:cubicBezTo>
                  <a:pt x="2101446" y="1112134"/>
                  <a:pt x="2101446" y="1112134"/>
                  <a:pt x="2101667" y="1114185"/>
                </a:cubicBezTo>
                <a:cubicBezTo>
                  <a:pt x="2092556" y="1113093"/>
                  <a:pt x="2083066" y="1111694"/>
                  <a:pt x="2073575" y="1110299"/>
                </a:cubicBezTo>
                <a:close/>
                <a:moveTo>
                  <a:pt x="2103541" y="1090642"/>
                </a:moveTo>
                <a:lnTo>
                  <a:pt x="2056647" y="1102197"/>
                </a:lnTo>
                <a:lnTo>
                  <a:pt x="2103102" y="1105039"/>
                </a:lnTo>
                <a:cubicBezTo>
                  <a:pt x="2107890" y="1104522"/>
                  <a:pt x="2107890" y="1104522"/>
                  <a:pt x="2107890" y="1104522"/>
                </a:cubicBezTo>
                <a:cubicBezTo>
                  <a:pt x="2121787" y="1105099"/>
                  <a:pt x="2121787" y="1105099"/>
                  <a:pt x="2121787" y="1105099"/>
                </a:cubicBezTo>
                <a:cubicBezTo>
                  <a:pt x="2122045" y="1107491"/>
                  <a:pt x="2124441" y="1107233"/>
                  <a:pt x="2124441" y="1107233"/>
                </a:cubicBezTo>
                <a:cubicBezTo>
                  <a:pt x="2128885" y="1106753"/>
                  <a:pt x="2128885" y="1106753"/>
                  <a:pt x="2128885" y="1106753"/>
                </a:cubicBezTo>
                <a:cubicBezTo>
                  <a:pt x="2145435" y="1109464"/>
                  <a:pt x="2161765" y="1110124"/>
                  <a:pt x="2178434" y="1110745"/>
                </a:cubicBezTo>
                <a:cubicBezTo>
                  <a:pt x="2185273" y="1110008"/>
                  <a:pt x="2189976" y="1111922"/>
                  <a:pt x="2194985" y="1113457"/>
                </a:cubicBezTo>
                <a:cubicBezTo>
                  <a:pt x="2188124" y="1114800"/>
                  <a:pt x="2180743" y="1115316"/>
                  <a:pt x="2173094" y="1115348"/>
                </a:cubicBezTo>
                <a:lnTo>
                  <a:pt x="2166851" y="1115078"/>
                </a:lnTo>
                <a:lnTo>
                  <a:pt x="2168285" y="1115803"/>
                </a:lnTo>
                <a:cubicBezTo>
                  <a:pt x="2169478" y="1117618"/>
                  <a:pt x="2168112" y="1120224"/>
                  <a:pt x="2166472" y="1122808"/>
                </a:cubicBezTo>
                <a:lnTo>
                  <a:pt x="2164479" y="1126777"/>
                </a:lnTo>
                <a:lnTo>
                  <a:pt x="2194228" y="1129479"/>
                </a:lnTo>
                <a:lnTo>
                  <a:pt x="2222643" y="1126909"/>
                </a:lnTo>
                <a:lnTo>
                  <a:pt x="2207522" y="1123860"/>
                </a:lnTo>
                <a:cubicBezTo>
                  <a:pt x="2212308" y="1123345"/>
                  <a:pt x="2218890" y="1120214"/>
                  <a:pt x="2225728" y="1119477"/>
                </a:cubicBezTo>
                <a:cubicBezTo>
                  <a:pt x="2227864" y="1116826"/>
                  <a:pt x="2217894" y="1110986"/>
                  <a:pt x="2215279" y="1109193"/>
                </a:cubicBezTo>
                <a:cubicBezTo>
                  <a:pt x="2203137" y="1105661"/>
                  <a:pt x="2188981" y="1102693"/>
                  <a:pt x="2177181" y="1099125"/>
                </a:cubicBezTo>
                <a:cubicBezTo>
                  <a:pt x="2156911" y="1095604"/>
                  <a:pt x="2135706" y="1093829"/>
                  <a:pt x="2114842" y="1092016"/>
                </a:cubicBezTo>
                <a:close/>
                <a:moveTo>
                  <a:pt x="2131665" y="1083712"/>
                </a:moveTo>
                <a:lnTo>
                  <a:pt x="2105153" y="1090244"/>
                </a:lnTo>
                <a:lnTo>
                  <a:pt x="2181626" y="1098645"/>
                </a:lnTo>
                <a:cubicBezTo>
                  <a:pt x="2224254" y="1105804"/>
                  <a:pt x="2267102" y="1115014"/>
                  <a:pt x="2309471" y="1119781"/>
                </a:cubicBezTo>
                <a:cubicBezTo>
                  <a:pt x="2311864" y="1119522"/>
                  <a:pt x="2304031" y="1111031"/>
                  <a:pt x="2299243" y="1111549"/>
                </a:cubicBezTo>
                <a:cubicBezTo>
                  <a:pt x="2252208" y="1105210"/>
                  <a:pt x="2206708" y="1093864"/>
                  <a:pt x="2159293" y="1087222"/>
                </a:cubicBezTo>
                <a:close/>
                <a:moveTo>
                  <a:pt x="2294851" y="1025919"/>
                </a:moveTo>
                <a:cubicBezTo>
                  <a:pt x="2294851" y="1025919"/>
                  <a:pt x="2294851" y="1025919"/>
                  <a:pt x="2292457" y="1026178"/>
                </a:cubicBezTo>
                <a:lnTo>
                  <a:pt x="2292379" y="1026133"/>
                </a:lnTo>
                <a:close/>
                <a:moveTo>
                  <a:pt x="2189911" y="1010809"/>
                </a:moveTo>
                <a:lnTo>
                  <a:pt x="2195355" y="1011060"/>
                </a:lnTo>
                <a:lnTo>
                  <a:pt x="2196765" y="1011836"/>
                </a:lnTo>
                <a:close/>
                <a:moveTo>
                  <a:pt x="2209374" y="1009548"/>
                </a:moveTo>
                <a:cubicBezTo>
                  <a:pt x="2235415" y="1013656"/>
                  <a:pt x="2261493" y="1018105"/>
                  <a:pt x="2287791" y="1024605"/>
                </a:cubicBezTo>
                <a:cubicBezTo>
                  <a:pt x="2288817" y="1024494"/>
                  <a:pt x="2289983" y="1024887"/>
                  <a:pt x="2290893" y="1025308"/>
                </a:cubicBezTo>
                <a:lnTo>
                  <a:pt x="2292379" y="1026133"/>
                </a:lnTo>
                <a:lnTo>
                  <a:pt x="2282470" y="1026995"/>
                </a:lnTo>
                <a:cubicBezTo>
                  <a:pt x="2278725" y="1027140"/>
                  <a:pt x="2275251" y="1026995"/>
                  <a:pt x="2271720" y="1026339"/>
                </a:cubicBezTo>
                <a:cubicBezTo>
                  <a:pt x="2250088" y="1021410"/>
                  <a:pt x="2226440" y="1017045"/>
                  <a:pt x="2202710" y="1015108"/>
                </a:cubicBezTo>
                <a:lnTo>
                  <a:pt x="2196765" y="1011836"/>
                </a:lnTo>
                <a:lnTo>
                  <a:pt x="2211941" y="1014114"/>
                </a:lnTo>
                <a:cubicBezTo>
                  <a:pt x="2214336" y="1013855"/>
                  <a:pt x="2211684" y="1011720"/>
                  <a:pt x="2209374" y="1009548"/>
                </a:cubicBezTo>
                <a:close/>
                <a:moveTo>
                  <a:pt x="2674298" y="640928"/>
                </a:moveTo>
                <a:lnTo>
                  <a:pt x="2675625" y="641263"/>
                </a:lnTo>
                <a:lnTo>
                  <a:pt x="2658229" y="642661"/>
                </a:lnTo>
                <a:cubicBezTo>
                  <a:pt x="2658229" y="642661"/>
                  <a:pt x="2658229" y="642661"/>
                  <a:pt x="2674298" y="640928"/>
                </a:cubicBezTo>
                <a:close/>
                <a:moveTo>
                  <a:pt x="2667528" y="597395"/>
                </a:moveTo>
                <a:cubicBezTo>
                  <a:pt x="2627949" y="599243"/>
                  <a:pt x="2588711" y="601056"/>
                  <a:pt x="2547337" y="605518"/>
                </a:cubicBezTo>
                <a:cubicBezTo>
                  <a:pt x="2568110" y="605699"/>
                  <a:pt x="2588968" y="603448"/>
                  <a:pt x="2607690" y="603850"/>
                </a:cubicBezTo>
                <a:cubicBezTo>
                  <a:pt x="2628207" y="601638"/>
                  <a:pt x="2649065" y="599388"/>
                  <a:pt x="2667528" y="597395"/>
                </a:cubicBezTo>
                <a:close/>
                <a:moveTo>
                  <a:pt x="2755201" y="592435"/>
                </a:moveTo>
                <a:cubicBezTo>
                  <a:pt x="2755201" y="592435"/>
                  <a:pt x="2755201" y="592435"/>
                  <a:pt x="2743916" y="593652"/>
                </a:cubicBezTo>
                <a:lnTo>
                  <a:pt x="2743221" y="593569"/>
                </a:lnTo>
                <a:close/>
                <a:moveTo>
                  <a:pt x="2938089" y="540205"/>
                </a:moveTo>
                <a:cubicBezTo>
                  <a:pt x="2910474" y="540762"/>
                  <a:pt x="2882559" y="541699"/>
                  <a:pt x="2857255" y="544428"/>
                </a:cubicBezTo>
                <a:cubicBezTo>
                  <a:pt x="2854347" y="544742"/>
                  <a:pt x="2853811" y="545383"/>
                  <a:pt x="2854753" y="546190"/>
                </a:cubicBezTo>
                <a:cubicBezTo>
                  <a:pt x="2857577" y="548606"/>
                  <a:pt x="2873694" y="552509"/>
                  <a:pt x="2878988" y="553496"/>
                </a:cubicBezTo>
                <a:cubicBezTo>
                  <a:pt x="2890613" y="552242"/>
                  <a:pt x="2899846" y="551246"/>
                  <a:pt x="2911728" y="552385"/>
                </a:cubicBezTo>
                <a:lnTo>
                  <a:pt x="2913780" y="552163"/>
                </a:lnTo>
                <a:cubicBezTo>
                  <a:pt x="2916174" y="551905"/>
                  <a:pt x="2915917" y="549513"/>
                  <a:pt x="2913523" y="549771"/>
                </a:cubicBezTo>
                <a:cubicBezTo>
                  <a:pt x="2925148" y="548517"/>
                  <a:pt x="2934160" y="545469"/>
                  <a:pt x="2945442" y="544252"/>
                </a:cubicBezTo>
                <a:cubicBezTo>
                  <a:pt x="2947839" y="543994"/>
                  <a:pt x="2945185" y="541861"/>
                  <a:pt x="2938089" y="540205"/>
                </a:cubicBezTo>
                <a:close/>
                <a:moveTo>
                  <a:pt x="3009955" y="513782"/>
                </a:moveTo>
                <a:lnTo>
                  <a:pt x="3124797" y="514145"/>
                </a:lnTo>
                <a:lnTo>
                  <a:pt x="3120393" y="516655"/>
                </a:lnTo>
                <a:close/>
                <a:moveTo>
                  <a:pt x="2905793" y="497353"/>
                </a:moveTo>
                <a:cubicBezTo>
                  <a:pt x="2907844" y="497131"/>
                  <a:pt x="2910459" y="498923"/>
                  <a:pt x="2915164" y="500837"/>
                </a:cubicBezTo>
                <a:cubicBezTo>
                  <a:pt x="2903623" y="499661"/>
                  <a:pt x="2891996" y="500914"/>
                  <a:pt x="2880371" y="502169"/>
                </a:cubicBezTo>
                <a:cubicBezTo>
                  <a:pt x="2901487" y="502312"/>
                  <a:pt x="2922858" y="504847"/>
                  <a:pt x="2945991" y="504427"/>
                </a:cubicBezTo>
                <a:cubicBezTo>
                  <a:pt x="2916159" y="510066"/>
                  <a:pt x="2874526" y="512135"/>
                  <a:pt x="2839990" y="515861"/>
                </a:cubicBezTo>
                <a:cubicBezTo>
                  <a:pt x="2840248" y="518253"/>
                  <a:pt x="2842643" y="517995"/>
                  <a:pt x="2845036" y="517737"/>
                </a:cubicBezTo>
                <a:cubicBezTo>
                  <a:pt x="2868205" y="517659"/>
                  <a:pt x="2891593" y="519631"/>
                  <a:pt x="2915102" y="519516"/>
                </a:cubicBezTo>
                <a:cubicBezTo>
                  <a:pt x="2944851" y="516307"/>
                  <a:pt x="2974941" y="513062"/>
                  <a:pt x="2997370" y="506147"/>
                </a:cubicBezTo>
                <a:cubicBezTo>
                  <a:pt x="3004210" y="505410"/>
                  <a:pt x="2980526" y="500703"/>
                  <a:pt x="2975518" y="499168"/>
                </a:cubicBezTo>
                <a:cubicBezTo>
                  <a:pt x="2952350" y="499247"/>
                  <a:pt x="2928925" y="496932"/>
                  <a:pt x="2905793" y="497353"/>
                </a:cubicBezTo>
                <a:close/>
                <a:moveTo>
                  <a:pt x="3114540" y="469996"/>
                </a:moveTo>
                <a:cubicBezTo>
                  <a:pt x="3112148" y="470254"/>
                  <a:pt x="3107702" y="470734"/>
                  <a:pt x="3105308" y="470992"/>
                </a:cubicBezTo>
                <a:cubicBezTo>
                  <a:pt x="3101889" y="471361"/>
                  <a:pt x="3101355" y="472023"/>
                  <a:pt x="3102307" y="472828"/>
                </a:cubicBezTo>
                <a:cubicBezTo>
                  <a:pt x="3103258" y="473632"/>
                  <a:pt x="3105695" y="474581"/>
                  <a:pt x="3108218" y="475519"/>
                </a:cubicBezTo>
                <a:cubicBezTo>
                  <a:pt x="3115056" y="474781"/>
                  <a:pt x="3119722" y="476353"/>
                  <a:pt x="3124510" y="475837"/>
                </a:cubicBezTo>
                <a:cubicBezTo>
                  <a:pt x="3128954" y="475357"/>
                  <a:pt x="3121637" y="471651"/>
                  <a:pt x="3114540" y="469996"/>
                </a:cubicBezTo>
                <a:close/>
                <a:moveTo>
                  <a:pt x="3287571" y="307138"/>
                </a:moveTo>
                <a:cubicBezTo>
                  <a:pt x="3287571" y="307138"/>
                  <a:pt x="3287571" y="307138"/>
                  <a:pt x="3283127" y="307616"/>
                </a:cubicBezTo>
                <a:lnTo>
                  <a:pt x="3282161" y="307588"/>
                </a:lnTo>
                <a:close/>
                <a:moveTo>
                  <a:pt x="3480767" y="239527"/>
                </a:moveTo>
                <a:lnTo>
                  <a:pt x="3483003" y="239722"/>
                </a:lnTo>
                <a:cubicBezTo>
                  <a:pt x="3483003" y="239722"/>
                  <a:pt x="3483003" y="239722"/>
                  <a:pt x="3480610" y="239981"/>
                </a:cubicBezTo>
                <a:close/>
                <a:moveTo>
                  <a:pt x="3214982" y="194556"/>
                </a:moveTo>
                <a:lnTo>
                  <a:pt x="3231204" y="195295"/>
                </a:lnTo>
                <a:lnTo>
                  <a:pt x="3221927" y="195609"/>
                </a:lnTo>
                <a:cubicBezTo>
                  <a:pt x="3220815" y="195730"/>
                  <a:pt x="3219373" y="195583"/>
                  <a:pt x="3217760" y="195270"/>
                </a:cubicBezTo>
                <a:close/>
                <a:moveTo>
                  <a:pt x="3254667" y="194499"/>
                </a:moveTo>
                <a:cubicBezTo>
                  <a:pt x="3278057" y="196472"/>
                  <a:pt x="3303877" y="198529"/>
                  <a:pt x="3327267" y="200502"/>
                </a:cubicBezTo>
                <a:cubicBezTo>
                  <a:pt x="3336498" y="199505"/>
                  <a:pt x="3343593" y="201160"/>
                  <a:pt x="3353047" y="202215"/>
                </a:cubicBezTo>
                <a:cubicBezTo>
                  <a:pt x="3355441" y="201956"/>
                  <a:pt x="3357835" y="201698"/>
                  <a:pt x="3355218" y="199905"/>
                </a:cubicBezTo>
                <a:cubicBezTo>
                  <a:pt x="3378608" y="201879"/>
                  <a:pt x="3399722" y="202023"/>
                  <a:pt x="3422891" y="201944"/>
                </a:cubicBezTo>
                <a:cubicBezTo>
                  <a:pt x="3425506" y="203737"/>
                  <a:pt x="3425285" y="201686"/>
                  <a:pt x="3425285" y="201686"/>
                </a:cubicBezTo>
                <a:cubicBezTo>
                  <a:pt x="3425026" y="199294"/>
                  <a:pt x="3419981" y="197416"/>
                  <a:pt x="3417672" y="195245"/>
                </a:cubicBezTo>
                <a:cubicBezTo>
                  <a:pt x="3496887" y="198458"/>
                  <a:pt x="3496887" y="198458"/>
                  <a:pt x="3496887" y="198458"/>
                </a:cubicBezTo>
                <a:cubicBezTo>
                  <a:pt x="3499280" y="198200"/>
                  <a:pt x="3499280" y="198200"/>
                  <a:pt x="3499022" y="195808"/>
                </a:cubicBezTo>
                <a:cubicBezTo>
                  <a:pt x="3520397" y="198343"/>
                  <a:pt x="3538777" y="198781"/>
                  <a:pt x="3560113" y="200974"/>
                </a:cubicBezTo>
                <a:cubicBezTo>
                  <a:pt x="3555668" y="201455"/>
                  <a:pt x="3550882" y="201970"/>
                  <a:pt x="3546436" y="202451"/>
                </a:cubicBezTo>
                <a:cubicBezTo>
                  <a:pt x="3539256" y="203224"/>
                  <a:pt x="3560849" y="207811"/>
                  <a:pt x="3563502" y="209946"/>
                </a:cubicBezTo>
                <a:cubicBezTo>
                  <a:pt x="3594244" y="215966"/>
                  <a:pt x="3625332" y="221950"/>
                  <a:pt x="3660603" y="225063"/>
                </a:cubicBezTo>
                <a:cubicBezTo>
                  <a:pt x="3627861" y="226173"/>
                  <a:pt x="3581305" y="224280"/>
                  <a:pt x="3541725" y="226127"/>
                </a:cubicBezTo>
                <a:cubicBezTo>
                  <a:pt x="3514119" y="227548"/>
                  <a:pt x="3490292" y="229729"/>
                  <a:pt x="3482545" y="234406"/>
                </a:cubicBezTo>
                <a:lnTo>
                  <a:pt x="3480767" y="239527"/>
                </a:lnTo>
                <a:lnTo>
                  <a:pt x="3382739" y="230956"/>
                </a:lnTo>
                <a:cubicBezTo>
                  <a:pt x="3347854" y="228624"/>
                  <a:pt x="3311589" y="226743"/>
                  <a:pt x="3274205" y="224898"/>
                </a:cubicBezTo>
                <a:cubicBezTo>
                  <a:pt x="3290534" y="225556"/>
                  <a:pt x="3301902" y="221909"/>
                  <a:pt x="3315577" y="220435"/>
                </a:cubicBezTo>
                <a:cubicBezTo>
                  <a:pt x="3322416" y="219697"/>
                  <a:pt x="3296118" y="213195"/>
                  <a:pt x="3291415" y="211283"/>
                </a:cubicBezTo>
                <a:cubicBezTo>
                  <a:pt x="3265633" y="209569"/>
                  <a:pt x="3234806" y="205978"/>
                  <a:pt x="3204543" y="204402"/>
                </a:cubicBezTo>
                <a:cubicBezTo>
                  <a:pt x="3115533" y="200169"/>
                  <a:pt x="3018027" y="203770"/>
                  <a:pt x="2929323" y="199159"/>
                </a:cubicBezTo>
                <a:cubicBezTo>
                  <a:pt x="3024692" y="198210"/>
                  <a:pt x="3119977" y="199690"/>
                  <a:pt x="3215825" y="203185"/>
                </a:cubicBezTo>
                <a:cubicBezTo>
                  <a:pt x="3311672" y="206678"/>
                  <a:pt x="3408037" y="214957"/>
                  <a:pt x="3503922" y="218793"/>
                </a:cubicBezTo>
                <a:cubicBezTo>
                  <a:pt x="3508368" y="218313"/>
                  <a:pt x="3491301" y="210818"/>
                  <a:pt x="3479760" y="209642"/>
                </a:cubicBezTo>
                <a:cubicBezTo>
                  <a:pt x="3428074" y="208300"/>
                  <a:pt x="3374422" y="204751"/>
                  <a:pt x="3322820" y="200981"/>
                </a:cubicBezTo>
                <a:cubicBezTo>
                  <a:pt x="3295822" y="199223"/>
                  <a:pt x="3269423" y="197403"/>
                  <a:pt x="3243356" y="195849"/>
                </a:cubicBezTo>
                <a:lnTo>
                  <a:pt x="3231204" y="195295"/>
                </a:lnTo>
                <a:lnTo>
                  <a:pt x="3240855" y="194967"/>
                </a:lnTo>
                <a:cubicBezTo>
                  <a:pt x="3254667" y="194499"/>
                  <a:pt x="3254667" y="194499"/>
                  <a:pt x="3254667" y="194499"/>
                </a:cubicBezTo>
                <a:close/>
                <a:moveTo>
                  <a:pt x="3092367" y="190967"/>
                </a:moveTo>
                <a:lnTo>
                  <a:pt x="3105278" y="191205"/>
                </a:lnTo>
                <a:lnTo>
                  <a:pt x="3103253" y="192157"/>
                </a:lnTo>
                <a:cubicBezTo>
                  <a:pt x="3100859" y="192416"/>
                  <a:pt x="3097888" y="192131"/>
                  <a:pt x="3094889" y="191589"/>
                </a:cubicBezTo>
                <a:close/>
                <a:moveTo>
                  <a:pt x="3086360" y="189484"/>
                </a:moveTo>
                <a:lnTo>
                  <a:pt x="3092367" y="190967"/>
                </a:lnTo>
                <a:lnTo>
                  <a:pt x="3038572" y="189979"/>
                </a:lnTo>
                <a:close/>
                <a:moveTo>
                  <a:pt x="3007008" y="189398"/>
                </a:moveTo>
                <a:lnTo>
                  <a:pt x="3038572" y="189979"/>
                </a:lnTo>
                <a:lnTo>
                  <a:pt x="3034057" y="190024"/>
                </a:lnTo>
                <a:lnTo>
                  <a:pt x="3002646" y="189409"/>
                </a:lnTo>
                <a:close/>
                <a:moveTo>
                  <a:pt x="3118722" y="188068"/>
                </a:moveTo>
                <a:cubicBezTo>
                  <a:pt x="3153774" y="189129"/>
                  <a:pt x="3153774" y="189129"/>
                  <a:pt x="3153774" y="189129"/>
                </a:cubicBezTo>
                <a:cubicBezTo>
                  <a:pt x="3170409" y="189410"/>
                  <a:pt x="3186738" y="190069"/>
                  <a:pt x="3203068" y="190728"/>
                </a:cubicBezTo>
                <a:cubicBezTo>
                  <a:pt x="3205399" y="191514"/>
                  <a:pt x="3209004" y="192854"/>
                  <a:pt x="3212579" y="193938"/>
                </a:cubicBezTo>
                <a:lnTo>
                  <a:pt x="3214982" y="194556"/>
                </a:lnTo>
                <a:lnTo>
                  <a:pt x="3165879" y="192319"/>
                </a:lnTo>
                <a:lnTo>
                  <a:pt x="3105278" y="191205"/>
                </a:lnTo>
                <a:lnTo>
                  <a:pt x="3109096" y="189408"/>
                </a:lnTo>
                <a:cubicBezTo>
                  <a:pt x="3111885" y="188806"/>
                  <a:pt x="3115303" y="188437"/>
                  <a:pt x="3118722" y="188068"/>
                </a:cubicBezTo>
                <a:close/>
                <a:moveTo>
                  <a:pt x="2079140" y="127420"/>
                </a:moveTo>
                <a:lnTo>
                  <a:pt x="2037086" y="134261"/>
                </a:lnTo>
                <a:cubicBezTo>
                  <a:pt x="1981920" y="145148"/>
                  <a:pt x="1925556" y="158172"/>
                  <a:pt x="1868522" y="173348"/>
                </a:cubicBezTo>
                <a:cubicBezTo>
                  <a:pt x="1755977" y="202645"/>
                  <a:pt x="1642752" y="242914"/>
                  <a:pt x="1532481" y="291268"/>
                </a:cubicBezTo>
                <a:cubicBezTo>
                  <a:pt x="1423288" y="337378"/>
                  <a:pt x="1318355" y="392924"/>
                  <a:pt x="1222395" y="452775"/>
                </a:cubicBezTo>
                <a:cubicBezTo>
                  <a:pt x="1126944" y="512277"/>
                  <a:pt x="1040387" y="576514"/>
                  <a:pt x="964625" y="641177"/>
                </a:cubicBezTo>
                <a:cubicBezTo>
                  <a:pt x="777189" y="797536"/>
                  <a:pt x="624924" y="975818"/>
                  <a:pt x="505719" y="1161499"/>
                </a:cubicBezTo>
                <a:cubicBezTo>
                  <a:pt x="465985" y="1223393"/>
                  <a:pt x="429924" y="1286109"/>
                  <a:pt x="397457" y="1349110"/>
                </a:cubicBezTo>
                <a:cubicBezTo>
                  <a:pt x="267923" y="1600508"/>
                  <a:pt x="195913" y="1856457"/>
                  <a:pt x="166481" y="2098020"/>
                </a:cubicBezTo>
                <a:cubicBezTo>
                  <a:pt x="176159" y="2087590"/>
                  <a:pt x="194407" y="2013496"/>
                  <a:pt x="218179" y="1952841"/>
                </a:cubicBezTo>
                <a:cubicBezTo>
                  <a:pt x="236617" y="1906740"/>
                  <a:pt x="260978" y="1856177"/>
                  <a:pt x="278259" y="1801875"/>
                </a:cubicBezTo>
                <a:cubicBezTo>
                  <a:pt x="288512" y="1773801"/>
                  <a:pt x="302524" y="1724004"/>
                  <a:pt x="319980" y="1669957"/>
                </a:cubicBezTo>
                <a:cubicBezTo>
                  <a:pt x="337260" y="1615655"/>
                  <a:pt x="360559" y="1557577"/>
                  <a:pt x="380819" y="1507593"/>
                </a:cubicBezTo>
                <a:cubicBezTo>
                  <a:pt x="443191" y="1365923"/>
                  <a:pt x="524519" y="1221293"/>
                  <a:pt x="623656" y="1087248"/>
                </a:cubicBezTo>
                <a:cubicBezTo>
                  <a:pt x="721697" y="954335"/>
                  <a:pt x="836668" y="830736"/>
                  <a:pt x="955791" y="725649"/>
                </a:cubicBezTo>
                <a:cubicBezTo>
                  <a:pt x="1038709" y="653422"/>
                  <a:pt x="1128454" y="585109"/>
                  <a:pt x="1225683" y="524380"/>
                </a:cubicBezTo>
                <a:cubicBezTo>
                  <a:pt x="1321389" y="464704"/>
                  <a:pt x="1424404" y="412358"/>
                  <a:pt x="1528184" y="370358"/>
                </a:cubicBezTo>
                <a:cubicBezTo>
                  <a:pt x="1552503" y="359949"/>
                  <a:pt x="1591489" y="345793"/>
                  <a:pt x="1637739" y="330749"/>
                </a:cubicBezTo>
                <a:cubicBezTo>
                  <a:pt x="1684241" y="315530"/>
                  <a:pt x="1736816" y="299871"/>
                  <a:pt x="1787569" y="288092"/>
                </a:cubicBezTo>
                <a:cubicBezTo>
                  <a:pt x="1885406" y="265195"/>
                  <a:pt x="1973169" y="254874"/>
                  <a:pt x="1966416" y="266284"/>
                </a:cubicBezTo>
                <a:cubicBezTo>
                  <a:pt x="1962110" y="275258"/>
                  <a:pt x="1921448" y="286444"/>
                  <a:pt x="1874287" y="297992"/>
                </a:cubicBezTo>
                <a:cubicBezTo>
                  <a:pt x="1828511" y="310461"/>
                  <a:pt x="1776812" y="327390"/>
                  <a:pt x="1752020" y="340376"/>
                </a:cubicBezTo>
                <a:cubicBezTo>
                  <a:pt x="1812760" y="321331"/>
                  <a:pt x="1885687" y="298751"/>
                  <a:pt x="1963565" y="280628"/>
                </a:cubicBezTo>
                <a:lnTo>
                  <a:pt x="1975692" y="278038"/>
                </a:lnTo>
                <a:close/>
                <a:moveTo>
                  <a:pt x="3451313" y="126239"/>
                </a:moveTo>
                <a:lnTo>
                  <a:pt x="3454166" y="126300"/>
                </a:lnTo>
                <a:cubicBezTo>
                  <a:pt x="3454166" y="126300"/>
                  <a:pt x="3454166" y="126300"/>
                  <a:pt x="3452116" y="126521"/>
                </a:cubicBezTo>
                <a:close/>
                <a:moveTo>
                  <a:pt x="3231727" y="113291"/>
                </a:moveTo>
                <a:lnTo>
                  <a:pt x="3237219" y="113907"/>
                </a:lnTo>
                <a:lnTo>
                  <a:pt x="3229302" y="113355"/>
                </a:lnTo>
                <a:close/>
                <a:moveTo>
                  <a:pt x="3266482" y="111616"/>
                </a:moveTo>
                <a:cubicBezTo>
                  <a:pt x="3322872" y="114872"/>
                  <a:pt x="3383704" y="117647"/>
                  <a:pt x="3440009" y="123331"/>
                </a:cubicBezTo>
                <a:cubicBezTo>
                  <a:pt x="3442514" y="124099"/>
                  <a:pt x="3444878" y="124362"/>
                  <a:pt x="3446946" y="124701"/>
                </a:cubicBezTo>
                <a:lnTo>
                  <a:pt x="3451313" y="126239"/>
                </a:lnTo>
                <a:lnTo>
                  <a:pt x="3429725" y="125781"/>
                </a:lnTo>
                <a:cubicBezTo>
                  <a:pt x="3421602" y="125835"/>
                  <a:pt x="3413510" y="126190"/>
                  <a:pt x="3405474" y="127057"/>
                </a:cubicBezTo>
                <a:cubicBezTo>
                  <a:pt x="3356009" y="120633"/>
                  <a:pt x="3304665" y="119257"/>
                  <a:pt x="3253321" y="117878"/>
                </a:cubicBezTo>
                <a:cubicBezTo>
                  <a:pt x="3250800" y="116940"/>
                  <a:pt x="3247196" y="115600"/>
                  <a:pt x="3243326" y="114591"/>
                </a:cubicBezTo>
                <a:lnTo>
                  <a:pt x="3237219" y="113907"/>
                </a:lnTo>
                <a:lnTo>
                  <a:pt x="3269391" y="116145"/>
                </a:lnTo>
                <a:cubicBezTo>
                  <a:pt x="3276231" y="115408"/>
                  <a:pt x="3271529" y="113493"/>
                  <a:pt x="3266482" y="111616"/>
                </a:cubicBezTo>
                <a:close/>
                <a:moveTo>
                  <a:pt x="2467949" y="87599"/>
                </a:moveTo>
                <a:lnTo>
                  <a:pt x="2426350" y="89858"/>
                </a:lnTo>
                <a:cubicBezTo>
                  <a:pt x="2371854" y="91186"/>
                  <a:pt x="2309031" y="95733"/>
                  <a:pt x="2252443" y="101671"/>
                </a:cubicBezTo>
                <a:lnTo>
                  <a:pt x="2238541" y="103303"/>
                </a:lnTo>
                <a:lnTo>
                  <a:pt x="2264969" y="101029"/>
                </a:lnTo>
                <a:cubicBezTo>
                  <a:pt x="2376937" y="93622"/>
                  <a:pt x="2432922" y="89917"/>
                  <a:pt x="2460912" y="88065"/>
                </a:cubicBezTo>
                <a:close/>
                <a:moveTo>
                  <a:pt x="2296827" y="0"/>
                </a:moveTo>
                <a:cubicBezTo>
                  <a:pt x="2357179" y="4847"/>
                  <a:pt x="2363358" y="11082"/>
                  <a:pt x="2336058" y="17173"/>
                </a:cubicBezTo>
                <a:cubicBezTo>
                  <a:pt x="2311080" y="23912"/>
                  <a:pt x="2253893" y="29631"/>
                  <a:pt x="2182295" y="38919"/>
                </a:cubicBezTo>
                <a:cubicBezTo>
                  <a:pt x="2112178" y="49811"/>
                  <a:pt x="2028314" y="63066"/>
                  <a:pt x="1951706" y="80312"/>
                </a:cubicBezTo>
                <a:cubicBezTo>
                  <a:pt x="1874924" y="97304"/>
                  <a:pt x="1805614" y="115888"/>
                  <a:pt x="1760636" y="130056"/>
                </a:cubicBezTo>
                <a:cubicBezTo>
                  <a:pt x="1880294" y="95848"/>
                  <a:pt x="1996477" y="74538"/>
                  <a:pt x="2106750" y="63683"/>
                </a:cubicBezTo>
                <a:cubicBezTo>
                  <a:pt x="2218328" y="54177"/>
                  <a:pt x="2323197" y="53424"/>
                  <a:pt x="2416853" y="58163"/>
                </a:cubicBezTo>
                <a:cubicBezTo>
                  <a:pt x="2488350" y="63944"/>
                  <a:pt x="2572571" y="72943"/>
                  <a:pt x="2563933" y="78905"/>
                </a:cubicBezTo>
                <a:cubicBezTo>
                  <a:pt x="2562156" y="80132"/>
                  <a:pt x="2557223" y="81169"/>
                  <a:pt x="2549684" y="82100"/>
                </a:cubicBezTo>
                <a:lnTo>
                  <a:pt x="2532461" y="83574"/>
                </a:lnTo>
                <a:lnTo>
                  <a:pt x="2545609" y="82777"/>
                </a:lnTo>
                <a:cubicBezTo>
                  <a:pt x="2564743" y="82184"/>
                  <a:pt x="2583904" y="81846"/>
                  <a:pt x="2602479" y="80880"/>
                </a:cubicBezTo>
                <a:cubicBezTo>
                  <a:pt x="2713662" y="75803"/>
                  <a:pt x="2713662" y="75803"/>
                  <a:pt x="2713662" y="75803"/>
                </a:cubicBezTo>
                <a:cubicBezTo>
                  <a:pt x="2787952" y="75052"/>
                  <a:pt x="2864080" y="68916"/>
                  <a:pt x="2938592" y="70217"/>
                </a:cubicBezTo>
                <a:cubicBezTo>
                  <a:pt x="2943636" y="72093"/>
                  <a:pt x="2953127" y="73490"/>
                  <a:pt x="2957794" y="75061"/>
                </a:cubicBezTo>
                <a:cubicBezTo>
                  <a:pt x="2911154" y="75596"/>
                  <a:pt x="2911154" y="75596"/>
                  <a:pt x="2911154" y="75596"/>
                </a:cubicBezTo>
                <a:cubicBezTo>
                  <a:pt x="2871695" y="75358"/>
                  <a:pt x="2832198" y="74776"/>
                  <a:pt x="2795009" y="76366"/>
                </a:cubicBezTo>
                <a:cubicBezTo>
                  <a:pt x="2787952" y="75052"/>
                  <a:pt x="2783505" y="75532"/>
                  <a:pt x="2776325" y="76307"/>
                </a:cubicBezTo>
                <a:cubicBezTo>
                  <a:pt x="2771620" y="74393"/>
                  <a:pt x="2769229" y="74651"/>
                  <a:pt x="2771879" y="76786"/>
                </a:cubicBezTo>
                <a:cubicBezTo>
                  <a:pt x="2688357" y="78532"/>
                  <a:pt x="2604531" y="80658"/>
                  <a:pt x="2521305" y="85140"/>
                </a:cubicBezTo>
                <a:cubicBezTo>
                  <a:pt x="2514466" y="85878"/>
                  <a:pt x="2533926" y="93114"/>
                  <a:pt x="2545551" y="91860"/>
                </a:cubicBezTo>
                <a:cubicBezTo>
                  <a:pt x="2635617" y="86643"/>
                  <a:pt x="2726198" y="86209"/>
                  <a:pt x="2814471" y="83605"/>
                </a:cubicBezTo>
                <a:cubicBezTo>
                  <a:pt x="2853967" y="84186"/>
                  <a:pt x="2896076" y="86559"/>
                  <a:pt x="2935879" y="86762"/>
                </a:cubicBezTo>
                <a:cubicBezTo>
                  <a:pt x="2978028" y="89477"/>
                  <a:pt x="3019880" y="89459"/>
                  <a:pt x="3059599" y="92091"/>
                </a:cubicBezTo>
                <a:cubicBezTo>
                  <a:pt x="2999023" y="91708"/>
                  <a:pt x="2938448" y="91326"/>
                  <a:pt x="2876042" y="93216"/>
                </a:cubicBezTo>
                <a:cubicBezTo>
                  <a:pt x="2869203" y="93953"/>
                  <a:pt x="2890715" y="100968"/>
                  <a:pt x="2900205" y="102366"/>
                </a:cubicBezTo>
                <a:cubicBezTo>
                  <a:pt x="2988254" y="97710"/>
                  <a:pt x="3072477" y="102457"/>
                  <a:pt x="3158097" y="97719"/>
                </a:cubicBezTo>
                <a:cubicBezTo>
                  <a:pt x="3164937" y="96980"/>
                  <a:pt x="3160234" y="95068"/>
                  <a:pt x="3152833" y="93792"/>
                </a:cubicBezTo>
                <a:cubicBezTo>
                  <a:pt x="3171518" y="93851"/>
                  <a:pt x="3192634" y="93994"/>
                  <a:pt x="3211273" y="96825"/>
                </a:cubicBezTo>
                <a:cubicBezTo>
                  <a:pt x="3202124" y="95391"/>
                  <a:pt x="3190497" y="96645"/>
                  <a:pt x="3181265" y="97642"/>
                </a:cubicBezTo>
                <a:cubicBezTo>
                  <a:pt x="3172034" y="98637"/>
                  <a:pt x="3181782" y="102426"/>
                  <a:pt x="3191235" y="103481"/>
                </a:cubicBezTo>
                <a:cubicBezTo>
                  <a:pt x="3104841" y="101042"/>
                  <a:pt x="3016828" y="106040"/>
                  <a:pt x="2928639" y="106215"/>
                </a:cubicBezTo>
                <a:cubicBezTo>
                  <a:pt x="2921800" y="106953"/>
                  <a:pt x="2943312" y="113969"/>
                  <a:pt x="2952801" y="115366"/>
                </a:cubicBezTo>
                <a:cubicBezTo>
                  <a:pt x="2969093" y="115684"/>
                  <a:pt x="2969093" y="115684"/>
                  <a:pt x="2969093" y="115684"/>
                </a:cubicBezTo>
                <a:cubicBezTo>
                  <a:pt x="3019957" y="112618"/>
                  <a:pt x="3071080" y="111946"/>
                  <a:pt x="3119771" y="111189"/>
                </a:cubicBezTo>
                <a:cubicBezTo>
                  <a:pt x="3145504" y="110834"/>
                  <a:pt x="3170543" y="110468"/>
                  <a:pt x="3195331" y="110992"/>
                </a:cubicBezTo>
                <a:lnTo>
                  <a:pt x="3229302" y="113355"/>
                </a:lnTo>
                <a:lnTo>
                  <a:pt x="3002010" y="119395"/>
                </a:lnTo>
                <a:cubicBezTo>
                  <a:pt x="2888260" y="119906"/>
                  <a:pt x="2888260" y="119906"/>
                  <a:pt x="2888260" y="119906"/>
                </a:cubicBezTo>
                <a:cubicBezTo>
                  <a:pt x="2850852" y="119446"/>
                  <a:pt x="2811613" y="121258"/>
                  <a:pt x="2774427" y="122849"/>
                </a:cubicBezTo>
                <a:cubicBezTo>
                  <a:pt x="2767588" y="123585"/>
                  <a:pt x="2787048" y="130824"/>
                  <a:pt x="2798330" y="129607"/>
                </a:cubicBezTo>
                <a:cubicBezTo>
                  <a:pt x="2828679" y="128753"/>
                  <a:pt x="2858649" y="127596"/>
                  <a:pt x="2888996" y="126743"/>
                </a:cubicBezTo>
                <a:cubicBezTo>
                  <a:pt x="2979580" y="126310"/>
                  <a:pt x="2979580" y="126310"/>
                  <a:pt x="2979580" y="126310"/>
                </a:cubicBezTo>
                <a:cubicBezTo>
                  <a:pt x="3040155" y="126692"/>
                  <a:pt x="3100509" y="125024"/>
                  <a:pt x="3160825" y="123014"/>
                </a:cubicBezTo>
                <a:cubicBezTo>
                  <a:pt x="3165528" y="124927"/>
                  <a:pt x="3170574" y="126803"/>
                  <a:pt x="3175020" y="126323"/>
                </a:cubicBezTo>
                <a:cubicBezTo>
                  <a:pt x="3191312" y="126641"/>
                  <a:pt x="3210034" y="127042"/>
                  <a:pt x="3226364" y="127702"/>
                </a:cubicBezTo>
                <a:cubicBezTo>
                  <a:pt x="3245086" y="128103"/>
                  <a:pt x="3261378" y="128420"/>
                  <a:pt x="3280358" y="131214"/>
                </a:cubicBezTo>
                <a:cubicBezTo>
                  <a:pt x="3280358" y="131214"/>
                  <a:pt x="3280358" y="131214"/>
                  <a:pt x="3283010" y="133348"/>
                </a:cubicBezTo>
                <a:cubicBezTo>
                  <a:pt x="3249752" y="129675"/>
                  <a:pt x="3214738" y="128955"/>
                  <a:pt x="3182337" y="130029"/>
                </a:cubicBezTo>
                <a:cubicBezTo>
                  <a:pt x="3180286" y="130251"/>
                  <a:pt x="3177892" y="130510"/>
                  <a:pt x="3175499" y="130767"/>
                </a:cubicBezTo>
                <a:cubicBezTo>
                  <a:pt x="3165786" y="127319"/>
                  <a:pt x="3156298" y="125922"/>
                  <a:pt x="3146806" y="124526"/>
                </a:cubicBezTo>
                <a:cubicBezTo>
                  <a:pt x="3132908" y="123951"/>
                  <a:pt x="3147322" y="129311"/>
                  <a:pt x="3154726" y="130588"/>
                </a:cubicBezTo>
                <a:cubicBezTo>
                  <a:pt x="3152589" y="133238"/>
                  <a:pt x="3174443" y="140218"/>
                  <a:pt x="3181282" y="139479"/>
                </a:cubicBezTo>
                <a:cubicBezTo>
                  <a:pt x="3222914" y="137410"/>
                  <a:pt x="3222914" y="137410"/>
                  <a:pt x="3222914" y="137410"/>
                </a:cubicBezTo>
                <a:cubicBezTo>
                  <a:pt x="3265025" y="139785"/>
                  <a:pt x="3265025" y="139785"/>
                  <a:pt x="3265025" y="139785"/>
                </a:cubicBezTo>
                <a:cubicBezTo>
                  <a:pt x="3293200" y="141240"/>
                  <a:pt x="3320814" y="140682"/>
                  <a:pt x="3349026" y="142481"/>
                </a:cubicBezTo>
                <a:cubicBezTo>
                  <a:pt x="3351419" y="142222"/>
                  <a:pt x="3351419" y="142222"/>
                  <a:pt x="3346374" y="140347"/>
                </a:cubicBezTo>
                <a:cubicBezTo>
                  <a:pt x="3351162" y="139830"/>
                  <a:pt x="3351162" y="139830"/>
                  <a:pt x="3351162" y="139830"/>
                </a:cubicBezTo>
                <a:cubicBezTo>
                  <a:pt x="3353471" y="142002"/>
                  <a:pt x="3368226" y="147325"/>
                  <a:pt x="3375322" y="148981"/>
                </a:cubicBezTo>
                <a:cubicBezTo>
                  <a:pt x="3433763" y="152014"/>
                  <a:pt x="3433763" y="152014"/>
                  <a:pt x="3433763" y="152014"/>
                </a:cubicBezTo>
                <a:cubicBezTo>
                  <a:pt x="3436158" y="151757"/>
                  <a:pt x="3435900" y="149363"/>
                  <a:pt x="3433506" y="149621"/>
                </a:cubicBezTo>
                <a:cubicBezTo>
                  <a:pt x="3473308" y="149824"/>
                  <a:pt x="3515418" y="152198"/>
                  <a:pt x="3555135" y="154829"/>
                </a:cubicBezTo>
                <a:cubicBezTo>
                  <a:pt x="3524567" y="153632"/>
                  <a:pt x="3492168" y="154706"/>
                  <a:pt x="3461939" y="153470"/>
                </a:cubicBezTo>
                <a:cubicBezTo>
                  <a:pt x="3459547" y="153728"/>
                  <a:pt x="3459805" y="156121"/>
                  <a:pt x="3462197" y="155863"/>
                </a:cubicBezTo>
                <a:cubicBezTo>
                  <a:pt x="3394267" y="151432"/>
                  <a:pt x="3324202" y="149653"/>
                  <a:pt x="3254136" y="147874"/>
                </a:cubicBezTo>
                <a:cubicBezTo>
                  <a:pt x="3186721" y="148229"/>
                  <a:pt x="3117173" y="151235"/>
                  <a:pt x="3047105" y="149456"/>
                </a:cubicBezTo>
                <a:cubicBezTo>
                  <a:pt x="3042662" y="149936"/>
                  <a:pt x="3052631" y="155776"/>
                  <a:pt x="3062119" y="157172"/>
                </a:cubicBezTo>
                <a:cubicBezTo>
                  <a:pt x="3017838" y="157108"/>
                  <a:pt x="2973812" y="159436"/>
                  <a:pt x="2929824" y="162105"/>
                </a:cubicBezTo>
                <a:cubicBezTo>
                  <a:pt x="2920333" y="160709"/>
                  <a:pt x="2944581" y="167431"/>
                  <a:pt x="2949284" y="169343"/>
                </a:cubicBezTo>
                <a:cubicBezTo>
                  <a:pt x="2973014" y="171279"/>
                  <a:pt x="2998797" y="172994"/>
                  <a:pt x="3022223" y="175308"/>
                </a:cubicBezTo>
                <a:cubicBezTo>
                  <a:pt x="3001106" y="175165"/>
                  <a:pt x="2980589" y="177378"/>
                  <a:pt x="2957339" y="179886"/>
                </a:cubicBezTo>
                <a:cubicBezTo>
                  <a:pt x="2950758" y="183016"/>
                  <a:pt x="2976799" y="187124"/>
                  <a:pt x="2981844" y="189000"/>
                </a:cubicBezTo>
                <a:lnTo>
                  <a:pt x="3002646" y="189409"/>
                </a:lnTo>
                <a:lnTo>
                  <a:pt x="2926989" y="189589"/>
                </a:lnTo>
                <a:cubicBezTo>
                  <a:pt x="2900290" y="189950"/>
                  <a:pt x="2873579" y="190650"/>
                  <a:pt x="2846895" y="191798"/>
                </a:cubicBezTo>
                <a:cubicBezTo>
                  <a:pt x="2838004" y="192758"/>
                  <a:pt x="2861909" y="199514"/>
                  <a:pt x="2866354" y="199035"/>
                </a:cubicBezTo>
                <a:cubicBezTo>
                  <a:pt x="2894788" y="202884"/>
                  <a:pt x="2923001" y="204683"/>
                  <a:pt x="2953229" y="205918"/>
                </a:cubicBezTo>
                <a:cubicBezTo>
                  <a:pt x="2874530" y="207491"/>
                  <a:pt x="2874530" y="207491"/>
                  <a:pt x="2874530" y="207491"/>
                </a:cubicBezTo>
                <a:cubicBezTo>
                  <a:pt x="2848628" y="207863"/>
                  <a:pt x="2823325" y="210593"/>
                  <a:pt x="2795749" y="211491"/>
                </a:cubicBezTo>
                <a:cubicBezTo>
                  <a:pt x="2788909" y="212231"/>
                  <a:pt x="2810421" y="219247"/>
                  <a:pt x="2817261" y="218508"/>
                </a:cubicBezTo>
                <a:cubicBezTo>
                  <a:pt x="2819653" y="218250"/>
                  <a:pt x="2819653" y="218250"/>
                  <a:pt x="2819653" y="218250"/>
                </a:cubicBezTo>
                <a:cubicBezTo>
                  <a:pt x="2857061" y="218710"/>
                  <a:pt x="2893907" y="217157"/>
                  <a:pt x="2931313" y="217618"/>
                </a:cubicBezTo>
                <a:cubicBezTo>
                  <a:pt x="2968501" y="216028"/>
                  <a:pt x="3005309" y="214132"/>
                  <a:pt x="3042754" y="214936"/>
                </a:cubicBezTo>
                <a:cubicBezTo>
                  <a:pt x="3051985" y="213939"/>
                  <a:pt x="3051985" y="213939"/>
                  <a:pt x="3051985" y="213939"/>
                </a:cubicBezTo>
                <a:cubicBezTo>
                  <a:pt x="3082214" y="215174"/>
                  <a:pt x="3082214" y="215174"/>
                  <a:pt x="3082214" y="215174"/>
                </a:cubicBezTo>
                <a:cubicBezTo>
                  <a:pt x="3084608" y="214916"/>
                  <a:pt x="3089051" y="214437"/>
                  <a:pt x="3091445" y="214178"/>
                </a:cubicBezTo>
                <a:cubicBezTo>
                  <a:pt x="3093839" y="213920"/>
                  <a:pt x="3098541" y="215833"/>
                  <a:pt x="3100936" y="215575"/>
                </a:cubicBezTo>
                <a:cubicBezTo>
                  <a:pt x="3138379" y="216378"/>
                  <a:pt x="3175446" y="216875"/>
                  <a:pt x="3212375" y="212893"/>
                </a:cubicBezTo>
                <a:cubicBezTo>
                  <a:pt x="3223918" y="214068"/>
                  <a:pt x="3235765" y="214864"/>
                  <a:pt x="3250041" y="215747"/>
                </a:cubicBezTo>
                <a:cubicBezTo>
                  <a:pt x="3185417" y="222716"/>
                  <a:pt x="3103845" y="220103"/>
                  <a:pt x="3041097" y="222030"/>
                </a:cubicBezTo>
                <a:cubicBezTo>
                  <a:pt x="3038703" y="222288"/>
                  <a:pt x="3038703" y="222288"/>
                  <a:pt x="3041356" y="224422"/>
                </a:cubicBezTo>
                <a:cubicBezTo>
                  <a:pt x="3020239" y="224279"/>
                  <a:pt x="2999465" y="224099"/>
                  <a:pt x="2978729" y="224260"/>
                </a:cubicBezTo>
                <a:cubicBezTo>
                  <a:pt x="2971290" y="222643"/>
                  <a:pt x="2990750" y="229880"/>
                  <a:pt x="3000239" y="231277"/>
                </a:cubicBezTo>
                <a:cubicBezTo>
                  <a:pt x="3030210" y="230120"/>
                  <a:pt x="3063210" y="231401"/>
                  <a:pt x="3095830" y="232378"/>
                </a:cubicBezTo>
                <a:lnTo>
                  <a:pt x="3098224" y="232120"/>
                </a:lnTo>
                <a:cubicBezTo>
                  <a:pt x="3125836" y="231563"/>
                  <a:pt x="3153792" y="230969"/>
                  <a:pt x="3181708" y="230032"/>
                </a:cubicBezTo>
                <a:cubicBezTo>
                  <a:pt x="3195644" y="230950"/>
                  <a:pt x="3209921" y="231830"/>
                  <a:pt x="3223598" y="230355"/>
                </a:cubicBezTo>
                <a:cubicBezTo>
                  <a:pt x="3265710" y="232729"/>
                  <a:pt x="3265710" y="232729"/>
                  <a:pt x="3265710" y="232729"/>
                </a:cubicBezTo>
                <a:cubicBezTo>
                  <a:pt x="3321755" y="236020"/>
                  <a:pt x="3377887" y="236881"/>
                  <a:pt x="3431799" y="242824"/>
                </a:cubicBezTo>
                <a:cubicBezTo>
                  <a:pt x="3406320" y="240731"/>
                  <a:pt x="3380796" y="241409"/>
                  <a:pt x="3357286" y="241525"/>
                </a:cubicBezTo>
                <a:cubicBezTo>
                  <a:pt x="3352841" y="242004"/>
                  <a:pt x="3355493" y="244138"/>
                  <a:pt x="3357765" y="245969"/>
                </a:cubicBezTo>
                <a:cubicBezTo>
                  <a:pt x="3334377" y="243995"/>
                  <a:pt x="3313603" y="243816"/>
                  <a:pt x="3290093" y="243931"/>
                </a:cubicBezTo>
                <a:cubicBezTo>
                  <a:pt x="3269098" y="241699"/>
                  <a:pt x="3247982" y="241557"/>
                  <a:pt x="3226905" y="241756"/>
                </a:cubicBezTo>
                <a:cubicBezTo>
                  <a:pt x="3208523" y="241318"/>
                  <a:pt x="3187666" y="243566"/>
                  <a:pt x="3166892" y="243387"/>
                </a:cubicBezTo>
                <a:cubicBezTo>
                  <a:pt x="3124695" y="243443"/>
                  <a:pt x="3083406" y="245475"/>
                  <a:pt x="3041432" y="247582"/>
                </a:cubicBezTo>
                <a:cubicBezTo>
                  <a:pt x="3036986" y="248063"/>
                  <a:pt x="3044342" y="252109"/>
                  <a:pt x="3053796" y="253165"/>
                </a:cubicBezTo>
                <a:cubicBezTo>
                  <a:pt x="3025877" y="254101"/>
                  <a:pt x="2998008" y="252266"/>
                  <a:pt x="2974276" y="250331"/>
                </a:cubicBezTo>
                <a:cubicBezTo>
                  <a:pt x="2957690" y="247277"/>
                  <a:pt x="2979544" y="254257"/>
                  <a:pt x="2986639" y="255913"/>
                </a:cubicBezTo>
                <a:cubicBezTo>
                  <a:pt x="2989033" y="255654"/>
                  <a:pt x="2991342" y="257826"/>
                  <a:pt x="2993736" y="257568"/>
                </a:cubicBezTo>
                <a:cubicBezTo>
                  <a:pt x="2991342" y="257826"/>
                  <a:pt x="3010802" y="265062"/>
                  <a:pt x="3017642" y="264325"/>
                </a:cubicBezTo>
                <a:cubicBezTo>
                  <a:pt x="3115884" y="267562"/>
                  <a:pt x="3215437" y="263741"/>
                  <a:pt x="3313460" y="264924"/>
                </a:cubicBezTo>
                <a:cubicBezTo>
                  <a:pt x="3315853" y="264665"/>
                  <a:pt x="3316110" y="267058"/>
                  <a:pt x="3318161" y="266837"/>
                </a:cubicBezTo>
                <a:cubicBezTo>
                  <a:pt x="3311323" y="267574"/>
                  <a:pt x="3304226" y="265920"/>
                  <a:pt x="3294994" y="266915"/>
                </a:cubicBezTo>
                <a:cubicBezTo>
                  <a:pt x="3288156" y="267653"/>
                  <a:pt x="3281059" y="265999"/>
                  <a:pt x="3273878" y="266773"/>
                </a:cubicBezTo>
                <a:cubicBezTo>
                  <a:pt x="3267041" y="267510"/>
                  <a:pt x="3274395" y="271559"/>
                  <a:pt x="3281796" y="272835"/>
                </a:cubicBezTo>
                <a:cubicBezTo>
                  <a:pt x="3263110" y="272776"/>
                  <a:pt x="3241995" y="272633"/>
                  <a:pt x="3223273" y="272231"/>
                </a:cubicBezTo>
                <a:cubicBezTo>
                  <a:pt x="3202498" y="272051"/>
                  <a:pt x="3183812" y="271993"/>
                  <a:pt x="3165091" y="271591"/>
                </a:cubicBezTo>
                <a:cubicBezTo>
                  <a:pt x="3158253" y="272328"/>
                  <a:pt x="3177710" y="279565"/>
                  <a:pt x="3184550" y="278827"/>
                </a:cubicBezTo>
                <a:cubicBezTo>
                  <a:pt x="3222217" y="281681"/>
                  <a:pt x="3259283" y="282180"/>
                  <a:pt x="3296949" y="285032"/>
                </a:cubicBezTo>
                <a:cubicBezTo>
                  <a:pt x="3332001" y="286092"/>
                  <a:pt x="3369065" y="286590"/>
                  <a:pt x="3406510" y="287393"/>
                </a:cubicBezTo>
                <a:cubicBezTo>
                  <a:pt x="3406768" y="289785"/>
                  <a:pt x="3418874" y="292975"/>
                  <a:pt x="3425969" y="294630"/>
                </a:cubicBezTo>
                <a:cubicBezTo>
                  <a:pt x="3381687" y="294565"/>
                  <a:pt x="3381687" y="294565"/>
                  <a:pt x="3381687" y="294565"/>
                </a:cubicBezTo>
                <a:cubicBezTo>
                  <a:pt x="3297464" y="289818"/>
                  <a:pt x="3213243" y="285069"/>
                  <a:pt x="3130152" y="294032"/>
                </a:cubicBezTo>
                <a:cubicBezTo>
                  <a:pt x="3123314" y="294768"/>
                  <a:pt x="3128322" y="296304"/>
                  <a:pt x="3133024" y="298217"/>
                </a:cubicBezTo>
                <a:cubicBezTo>
                  <a:pt x="3116696" y="297557"/>
                  <a:pt x="3098011" y="297498"/>
                  <a:pt x="3093566" y="297978"/>
                </a:cubicBezTo>
                <a:cubicBezTo>
                  <a:pt x="3083817" y="294188"/>
                  <a:pt x="3062480" y="291994"/>
                  <a:pt x="3079630" y="297060"/>
                </a:cubicBezTo>
                <a:cubicBezTo>
                  <a:pt x="3103756" y="305869"/>
                  <a:pt x="3150090" y="305712"/>
                  <a:pt x="3187499" y="306173"/>
                </a:cubicBezTo>
                <a:cubicBezTo>
                  <a:pt x="3202674" y="305748"/>
                  <a:pt x="3218425" y="305864"/>
                  <a:pt x="3234461" y="306209"/>
                </a:cubicBezTo>
                <a:lnTo>
                  <a:pt x="3282161" y="307588"/>
                </a:lnTo>
                <a:lnTo>
                  <a:pt x="3275185" y="308170"/>
                </a:lnTo>
                <a:cubicBezTo>
                  <a:pt x="3271435" y="308271"/>
                  <a:pt x="3267953" y="308043"/>
                  <a:pt x="3264405" y="307216"/>
                </a:cubicBezTo>
                <a:cubicBezTo>
                  <a:pt x="3252778" y="308468"/>
                  <a:pt x="3274630" y="315449"/>
                  <a:pt x="3277024" y="315190"/>
                </a:cubicBezTo>
                <a:cubicBezTo>
                  <a:pt x="3286515" y="316588"/>
                  <a:pt x="3296005" y="317985"/>
                  <a:pt x="3305118" y="319077"/>
                </a:cubicBezTo>
                <a:cubicBezTo>
                  <a:pt x="3277542" y="319976"/>
                  <a:pt x="3249330" y="318178"/>
                  <a:pt x="3221152" y="316722"/>
                </a:cubicBezTo>
                <a:cubicBezTo>
                  <a:pt x="3193541" y="317279"/>
                  <a:pt x="3163193" y="318132"/>
                  <a:pt x="3135274" y="319069"/>
                </a:cubicBezTo>
                <a:cubicBezTo>
                  <a:pt x="3126042" y="320064"/>
                  <a:pt x="3152302" y="326222"/>
                  <a:pt x="3157348" y="328098"/>
                </a:cubicBezTo>
                <a:cubicBezTo>
                  <a:pt x="3180773" y="330412"/>
                  <a:pt x="3206299" y="329734"/>
                  <a:pt x="3232118" y="331790"/>
                </a:cubicBezTo>
                <a:cubicBezTo>
                  <a:pt x="3255285" y="331712"/>
                  <a:pt x="3281067" y="333428"/>
                  <a:pt x="3306887" y="335484"/>
                </a:cubicBezTo>
                <a:cubicBezTo>
                  <a:pt x="3279274" y="336042"/>
                  <a:pt x="3251062" y="334244"/>
                  <a:pt x="3223143" y="335179"/>
                </a:cubicBezTo>
                <a:cubicBezTo>
                  <a:pt x="3221092" y="335400"/>
                  <a:pt x="3221092" y="335400"/>
                  <a:pt x="3218699" y="335659"/>
                </a:cubicBezTo>
                <a:cubicBezTo>
                  <a:pt x="3181512" y="337249"/>
                  <a:pt x="3181512" y="337249"/>
                  <a:pt x="3181512" y="337249"/>
                </a:cubicBezTo>
                <a:cubicBezTo>
                  <a:pt x="3169628" y="336110"/>
                  <a:pt x="3158344" y="337327"/>
                  <a:pt x="3144325" y="338839"/>
                </a:cubicBezTo>
                <a:cubicBezTo>
                  <a:pt x="3137227" y="337184"/>
                  <a:pt x="3159340" y="346556"/>
                  <a:pt x="3168571" y="345560"/>
                </a:cubicBezTo>
                <a:cubicBezTo>
                  <a:pt x="3207810" y="343749"/>
                  <a:pt x="3207810" y="343749"/>
                  <a:pt x="3207810" y="343749"/>
                </a:cubicBezTo>
                <a:cubicBezTo>
                  <a:pt x="3268386" y="344132"/>
                  <a:pt x="3326566" y="344772"/>
                  <a:pt x="3384012" y="338576"/>
                </a:cubicBezTo>
                <a:cubicBezTo>
                  <a:pt x="3391193" y="337802"/>
                  <a:pt x="3364894" y="331301"/>
                  <a:pt x="3362500" y="331561"/>
                </a:cubicBezTo>
                <a:cubicBezTo>
                  <a:pt x="3343557" y="329108"/>
                  <a:pt x="3343557" y="329108"/>
                  <a:pt x="3343557" y="329108"/>
                </a:cubicBezTo>
                <a:cubicBezTo>
                  <a:pt x="3373785" y="330343"/>
                  <a:pt x="3404391" y="331883"/>
                  <a:pt x="3437011" y="332861"/>
                </a:cubicBezTo>
                <a:cubicBezTo>
                  <a:pt x="3443850" y="332123"/>
                  <a:pt x="3422339" y="325107"/>
                  <a:pt x="3415279" y="323793"/>
                </a:cubicBezTo>
                <a:cubicBezTo>
                  <a:pt x="3384673" y="322253"/>
                  <a:pt x="3351795" y="318883"/>
                  <a:pt x="3318915" y="315514"/>
                </a:cubicBezTo>
                <a:cubicBezTo>
                  <a:pt x="3353930" y="316232"/>
                  <a:pt x="3389203" y="319343"/>
                  <a:pt x="3424254" y="320405"/>
                </a:cubicBezTo>
                <a:cubicBezTo>
                  <a:pt x="3438189" y="321322"/>
                  <a:pt x="3414283" y="314563"/>
                  <a:pt x="3406846" y="312945"/>
                </a:cubicBezTo>
                <a:cubicBezTo>
                  <a:pt x="3399748" y="311290"/>
                  <a:pt x="3395303" y="311769"/>
                  <a:pt x="3388207" y="310114"/>
                </a:cubicBezTo>
                <a:cubicBezTo>
                  <a:pt x="3395303" y="311769"/>
                  <a:pt x="3399748" y="311290"/>
                  <a:pt x="3404535" y="310774"/>
                </a:cubicBezTo>
                <a:cubicBezTo>
                  <a:pt x="3416077" y="311950"/>
                  <a:pt x="3404055" y="306331"/>
                  <a:pt x="3394566" y="304933"/>
                </a:cubicBezTo>
                <a:cubicBezTo>
                  <a:pt x="3403798" y="303937"/>
                  <a:pt x="3403798" y="303937"/>
                  <a:pt x="3403798" y="303937"/>
                </a:cubicBezTo>
                <a:cubicBezTo>
                  <a:pt x="3476174" y="307889"/>
                  <a:pt x="3476174" y="307889"/>
                  <a:pt x="3476174" y="307889"/>
                </a:cubicBezTo>
                <a:cubicBezTo>
                  <a:pt x="3469335" y="308626"/>
                  <a:pt x="3493459" y="317436"/>
                  <a:pt x="3498248" y="316919"/>
                </a:cubicBezTo>
                <a:cubicBezTo>
                  <a:pt x="3529692" y="318195"/>
                  <a:pt x="3561347" y="320659"/>
                  <a:pt x="3593075" y="323376"/>
                </a:cubicBezTo>
                <a:lnTo>
                  <a:pt x="3639886" y="327291"/>
                </a:lnTo>
                <a:lnTo>
                  <a:pt x="3638117" y="328586"/>
                </a:lnTo>
                <a:lnTo>
                  <a:pt x="3632759" y="331205"/>
                </a:lnTo>
                <a:lnTo>
                  <a:pt x="3552897" y="329698"/>
                </a:lnTo>
                <a:cubicBezTo>
                  <a:pt x="3511265" y="331767"/>
                  <a:pt x="3467360" y="332007"/>
                  <a:pt x="3427779" y="333857"/>
                </a:cubicBezTo>
                <a:cubicBezTo>
                  <a:pt x="3416496" y="335072"/>
                  <a:pt x="3440400" y="341830"/>
                  <a:pt x="3445104" y="343745"/>
                </a:cubicBezTo>
                <a:cubicBezTo>
                  <a:pt x="3464047" y="346197"/>
                  <a:pt x="3464047" y="346197"/>
                  <a:pt x="3464047" y="346197"/>
                </a:cubicBezTo>
                <a:cubicBezTo>
                  <a:pt x="3457208" y="346934"/>
                  <a:pt x="3447975" y="347930"/>
                  <a:pt x="3445842" y="350581"/>
                </a:cubicBezTo>
                <a:cubicBezTo>
                  <a:pt x="3441397" y="351060"/>
                  <a:pt x="3436608" y="351577"/>
                  <a:pt x="3434557" y="351797"/>
                </a:cubicBezTo>
                <a:cubicBezTo>
                  <a:pt x="3359704" y="350535"/>
                  <a:pt x="3283058" y="351886"/>
                  <a:pt x="3209026" y="355029"/>
                </a:cubicBezTo>
                <a:cubicBezTo>
                  <a:pt x="3199795" y="356025"/>
                  <a:pt x="3226093" y="362525"/>
                  <a:pt x="3230880" y="362008"/>
                </a:cubicBezTo>
                <a:cubicBezTo>
                  <a:pt x="3261401" y="365978"/>
                  <a:pt x="3292229" y="369569"/>
                  <a:pt x="3322457" y="370804"/>
                </a:cubicBezTo>
                <a:cubicBezTo>
                  <a:pt x="3320064" y="371064"/>
                  <a:pt x="3320322" y="373455"/>
                  <a:pt x="3318270" y="373677"/>
                </a:cubicBezTo>
                <a:cubicBezTo>
                  <a:pt x="3276076" y="373731"/>
                  <a:pt x="3234185" y="373410"/>
                  <a:pt x="3190759" y="378093"/>
                </a:cubicBezTo>
                <a:cubicBezTo>
                  <a:pt x="3181270" y="376696"/>
                  <a:pt x="3205174" y="383454"/>
                  <a:pt x="3212270" y="385110"/>
                </a:cubicBezTo>
                <a:cubicBezTo>
                  <a:pt x="3233608" y="387302"/>
                  <a:pt x="3254383" y="387483"/>
                  <a:pt x="3277772" y="389456"/>
                </a:cubicBezTo>
                <a:cubicBezTo>
                  <a:pt x="3269138" y="392808"/>
                  <a:pt x="3259909" y="393803"/>
                  <a:pt x="3250932" y="397192"/>
                </a:cubicBezTo>
                <a:cubicBezTo>
                  <a:pt x="3234604" y="396533"/>
                  <a:pt x="3234604" y="396533"/>
                  <a:pt x="3234604" y="396533"/>
                </a:cubicBezTo>
                <a:cubicBezTo>
                  <a:pt x="3231951" y="394398"/>
                  <a:pt x="3219847" y="391208"/>
                  <a:pt x="3212750" y="389553"/>
                </a:cubicBezTo>
                <a:cubicBezTo>
                  <a:pt x="3166710" y="392443"/>
                  <a:pt x="3122426" y="392380"/>
                  <a:pt x="3078661" y="397100"/>
                </a:cubicBezTo>
                <a:cubicBezTo>
                  <a:pt x="3069427" y="398096"/>
                  <a:pt x="3091279" y="405074"/>
                  <a:pt x="3093332" y="404853"/>
                </a:cubicBezTo>
                <a:lnTo>
                  <a:pt x="3085553" y="405692"/>
                </a:lnTo>
                <a:cubicBezTo>
                  <a:pt x="3084100" y="405849"/>
                  <a:pt x="3084100" y="405849"/>
                  <a:pt x="3084100" y="405849"/>
                </a:cubicBezTo>
                <a:cubicBezTo>
                  <a:pt x="3079655" y="406329"/>
                  <a:pt x="3079655" y="406329"/>
                  <a:pt x="3082307" y="408463"/>
                </a:cubicBezTo>
                <a:cubicBezTo>
                  <a:pt x="3042468" y="407918"/>
                  <a:pt x="3003007" y="407680"/>
                  <a:pt x="2961377" y="409749"/>
                </a:cubicBezTo>
                <a:cubicBezTo>
                  <a:pt x="2954317" y="408436"/>
                  <a:pt x="2971125" y="413539"/>
                  <a:pt x="2973397" y="415369"/>
                </a:cubicBezTo>
                <a:cubicBezTo>
                  <a:pt x="2997388" y="419697"/>
                  <a:pt x="3023464" y="424146"/>
                  <a:pt x="3053691" y="425381"/>
                </a:cubicBezTo>
                <a:cubicBezTo>
                  <a:pt x="3009187" y="423266"/>
                  <a:pt x="2965245" y="423163"/>
                  <a:pt x="2921256" y="425833"/>
                </a:cubicBezTo>
                <a:cubicBezTo>
                  <a:pt x="2923872" y="427626"/>
                  <a:pt x="2938322" y="433330"/>
                  <a:pt x="2942768" y="432851"/>
                </a:cubicBezTo>
                <a:cubicBezTo>
                  <a:pt x="3018101" y="438556"/>
                  <a:pt x="3095261" y="441991"/>
                  <a:pt x="3171909" y="440641"/>
                </a:cubicBezTo>
                <a:cubicBezTo>
                  <a:pt x="3172167" y="443032"/>
                  <a:pt x="3181535" y="446518"/>
                  <a:pt x="3191026" y="447915"/>
                </a:cubicBezTo>
                <a:cubicBezTo>
                  <a:pt x="3144691" y="448071"/>
                  <a:pt x="3097793" y="446213"/>
                  <a:pt x="3054027" y="450933"/>
                </a:cubicBezTo>
                <a:cubicBezTo>
                  <a:pt x="3065909" y="452072"/>
                  <a:pt x="3075142" y="451078"/>
                  <a:pt x="3084375" y="450081"/>
                </a:cubicBezTo>
                <a:cubicBezTo>
                  <a:pt x="3063516" y="452330"/>
                  <a:pt x="3040607" y="454801"/>
                  <a:pt x="3017696" y="457272"/>
                </a:cubicBezTo>
                <a:cubicBezTo>
                  <a:pt x="3022400" y="459187"/>
                  <a:pt x="3036899" y="462118"/>
                  <a:pt x="3041602" y="464032"/>
                </a:cubicBezTo>
                <a:cubicBezTo>
                  <a:pt x="3046046" y="463552"/>
                  <a:pt x="3050835" y="463036"/>
                  <a:pt x="3055537" y="464949"/>
                </a:cubicBezTo>
                <a:cubicBezTo>
                  <a:pt x="3037415" y="466904"/>
                  <a:pt x="3037415" y="466904"/>
                  <a:pt x="3037415" y="466904"/>
                </a:cubicBezTo>
                <a:cubicBezTo>
                  <a:pt x="3072430" y="467622"/>
                  <a:pt x="3109275" y="466068"/>
                  <a:pt x="3146682" y="466529"/>
                </a:cubicBezTo>
                <a:cubicBezTo>
                  <a:pt x="3139843" y="467267"/>
                  <a:pt x="3133005" y="468003"/>
                  <a:pt x="3125824" y="468779"/>
                </a:cubicBezTo>
                <a:cubicBezTo>
                  <a:pt x="3172243" y="466193"/>
                  <a:pt x="3218542" y="465695"/>
                  <a:pt x="3262825" y="465760"/>
                </a:cubicBezTo>
                <a:lnTo>
                  <a:pt x="3265218" y="465501"/>
                </a:lnTo>
                <a:lnTo>
                  <a:pt x="3268726" y="466855"/>
                </a:lnTo>
                <a:lnTo>
                  <a:pt x="3264627" y="471041"/>
                </a:lnTo>
                <a:cubicBezTo>
                  <a:pt x="3258835" y="474591"/>
                  <a:pt x="3248081" y="473020"/>
                  <a:pt x="3239594" y="473976"/>
                </a:cubicBezTo>
                <a:cubicBezTo>
                  <a:pt x="3235381" y="475741"/>
                  <a:pt x="3230825" y="479104"/>
                  <a:pt x="3225993" y="482106"/>
                </a:cubicBezTo>
                <a:lnTo>
                  <a:pt x="3213945" y="486815"/>
                </a:lnTo>
                <a:lnTo>
                  <a:pt x="3206854" y="485628"/>
                </a:lnTo>
                <a:cubicBezTo>
                  <a:pt x="3192956" y="485052"/>
                  <a:pt x="3181331" y="486306"/>
                  <a:pt x="3167394" y="485389"/>
                </a:cubicBezTo>
                <a:cubicBezTo>
                  <a:pt x="3167394" y="485389"/>
                  <a:pt x="3167394" y="485389"/>
                  <a:pt x="3165000" y="485647"/>
                </a:cubicBezTo>
                <a:cubicBezTo>
                  <a:pt x="3139698" y="488376"/>
                  <a:pt x="3112003" y="491363"/>
                  <a:pt x="3086700" y="494092"/>
                </a:cubicBezTo>
                <a:lnTo>
                  <a:pt x="3191099" y="493001"/>
                </a:lnTo>
                <a:lnTo>
                  <a:pt x="3187676" y="495507"/>
                </a:lnTo>
                <a:cubicBezTo>
                  <a:pt x="3183858" y="498336"/>
                  <a:pt x="3180118" y="500628"/>
                  <a:pt x="3175849" y="501285"/>
                </a:cubicBezTo>
                <a:cubicBezTo>
                  <a:pt x="3170372" y="502683"/>
                  <a:pt x="3162512" y="499338"/>
                  <a:pt x="3157037" y="500735"/>
                </a:cubicBezTo>
                <a:cubicBezTo>
                  <a:pt x="3155588" y="501621"/>
                  <a:pt x="3153864" y="503659"/>
                  <a:pt x="3152137" y="505695"/>
                </a:cubicBezTo>
                <a:lnTo>
                  <a:pt x="3148801" y="509073"/>
                </a:lnTo>
                <a:lnTo>
                  <a:pt x="3134592" y="505180"/>
                </a:lnTo>
                <a:cubicBezTo>
                  <a:pt x="3071623" y="505055"/>
                  <a:pt x="3071623" y="505055"/>
                  <a:pt x="3071623" y="505055"/>
                </a:cubicBezTo>
                <a:cubicBezTo>
                  <a:pt x="3030249" y="509517"/>
                  <a:pt x="3030249" y="509517"/>
                  <a:pt x="3030249" y="509517"/>
                </a:cubicBezTo>
                <a:lnTo>
                  <a:pt x="3027856" y="509774"/>
                </a:lnTo>
                <a:cubicBezTo>
                  <a:pt x="3037309" y="510831"/>
                  <a:pt x="3037309" y="510831"/>
                  <a:pt x="3037309" y="510831"/>
                </a:cubicBezTo>
                <a:cubicBezTo>
                  <a:pt x="3021017" y="510513"/>
                  <a:pt x="3002553" y="512504"/>
                  <a:pt x="2984088" y="514496"/>
                </a:cubicBezTo>
                <a:cubicBezTo>
                  <a:pt x="2977250" y="515234"/>
                  <a:pt x="2986962" y="518681"/>
                  <a:pt x="2996451" y="520079"/>
                </a:cubicBezTo>
                <a:cubicBezTo>
                  <a:pt x="3019841" y="522051"/>
                  <a:pt x="3043350" y="521936"/>
                  <a:pt x="3064124" y="522116"/>
                </a:cubicBezTo>
                <a:cubicBezTo>
                  <a:pt x="3068910" y="521600"/>
                  <a:pt x="3070963" y="521379"/>
                  <a:pt x="3073356" y="521119"/>
                </a:cubicBezTo>
                <a:cubicBezTo>
                  <a:pt x="3075972" y="522913"/>
                  <a:pt x="3078365" y="522654"/>
                  <a:pt x="3080418" y="522433"/>
                </a:cubicBezTo>
                <a:cubicBezTo>
                  <a:pt x="3078365" y="522654"/>
                  <a:pt x="3075972" y="522913"/>
                  <a:pt x="3071184" y="523430"/>
                </a:cubicBezTo>
                <a:cubicBezTo>
                  <a:pt x="3069132" y="523650"/>
                  <a:pt x="3066995" y="526301"/>
                  <a:pt x="3064604" y="526559"/>
                </a:cubicBezTo>
                <a:cubicBezTo>
                  <a:pt x="3041694" y="529029"/>
                  <a:pt x="3020836" y="531279"/>
                  <a:pt x="2997926" y="533752"/>
                </a:cubicBezTo>
                <a:cubicBezTo>
                  <a:pt x="3016907" y="536545"/>
                  <a:pt x="3035593" y="536604"/>
                  <a:pt x="3053974" y="537042"/>
                </a:cubicBezTo>
                <a:cubicBezTo>
                  <a:pt x="3031063" y="539513"/>
                  <a:pt x="3007897" y="539592"/>
                  <a:pt x="2984765" y="540012"/>
                </a:cubicBezTo>
                <a:cubicBezTo>
                  <a:pt x="2989432" y="541583"/>
                  <a:pt x="2996528" y="543239"/>
                  <a:pt x="2998922" y="542981"/>
                </a:cubicBezTo>
                <a:cubicBezTo>
                  <a:pt x="3015252" y="543639"/>
                  <a:pt x="3015252" y="543639"/>
                  <a:pt x="3015252" y="543639"/>
                </a:cubicBezTo>
                <a:cubicBezTo>
                  <a:pt x="2987554" y="546628"/>
                  <a:pt x="2962251" y="549356"/>
                  <a:pt x="2937291" y="552048"/>
                </a:cubicBezTo>
                <a:cubicBezTo>
                  <a:pt x="2944129" y="551311"/>
                  <a:pt x="2953583" y="552366"/>
                  <a:pt x="2960421" y="551627"/>
                </a:cubicBezTo>
                <a:cubicBezTo>
                  <a:pt x="2962473" y="551407"/>
                  <a:pt x="2967517" y="553283"/>
                  <a:pt x="2969911" y="553026"/>
                </a:cubicBezTo>
                <a:cubicBezTo>
                  <a:pt x="2981196" y="551808"/>
                  <a:pt x="2990686" y="553205"/>
                  <a:pt x="3002310" y="551951"/>
                </a:cubicBezTo>
                <a:cubicBezTo>
                  <a:pt x="2990686" y="553205"/>
                  <a:pt x="2990686" y="553205"/>
                  <a:pt x="2990686" y="553205"/>
                </a:cubicBezTo>
                <a:cubicBezTo>
                  <a:pt x="2983762" y="553952"/>
                  <a:pt x="2996823" y="557794"/>
                  <a:pt x="3005807" y="559451"/>
                </a:cubicBezTo>
                <a:lnTo>
                  <a:pt x="3007061" y="559589"/>
                </a:lnTo>
                <a:lnTo>
                  <a:pt x="3002744" y="562884"/>
                </a:lnTo>
                <a:cubicBezTo>
                  <a:pt x="2999307" y="565357"/>
                  <a:pt x="2995719" y="567740"/>
                  <a:pt x="2992686" y="569322"/>
                </a:cubicBezTo>
                <a:lnTo>
                  <a:pt x="2987231" y="570652"/>
                </a:lnTo>
                <a:lnTo>
                  <a:pt x="2986063" y="570727"/>
                </a:lnTo>
                <a:lnTo>
                  <a:pt x="2988509" y="564832"/>
                </a:lnTo>
                <a:cubicBezTo>
                  <a:pt x="2990489" y="562558"/>
                  <a:pt x="2992752" y="560600"/>
                  <a:pt x="2992752" y="560600"/>
                </a:cubicBezTo>
                <a:cubicBezTo>
                  <a:pt x="2984694" y="561621"/>
                  <a:pt x="2986908" y="564507"/>
                  <a:pt x="2977792" y="569767"/>
                </a:cubicBezTo>
                <a:cubicBezTo>
                  <a:pt x="2972316" y="571164"/>
                  <a:pt x="2967154" y="570411"/>
                  <a:pt x="2961195" y="572103"/>
                </a:cubicBezTo>
                <a:lnTo>
                  <a:pt x="2960638" y="572377"/>
                </a:lnTo>
                <a:lnTo>
                  <a:pt x="2911806" y="575544"/>
                </a:lnTo>
                <a:cubicBezTo>
                  <a:pt x="2906799" y="574010"/>
                  <a:pt x="2899959" y="574748"/>
                  <a:pt x="2892862" y="573092"/>
                </a:cubicBezTo>
                <a:cubicBezTo>
                  <a:pt x="2879184" y="574567"/>
                  <a:pt x="2862773" y="576339"/>
                  <a:pt x="2849096" y="577812"/>
                </a:cubicBezTo>
                <a:cubicBezTo>
                  <a:pt x="2846443" y="575678"/>
                  <a:pt x="2844391" y="575900"/>
                  <a:pt x="2841741" y="573765"/>
                </a:cubicBezTo>
                <a:lnTo>
                  <a:pt x="2853366" y="572512"/>
                </a:lnTo>
                <a:cubicBezTo>
                  <a:pt x="2855418" y="572289"/>
                  <a:pt x="2857811" y="572032"/>
                  <a:pt x="2857811" y="572032"/>
                </a:cubicBezTo>
                <a:lnTo>
                  <a:pt x="2871488" y="570557"/>
                </a:lnTo>
                <a:cubicBezTo>
                  <a:pt x="2885508" y="569045"/>
                  <a:pt x="2894739" y="568049"/>
                  <a:pt x="2898964" y="565517"/>
                </a:cubicBezTo>
                <a:cubicBezTo>
                  <a:pt x="2903750" y="565002"/>
                  <a:pt x="2908417" y="566573"/>
                  <a:pt x="2910811" y="566315"/>
                </a:cubicBezTo>
                <a:cubicBezTo>
                  <a:pt x="2917649" y="565578"/>
                  <a:pt x="2927139" y="566975"/>
                  <a:pt x="2936371" y="565980"/>
                </a:cubicBezTo>
                <a:cubicBezTo>
                  <a:pt x="2938506" y="563328"/>
                  <a:pt x="2921357" y="558261"/>
                  <a:pt x="2912465" y="559221"/>
                </a:cubicBezTo>
                <a:cubicBezTo>
                  <a:pt x="2866048" y="561806"/>
                  <a:pt x="2822058" y="564476"/>
                  <a:pt x="2778513" y="571249"/>
                </a:cubicBezTo>
                <a:cubicBezTo>
                  <a:pt x="2771675" y="571985"/>
                  <a:pt x="2786126" y="577688"/>
                  <a:pt x="2793527" y="578966"/>
                </a:cubicBezTo>
                <a:cubicBezTo>
                  <a:pt x="2770054" y="579422"/>
                  <a:pt x="2744752" y="582151"/>
                  <a:pt x="2722064" y="586673"/>
                </a:cubicBezTo>
                <a:cubicBezTo>
                  <a:pt x="2716936" y="587226"/>
                  <a:pt x="2729098" y="591166"/>
                  <a:pt x="2737520" y="592884"/>
                </a:cubicBezTo>
                <a:lnTo>
                  <a:pt x="2743221" y="593569"/>
                </a:lnTo>
                <a:lnTo>
                  <a:pt x="2735683" y="594281"/>
                </a:lnTo>
                <a:cubicBezTo>
                  <a:pt x="2729329" y="594707"/>
                  <a:pt x="2722949" y="594876"/>
                  <a:pt x="2716000" y="594589"/>
                </a:cubicBezTo>
                <a:cubicBezTo>
                  <a:pt x="2720666" y="596160"/>
                  <a:pt x="2728105" y="597778"/>
                  <a:pt x="2732808" y="599692"/>
                </a:cubicBezTo>
                <a:cubicBezTo>
                  <a:pt x="2691433" y="604154"/>
                  <a:pt x="2691433" y="604154"/>
                  <a:pt x="2691433" y="604154"/>
                </a:cubicBezTo>
                <a:cubicBezTo>
                  <a:pt x="2667199" y="605557"/>
                  <a:pt x="2643476" y="606906"/>
                  <a:pt x="2620087" y="608521"/>
                </a:cubicBezTo>
                <a:lnTo>
                  <a:pt x="2558358" y="613833"/>
                </a:lnTo>
                <a:lnTo>
                  <a:pt x="2557564" y="613752"/>
                </a:lnTo>
                <a:cubicBezTo>
                  <a:pt x="2557564" y="613752"/>
                  <a:pt x="2557564" y="613752"/>
                  <a:pt x="2555171" y="614009"/>
                </a:cubicBezTo>
                <a:cubicBezTo>
                  <a:pt x="2555171" y="614009"/>
                  <a:pt x="2552776" y="614268"/>
                  <a:pt x="2550725" y="614490"/>
                </a:cubicBezTo>
                <a:lnTo>
                  <a:pt x="2558358" y="613833"/>
                </a:lnTo>
                <a:lnTo>
                  <a:pt x="2567663" y="614780"/>
                </a:lnTo>
                <a:cubicBezTo>
                  <a:pt x="2569105" y="614928"/>
                  <a:pt x="2569105" y="614928"/>
                  <a:pt x="2569105" y="614928"/>
                </a:cubicBezTo>
                <a:cubicBezTo>
                  <a:pt x="2559615" y="613531"/>
                  <a:pt x="2550725" y="614490"/>
                  <a:pt x="2541751" y="617878"/>
                </a:cubicBezTo>
                <a:cubicBezTo>
                  <a:pt x="2534912" y="618615"/>
                  <a:pt x="2544061" y="620050"/>
                  <a:pt x="2551499" y="621667"/>
                </a:cubicBezTo>
                <a:cubicBezTo>
                  <a:pt x="2530643" y="623917"/>
                  <a:pt x="2507732" y="626389"/>
                  <a:pt x="2487096" y="630689"/>
                </a:cubicBezTo>
                <a:cubicBezTo>
                  <a:pt x="2480257" y="631426"/>
                  <a:pt x="2489747" y="632823"/>
                  <a:pt x="2499239" y="634220"/>
                </a:cubicBezTo>
                <a:cubicBezTo>
                  <a:pt x="2462308" y="638204"/>
                  <a:pt x="2462308" y="638204"/>
                  <a:pt x="2462308" y="638204"/>
                </a:cubicBezTo>
                <a:cubicBezTo>
                  <a:pt x="2459915" y="638461"/>
                  <a:pt x="2459915" y="638461"/>
                  <a:pt x="2462530" y="640253"/>
                </a:cubicBezTo>
                <a:cubicBezTo>
                  <a:pt x="2478602" y="638521"/>
                  <a:pt x="2492621" y="637008"/>
                  <a:pt x="2508690" y="635275"/>
                </a:cubicBezTo>
                <a:cubicBezTo>
                  <a:pt x="2538438" y="632067"/>
                  <a:pt x="2568529" y="628821"/>
                  <a:pt x="2598277" y="625613"/>
                </a:cubicBezTo>
                <a:cubicBezTo>
                  <a:pt x="2603322" y="627488"/>
                  <a:pt x="2603322" y="627488"/>
                  <a:pt x="2603322" y="627488"/>
                </a:cubicBezTo>
                <a:cubicBezTo>
                  <a:pt x="2596142" y="628264"/>
                  <a:pt x="2586909" y="629260"/>
                  <a:pt x="2580071" y="629998"/>
                </a:cubicBezTo>
                <a:cubicBezTo>
                  <a:pt x="2570838" y="630994"/>
                  <a:pt x="2592434" y="635580"/>
                  <a:pt x="2594827" y="635321"/>
                </a:cubicBezTo>
                <a:cubicBezTo>
                  <a:pt x="2604318" y="636719"/>
                  <a:pt x="2613550" y="635722"/>
                  <a:pt x="2620645" y="637378"/>
                </a:cubicBezTo>
                <a:cubicBezTo>
                  <a:pt x="2595086" y="637714"/>
                  <a:pt x="2567390" y="640701"/>
                  <a:pt x="2542086" y="643431"/>
                </a:cubicBezTo>
                <a:cubicBezTo>
                  <a:pt x="2514390" y="646417"/>
                  <a:pt x="2489086" y="649147"/>
                  <a:pt x="2461648" y="654527"/>
                </a:cubicBezTo>
                <a:cubicBezTo>
                  <a:pt x="2452758" y="655486"/>
                  <a:pt x="2476405" y="659851"/>
                  <a:pt x="2480850" y="659372"/>
                </a:cubicBezTo>
                <a:cubicBezTo>
                  <a:pt x="2504358" y="659257"/>
                  <a:pt x="2529663" y="656527"/>
                  <a:pt x="2552830" y="656449"/>
                </a:cubicBezTo>
                <a:cubicBezTo>
                  <a:pt x="2575740" y="653979"/>
                  <a:pt x="2601264" y="653300"/>
                  <a:pt x="2624173" y="650830"/>
                </a:cubicBezTo>
                <a:cubicBezTo>
                  <a:pt x="2598870" y="653559"/>
                  <a:pt x="2571516" y="656509"/>
                  <a:pt x="2546213" y="659237"/>
                </a:cubicBezTo>
                <a:cubicBezTo>
                  <a:pt x="2543819" y="659496"/>
                  <a:pt x="2541425" y="659754"/>
                  <a:pt x="2541425" y="659754"/>
                </a:cubicBezTo>
                <a:cubicBezTo>
                  <a:pt x="2505096" y="666093"/>
                  <a:pt x="2505096" y="666093"/>
                  <a:pt x="2505096" y="666093"/>
                </a:cubicBezTo>
                <a:cubicBezTo>
                  <a:pt x="2495864" y="667089"/>
                  <a:pt x="2484496" y="670735"/>
                  <a:pt x="2472871" y="671989"/>
                </a:cubicBezTo>
                <a:cubicBezTo>
                  <a:pt x="2466032" y="672727"/>
                  <a:pt x="2485235" y="677572"/>
                  <a:pt x="2494467" y="676576"/>
                </a:cubicBezTo>
                <a:cubicBezTo>
                  <a:pt x="2531137" y="670200"/>
                  <a:pt x="2531137" y="670200"/>
                  <a:pt x="2531137" y="670200"/>
                </a:cubicBezTo>
                <a:cubicBezTo>
                  <a:pt x="2588581" y="664003"/>
                  <a:pt x="2643891" y="660460"/>
                  <a:pt x="2698545" y="647649"/>
                </a:cubicBezTo>
                <a:cubicBezTo>
                  <a:pt x="2703675" y="647096"/>
                  <a:pt x="2690310" y="644648"/>
                  <a:pt x="2681178" y="642666"/>
                </a:cubicBezTo>
                <a:lnTo>
                  <a:pt x="2675625" y="641263"/>
                </a:lnTo>
                <a:lnTo>
                  <a:pt x="2702255" y="639122"/>
                </a:lnTo>
                <a:cubicBezTo>
                  <a:pt x="2716723" y="638168"/>
                  <a:pt x="2731148" y="637216"/>
                  <a:pt x="2746022" y="635613"/>
                </a:cubicBezTo>
                <a:cubicBezTo>
                  <a:pt x="2755252" y="634617"/>
                  <a:pt x="2731571" y="629910"/>
                  <a:pt x="2726561" y="628376"/>
                </a:cubicBezTo>
                <a:cubicBezTo>
                  <a:pt x="2696555" y="629191"/>
                  <a:pt x="2663814" y="630301"/>
                  <a:pt x="2633809" y="631116"/>
                </a:cubicBezTo>
                <a:cubicBezTo>
                  <a:pt x="2668344" y="627392"/>
                  <a:pt x="2700743" y="626318"/>
                  <a:pt x="2733143" y="625245"/>
                </a:cubicBezTo>
                <a:cubicBezTo>
                  <a:pt x="2747161" y="623732"/>
                  <a:pt x="2723171" y="619403"/>
                  <a:pt x="2716075" y="617749"/>
                </a:cubicBezTo>
                <a:lnTo>
                  <a:pt x="2711630" y="618227"/>
                </a:lnTo>
                <a:cubicBezTo>
                  <a:pt x="2708978" y="616093"/>
                  <a:pt x="2704276" y="614180"/>
                  <a:pt x="2699490" y="614696"/>
                </a:cubicBezTo>
                <a:cubicBezTo>
                  <a:pt x="2704276" y="614180"/>
                  <a:pt x="2706326" y="613960"/>
                  <a:pt x="2711115" y="613442"/>
                </a:cubicBezTo>
                <a:cubicBezTo>
                  <a:pt x="2708721" y="613702"/>
                  <a:pt x="2706106" y="611909"/>
                  <a:pt x="2704054" y="612129"/>
                </a:cubicBezTo>
                <a:cubicBezTo>
                  <a:pt x="2713287" y="611133"/>
                  <a:pt x="2713287" y="611133"/>
                  <a:pt x="2713287" y="611133"/>
                </a:cubicBezTo>
                <a:cubicBezTo>
                  <a:pt x="2782236" y="605772"/>
                  <a:pt x="2782236" y="605772"/>
                  <a:pt x="2782236" y="605772"/>
                </a:cubicBezTo>
                <a:cubicBezTo>
                  <a:pt x="2778049" y="608644"/>
                  <a:pt x="2782752" y="610558"/>
                  <a:pt x="2789850" y="612213"/>
                </a:cubicBezTo>
                <a:cubicBezTo>
                  <a:pt x="2806263" y="610442"/>
                  <a:pt x="2822555" y="610759"/>
                  <a:pt x="2838626" y="609027"/>
                </a:cubicBezTo>
                <a:cubicBezTo>
                  <a:pt x="2841018" y="608768"/>
                  <a:pt x="2841276" y="611160"/>
                  <a:pt x="2843329" y="610938"/>
                </a:cubicBezTo>
                <a:cubicBezTo>
                  <a:pt x="2832044" y="612157"/>
                  <a:pt x="2820160" y="611018"/>
                  <a:pt x="2810929" y="612013"/>
                </a:cubicBezTo>
                <a:lnTo>
                  <a:pt x="2887221" y="609995"/>
                </a:lnTo>
                <a:lnTo>
                  <a:pt x="2884495" y="612901"/>
                </a:lnTo>
                <a:cubicBezTo>
                  <a:pt x="2881916" y="612524"/>
                  <a:pt x="2871159" y="610953"/>
                  <a:pt x="2870845" y="613105"/>
                </a:cubicBezTo>
                <a:cubicBezTo>
                  <a:pt x="2871569" y="612661"/>
                  <a:pt x="2871344" y="614208"/>
                  <a:pt x="2870519" y="616696"/>
                </a:cubicBezTo>
                <a:lnTo>
                  <a:pt x="2869161" y="619910"/>
                </a:lnTo>
                <a:lnTo>
                  <a:pt x="2863976" y="620469"/>
                </a:lnTo>
                <a:lnTo>
                  <a:pt x="2865368" y="614501"/>
                </a:lnTo>
                <a:lnTo>
                  <a:pt x="2860092" y="620889"/>
                </a:lnTo>
                <a:lnTo>
                  <a:pt x="2856208" y="621307"/>
                </a:lnTo>
                <a:cubicBezTo>
                  <a:pt x="2817227" y="625512"/>
                  <a:pt x="2775769" y="632404"/>
                  <a:pt x="2737011" y="638658"/>
                </a:cubicBezTo>
                <a:cubicBezTo>
                  <a:pt x="2727779" y="639655"/>
                  <a:pt x="2751425" y="644021"/>
                  <a:pt x="2753819" y="643762"/>
                </a:cubicBezTo>
                <a:cubicBezTo>
                  <a:pt x="2775193" y="646297"/>
                  <a:pt x="2775193" y="646297"/>
                  <a:pt x="2775193" y="646297"/>
                </a:cubicBezTo>
                <a:cubicBezTo>
                  <a:pt x="2765960" y="647294"/>
                  <a:pt x="2759342" y="650082"/>
                  <a:pt x="2756949" y="650340"/>
                </a:cubicBezTo>
                <a:cubicBezTo>
                  <a:pt x="2752420" y="653249"/>
                  <a:pt x="2750369" y="653470"/>
                  <a:pt x="2745581" y="653988"/>
                </a:cubicBezTo>
                <a:cubicBezTo>
                  <a:pt x="2674460" y="661658"/>
                  <a:pt x="2605391" y="669107"/>
                  <a:pt x="2534441" y="681601"/>
                </a:cubicBezTo>
                <a:cubicBezTo>
                  <a:pt x="2525210" y="682596"/>
                  <a:pt x="2551251" y="686704"/>
                  <a:pt x="2556296" y="688581"/>
                </a:cubicBezTo>
                <a:cubicBezTo>
                  <a:pt x="2584212" y="687643"/>
                  <a:pt x="2614219" y="686828"/>
                  <a:pt x="2642173" y="686233"/>
                </a:cubicBezTo>
                <a:cubicBezTo>
                  <a:pt x="2642173" y="686233"/>
                  <a:pt x="2642395" y="688284"/>
                  <a:pt x="2640002" y="688543"/>
                </a:cubicBezTo>
                <a:cubicBezTo>
                  <a:pt x="2601021" y="692746"/>
                  <a:pt x="2559646" y="697209"/>
                  <a:pt x="2520842" y="706235"/>
                </a:cubicBezTo>
                <a:cubicBezTo>
                  <a:pt x="2509558" y="707453"/>
                  <a:pt x="2535599" y="711561"/>
                  <a:pt x="2540043" y="711081"/>
                </a:cubicBezTo>
                <a:cubicBezTo>
                  <a:pt x="2561159" y="711224"/>
                  <a:pt x="2581674" y="709011"/>
                  <a:pt x="2602791" y="709155"/>
                </a:cubicBezTo>
                <a:cubicBezTo>
                  <a:pt x="2595830" y="711979"/>
                  <a:pt x="2587198" y="715331"/>
                  <a:pt x="2578225" y="718719"/>
                </a:cubicBezTo>
                <a:cubicBezTo>
                  <a:pt x="2564205" y="720232"/>
                  <a:pt x="2564205" y="720232"/>
                  <a:pt x="2564205" y="720232"/>
                </a:cubicBezTo>
                <a:cubicBezTo>
                  <a:pt x="2559503" y="718318"/>
                  <a:pt x="2549792" y="714871"/>
                  <a:pt x="2540781" y="717917"/>
                </a:cubicBezTo>
                <a:cubicBezTo>
                  <a:pt x="2497013" y="722638"/>
                  <a:pt x="2458033" y="726843"/>
                  <a:pt x="2417433" y="738483"/>
                </a:cubicBezTo>
                <a:cubicBezTo>
                  <a:pt x="2408201" y="739478"/>
                  <a:pt x="2427402" y="744324"/>
                  <a:pt x="2431848" y="743845"/>
                </a:cubicBezTo>
                <a:cubicBezTo>
                  <a:pt x="2422615" y="744840"/>
                  <a:pt x="2422615" y="744840"/>
                  <a:pt x="2422615" y="744840"/>
                </a:cubicBezTo>
                <a:cubicBezTo>
                  <a:pt x="2418171" y="745320"/>
                  <a:pt x="2418391" y="747370"/>
                  <a:pt x="2420784" y="747112"/>
                </a:cubicBezTo>
                <a:cubicBezTo>
                  <a:pt x="2383856" y="751094"/>
                  <a:pt x="2344876" y="755300"/>
                  <a:pt x="2308205" y="761675"/>
                </a:cubicBezTo>
                <a:cubicBezTo>
                  <a:pt x="2298973" y="762671"/>
                  <a:pt x="2317954" y="765465"/>
                  <a:pt x="2317954" y="765465"/>
                </a:cubicBezTo>
                <a:cubicBezTo>
                  <a:pt x="2341600" y="769830"/>
                  <a:pt x="2367162" y="769493"/>
                  <a:pt x="2394858" y="766506"/>
                </a:cubicBezTo>
                <a:cubicBezTo>
                  <a:pt x="2353484" y="770969"/>
                  <a:pt x="2312110" y="775431"/>
                  <a:pt x="2270617" y="781981"/>
                </a:cubicBezTo>
                <a:cubicBezTo>
                  <a:pt x="2263776" y="782719"/>
                  <a:pt x="2285410" y="787647"/>
                  <a:pt x="2292249" y="786910"/>
                </a:cubicBezTo>
                <a:cubicBezTo>
                  <a:pt x="2364191" y="783646"/>
                  <a:pt x="2435571" y="778368"/>
                  <a:pt x="2509086" y="770438"/>
                </a:cubicBezTo>
                <a:cubicBezTo>
                  <a:pt x="2509307" y="772489"/>
                  <a:pt x="2519056" y="776278"/>
                  <a:pt x="2528290" y="775283"/>
                </a:cubicBezTo>
                <a:cubicBezTo>
                  <a:pt x="2470844" y="781478"/>
                  <a:pt x="2413398" y="787674"/>
                  <a:pt x="2366182" y="802104"/>
                </a:cubicBezTo>
                <a:cubicBezTo>
                  <a:pt x="2359001" y="802879"/>
                  <a:pt x="2385041" y="806986"/>
                  <a:pt x="2387436" y="806726"/>
                </a:cubicBezTo>
                <a:cubicBezTo>
                  <a:pt x="2401371" y="807645"/>
                  <a:pt x="2401371" y="807645"/>
                  <a:pt x="2401371" y="807645"/>
                </a:cubicBezTo>
                <a:cubicBezTo>
                  <a:pt x="2385300" y="809379"/>
                  <a:pt x="2385300" y="809379"/>
                  <a:pt x="2385300" y="809379"/>
                </a:cubicBezTo>
                <a:cubicBezTo>
                  <a:pt x="2378681" y="812166"/>
                  <a:pt x="2402330" y="816532"/>
                  <a:pt x="2407117" y="816016"/>
                </a:cubicBezTo>
                <a:cubicBezTo>
                  <a:pt x="2427973" y="813766"/>
                  <a:pt x="2446355" y="814205"/>
                  <a:pt x="2469347" y="809303"/>
                </a:cubicBezTo>
                <a:cubicBezTo>
                  <a:pt x="2473794" y="808824"/>
                  <a:pt x="2464340" y="807769"/>
                  <a:pt x="2454850" y="806372"/>
                </a:cubicBezTo>
                <a:cubicBezTo>
                  <a:pt x="2502584" y="796729"/>
                  <a:pt x="2551138" y="791492"/>
                  <a:pt x="2596957" y="786550"/>
                </a:cubicBezTo>
                <a:cubicBezTo>
                  <a:pt x="2599349" y="786291"/>
                  <a:pt x="2599349" y="786291"/>
                  <a:pt x="2599349" y="786291"/>
                </a:cubicBezTo>
                <a:cubicBezTo>
                  <a:pt x="2604016" y="787863"/>
                  <a:pt x="2618294" y="788743"/>
                  <a:pt x="2622738" y="788264"/>
                </a:cubicBezTo>
                <a:cubicBezTo>
                  <a:pt x="2664370" y="786194"/>
                  <a:pt x="2703692" y="781952"/>
                  <a:pt x="2745287" y="779543"/>
                </a:cubicBezTo>
                <a:cubicBezTo>
                  <a:pt x="2699643" y="789306"/>
                  <a:pt x="2651689" y="796899"/>
                  <a:pt x="2608399" y="806063"/>
                </a:cubicBezTo>
                <a:cubicBezTo>
                  <a:pt x="2601561" y="806800"/>
                  <a:pt x="2625465" y="813558"/>
                  <a:pt x="2630254" y="813043"/>
                </a:cubicBezTo>
                <a:cubicBezTo>
                  <a:pt x="2646324" y="811308"/>
                  <a:pt x="2662395" y="809576"/>
                  <a:pt x="2678724" y="810235"/>
                </a:cubicBezTo>
                <a:cubicBezTo>
                  <a:pt x="2676331" y="810493"/>
                  <a:pt x="2674278" y="810715"/>
                  <a:pt x="2669493" y="811231"/>
                </a:cubicBezTo>
                <a:cubicBezTo>
                  <a:pt x="2625982" y="818344"/>
                  <a:pt x="2582437" y="825115"/>
                  <a:pt x="2539527" y="834584"/>
                </a:cubicBezTo>
                <a:cubicBezTo>
                  <a:pt x="2530517" y="837631"/>
                  <a:pt x="2556593" y="842080"/>
                  <a:pt x="2561038" y="841601"/>
                </a:cubicBezTo>
                <a:cubicBezTo>
                  <a:pt x="2577108" y="839869"/>
                  <a:pt x="2595795" y="839927"/>
                  <a:pt x="2611865" y="838194"/>
                </a:cubicBezTo>
                <a:cubicBezTo>
                  <a:pt x="2593659" y="842578"/>
                  <a:pt x="2577588" y="844312"/>
                  <a:pt x="2559467" y="846266"/>
                </a:cubicBezTo>
                <a:cubicBezTo>
                  <a:pt x="2554681" y="846782"/>
                  <a:pt x="2547582" y="845128"/>
                  <a:pt x="2545188" y="845386"/>
                </a:cubicBezTo>
                <a:cubicBezTo>
                  <a:pt x="2487522" y="849530"/>
                  <a:pt x="2425034" y="853851"/>
                  <a:pt x="2365195" y="860304"/>
                </a:cubicBezTo>
                <a:cubicBezTo>
                  <a:pt x="2411357" y="855325"/>
                  <a:pt x="2457516" y="850345"/>
                  <a:pt x="2503337" y="845405"/>
                </a:cubicBezTo>
                <a:cubicBezTo>
                  <a:pt x="2510174" y="844667"/>
                  <a:pt x="2488662" y="837650"/>
                  <a:pt x="2479431" y="838645"/>
                </a:cubicBezTo>
                <a:cubicBezTo>
                  <a:pt x="2417198" y="845358"/>
                  <a:pt x="2417198" y="845358"/>
                  <a:pt x="2417198" y="845358"/>
                </a:cubicBezTo>
                <a:cubicBezTo>
                  <a:pt x="2412496" y="843445"/>
                  <a:pt x="2403043" y="842390"/>
                  <a:pt x="2396204" y="843128"/>
                </a:cubicBezTo>
                <a:cubicBezTo>
                  <a:pt x="2377740" y="845118"/>
                  <a:pt x="2356882" y="847368"/>
                  <a:pt x="2338417" y="849361"/>
                </a:cubicBezTo>
                <a:cubicBezTo>
                  <a:pt x="2413553" y="833994"/>
                  <a:pt x="2492113" y="827941"/>
                  <a:pt x="2567763" y="817362"/>
                </a:cubicBezTo>
                <a:cubicBezTo>
                  <a:pt x="2574602" y="816625"/>
                  <a:pt x="2555485" y="809349"/>
                  <a:pt x="2546253" y="810345"/>
                </a:cubicBezTo>
                <a:cubicBezTo>
                  <a:pt x="2452394" y="825309"/>
                  <a:pt x="2355112" y="830960"/>
                  <a:pt x="2266779" y="852246"/>
                </a:cubicBezTo>
                <a:cubicBezTo>
                  <a:pt x="2259941" y="852983"/>
                  <a:pt x="2267038" y="854638"/>
                  <a:pt x="2274134" y="856293"/>
                </a:cubicBezTo>
                <a:cubicBezTo>
                  <a:pt x="2262508" y="857547"/>
                  <a:pt x="2251225" y="858765"/>
                  <a:pt x="2239820" y="862069"/>
                </a:cubicBezTo>
                <a:cubicBezTo>
                  <a:pt x="2235375" y="862548"/>
                  <a:pt x="2242472" y="864204"/>
                  <a:pt x="2249568" y="865859"/>
                </a:cubicBezTo>
                <a:cubicBezTo>
                  <a:pt x="2229052" y="868071"/>
                  <a:pt x="2208416" y="872372"/>
                  <a:pt x="2187817" y="877015"/>
                </a:cubicBezTo>
                <a:cubicBezTo>
                  <a:pt x="2178583" y="878010"/>
                  <a:pt x="2204624" y="882117"/>
                  <a:pt x="2209410" y="881602"/>
                </a:cubicBezTo>
                <a:cubicBezTo>
                  <a:pt x="2246341" y="877618"/>
                  <a:pt x="2283184" y="876065"/>
                  <a:pt x="2320114" y="872082"/>
                </a:cubicBezTo>
                <a:cubicBezTo>
                  <a:pt x="2357042" y="868100"/>
                  <a:pt x="2393629" y="864152"/>
                  <a:pt x="2433208" y="862305"/>
                </a:cubicBezTo>
                <a:cubicBezTo>
                  <a:pt x="2400725" y="865808"/>
                  <a:pt x="2368585" y="869275"/>
                  <a:pt x="2339094" y="874875"/>
                </a:cubicBezTo>
                <a:cubicBezTo>
                  <a:pt x="2330083" y="877923"/>
                  <a:pt x="2351372" y="882888"/>
                  <a:pt x="2356160" y="882372"/>
                </a:cubicBezTo>
                <a:cubicBezTo>
                  <a:pt x="2374846" y="882431"/>
                  <a:pt x="2390916" y="880699"/>
                  <a:pt x="2409039" y="878743"/>
                </a:cubicBezTo>
                <a:cubicBezTo>
                  <a:pt x="2347666" y="890203"/>
                  <a:pt x="2282781" y="894781"/>
                  <a:pt x="2224024" y="908035"/>
                </a:cubicBezTo>
                <a:cubicBezTo>
                  <a:pt x="2214790" y="909030"/>
                  <a:pt x="2238438" y="913396"/>
                  <a:pt x="2245276" y="912658"/>
                </a:cubicBezTo>
                <a:cubicBezTo>
                  <a:pt x="2270580" y="909929"/>
                  <a:pt x="2295884" y="907200"/>
                  <a:pt x="2323580" y="904213"/>
                </a:cubicBezTo>
                <a:cubicBezTo>
                  <a:pt x="2325973" y="903955"/>
                  <a:pt x="2328026" y="903734"/>
                  <a:pt x="2330418" y="903476"/>
                </a:cubicBezTo>
                <a:cubicBezTo>
                  <a:pt x="2342044" y="902222"/>
                  <a:pt x="2351275" y="901225"/>
                  <a:pt x="2362302" y="897616"/>
                </a:cubicBezTo>
                <a:cubicBezTo>
                  <a:pt x="2351275" y="901225"/>
                  <a:pt x="2351275" y="901225"/>
                  <a:pt x="2351275" y="901225"/>
                </a:cubicBezTo>
                <a:cubicBezTo>
                  <a:pt x="2344354" y="904393"/>
                  <a:pt x="2368083" y="906328"/>
                  <a:pt x="2372529" y="905849"/>
                </a:cubicBezTo>
                <a:cubicBezTo>
                  <a:pt x="2409715" y="904259"/>
                  <a:pt x="2444250" y="900534"/>
                  <a:pt x="2480838" y="896587"/>
                </a:cubicBezTo>
                <a:cubicBezTo>
                  <a:pt x="2414677" y="908563"/>
                  <a:pt x="2345828" y="918066"/>
                  <a:pt x="2279889" y="932094"/>
                </a:cubicBezTo>
                <a:cubicBezTo>
                  <a:pt x="2261544" y="931998"/>
                  <a:pt x="2243081" y="933989"/>
                  <a:pt x="2224616" y="935980"/>
                </a:cubicBezTo>
                <a:cubicBezTo>
                  <a:pt x="2249402" y="928466"/>
                  <a:pt x="2274706" y="925737"/>
                  <a:pt x="2299787" y="920956"/>
                </a:cubicBezTo>
                <a:cubicBezTo>
                  <a:pt x="2306626" y="920219"/>
                  <a:pt x="2287387" y="915033"/>
                  <a:pt x="2278154" y="916028"/>
                </a:cubicBezTo>
                <a:cubicBezTo>
                  <a:pt x="2234988" y="923104"/>
                  <a:pt x="2193789" y="932389"/>
                  <a:pt x="2152893" y="941295"/>
                </a:cubicBezTo>
                <a:cubicBezTo>
                  <a:pt x="2146315" y="944426"/>
                  <a:pt x="2160812" y="947356"/>
                  <a:pt x="2169702" y="946398"/>
                </a:cubicBezTo>
                <a:lnTo>
                  <a:pt x="2124153" y="957112"/>
                </a:lnTo>
                <a:lnTo>
                  <a:pt x="2125761" y="959442"/>
                </a:lnTo>
                <a:lnTo>
                  <a:pt x="2148799" y="960966"/>
                </a:lnTo>
                <a:cubicBezTo>
                  <a:pt x="2171434" y="962463"/>
                  <a:pt x="2171434" y="962463"/>
                  <a:pt x="2171434" y="962463"/>
                </a:cubicBezTo>
                <a:cubicBezTo>
                  <a:pt x="2166990" y="962944"/>
                  <a:pt x="2179612" y="970918"/>
                  <a:pt x="2179612" y="970918"/>
                </a:cubicBezTo>
                <a:cubicBezTo>
                  <a:pt x="2181920" y="973089"/>
                  <a:pt x="2186707" y="972573"/>
                  <a:pt x="2189018" y="974744"/>
                </a:cubicBezTo>
                <a:cubicBezTo>
                  <a:pt x="2158532" y="971117"/>
                  <a:pt x="2158532" y="971117"/>
                  <a:pt x="2158532" y="971117"/>
                </a:cubicBezTo>
                <a:cubicBezTo>
                  <a:pt x="2156138" y="971375"/>
                  <a:pt x="2161663" y="977695"/>
                  <a:pt x="2166329" y="979267"/>
                </a:cubicBezTo>
                <a:cubicBezTo>
                  <a:pt x="2145335" y="977036"/>
                  <a:pt x="2145335" y="977036"/>
                  <a:pt x="2145335" y="977036"/>
                </a:cubicBezTo>
                <a:cubicBezTo>
                  <a:pt x="2142682" y="974901"/>
                  <a:pt x="2137500" y="968545"/>
                  <a:pt x="2132713" y="969061"/>
                </a:cubicBezTo>
                <a:lnTo>
                  <a:pt x="2132009" y="968495"/>
                </a:lnTo>
                <a:lnTo>
                  <a:pt x="2143327" y="984894"/>
                </a:lnTo>
                <a:lnTo>
                  <a:pt x="2214541" y="974066"/>
                </a:lnTo>
                <a:cubicBezTo>
                  <a:pt x="2214541" y="974066"/>
                  <a:pt x="2216934" y="973810"/>
                  <a:pt x="2219329" y="973551"/>
                </a:cubicBezTo>
                <a:lnTo>
                  <a:pt x="2144849" y="987101"/>
                </a:lnTo>
                <a:lnTo>
                  <a:pt x="2147800" y="991374"/>
                </a:lnTo>
                <a:lnTo>
                  <a:pt x="2163137" y="991367"/>
                </a:lnTo>
                <a:cubicBezTo>
                  <a:pt x="2165531" y="991109"/>
                  <a:pt x="2162879" y="988974"/>
                  <a:pt x="2160265" y="987182"/>
                </a:cubicBezTo>
                <a:cubicBezTo>
                  <a:pt x="2186564" y="993683"/>
                  <a:pt x="2186564" y="993683"/>
                  <a:pt x="2186564" y="993683"/>
                </a:cubicBezTo>
                <a:cubicBezTo>
                  <a:pt x="2181860" y="991768"/>
                  <a:pt x="2177072" y="992286"/>
                  <a:pt x="2172628" y="992765"/>
                </a:cubicBezTo>
                <a:cubicBezTo>
                  <a:pt x="2167841" y="993281"/>
                  <a:pt x="2173107" y="997210"/>
                  <a:pt x="2175416" y="999380"/>
                </a:cubicBezTo>
                <a:lnTo>
                  <a:pt x="2151987" y="997443"/>
                </a:lnTo>
                <a:lnTo>
                  <a:pt x="2157897" y="1006007"/>
                </a:lnTo>
                <a:lnTo>
                  <a:pt x="2189911" y="1010809"/>
                </a:lnTo>
                <a:lnTo>
                  <a:pt x="2160262" y="1009433"/>
                </a:lnTo>
                <a:lnTo>
                  <a:pt x="2168061" y="1020731"/>
                </a:lnTo>
                <a:lnTo>
                  <a:pt x="2168738" y="1020848"/>
                </a:lnTo>
                <a:cubicBezTo>
                  <a:pt x="2182933" y="1024158"/>
                  <a:pt x="2199261" y="1024817"/>
                  <a:pt x="2215811" y="1027528"/>
                </a:cubicBezTo>
                <a:lnTo>
                  <a:pt x="2216069" y="1029921"/>
                </a:lnTo>
                <a:cubicBezTo>
                  <a:pt x="2202133" y="1029002"/>
                  <a:pt x="2185584" y="1026292"/>
                  <a:pt x="2171306" y="1025412"/>
                </a:cubicBezTo>
                <a:lnTo>
                  <a:pt x="2171292" y="1025414"/>
                </a:lnTo>
                <a:lnTo>
                  <a:pt x="2178148" y="1035346"/>
                </a:lnTo>
                <a:lnTo>
                  <a:pt x="2208336" y="1037195"/>
                </a:lnTo>
                <a:cubicBezTo>
                  <a:pt x="2220997" y="1038726"/>
                  <a:pt x="2233504" y="1040834"/>
                  <a:pt x="2245498" y="1042998"/>
                </a:cubicBezTo>
                <a:cubicBezTo>
                  <a:pt x="2247891" y="1042741"/>
                  <a:pt x="2245241" y="1040606"/>
                  <a:pt x="2244982" y="1038214"/>
                </a:cubicBezTo>
                <a:cubicBezTo>
                  <a:pt x="2247375" y="1037955"/>
                  <a:pt x="2247375" y="1037955"/>
                  <a:pt x="2247375" y="1037955"/>
                </a:cubicBezTo>
                <a:cubicBezTo>
                  <a:pt x="2247633" y="1040347"/>
                  <a:pt x="2252817" y="1046705"/>
                  <a:pt x="2257260" y="1046225"/>
                </a:cubicBezTo>
                <a:cubicBezTo>
                  <a:pt x="2283338" y="1050675"/>
                  <a:pt x="2283338" y="1050675"/>
                  <a:pt x="2283338" y="1050675"/>
                </a:cubicBezTo>
                <a:cubicBezTo>
                  <a:pt x="2299630" y="1050992"/>
                  <a:pt x="2318869" y="1056178"/>
                  <a:pt x="2337812" y="1058631"/>
                </a:cubicBezTo>
                <a:cubicBezTo>
                  <a:pt x="2323656" y="1055662"/>
                  <a:pt x="2309379" y="1054782"/>
                  <a:pt x="2295443" y="1053865"/>
                </a:cubicBezTo>
                <a:cubicBezTo>
                  <a:pt x="2293049" y="1054123"/>
                  <a:pt x="2293307" y="1056515"/>
                  <a:pt x="2295702" y="1056257"/>
                </a:cubicBezTo>
                <a:cubicBezTo>
                  <a:pt x="2265217" y="1052630"/>
                  <a:pt x="2234352" y="1048696"/>
                  <a:pt x="2201473" y="1045325"/>
                </a:cubicBezTo>
                <a:lnTo>
                  <a:pt x="2184520" y="1044579"/>
                </a:lnTo>
                <a:lnTo>
                  <a:pt x="2200920" y="1068345"/>
                </a:lnTo>
                <a:lnTo>
                  <a:pt x="2187075" y="1070058"/>
                </a:lnTo>
                <a:lnTo>
                  <a:pt x="2134743" y="1082954"/>
                </a:lnTo>
                <a:lnTo>
                  <a:pt x="2138041" y="1082597"/>
                </a:lnTo>
                <a:cubicBezTo>
                  <a:pt x="2154332" y="1082917"/>
                  <a:pt x="2154332" y="1082917"/>
                  <a:pt x="2154332" y="1082917"/>
                </a:cubicBezTo>
                <a:cubicBezTo>
                  <a:pt x="2161172" y="1082178"/>
                  <a:pt x="2168267" y="1083833"/>
                  <a:pt x="2175707" y="1085451"/>
                </a:cubicBezTo>
                <a:cubicBezTo>
                  <a:pt x="2178016" y="1087623"/>
                  <a:pt x="2183282" y="1091550"/>
                  <a:pt x="2185333" y="1091329"/>
                </a:cubicBezTo>
                <a:cubicBezTo>
                  <a:pt x="2199611" y="1092210"/>
                  <a:pt x="2199611" y="1092210"/>
                  <a:pt x="2199611" y="1092210"/>
                </a:cubicBezTo>
                <a:cubicBezTo>
                  <a:pt x="2209322" y="1095658"/>
                  <a:pt x="2220864" y="1096833"/>
                  <a:pt x="2230355" y="1098231"/>
                </a:cubicBezTo>
                <a:cubicBezTo>
                  <a:pt x="2242459" y="1101419"/>
                  <a:pt x="2242459" y="1101419"/>
                  <a:pt x="2242459" y="1101419"/>
                </a:cubicBezTo>
                <a:cubicBezTo>
                  <a:pt x="2244853" y="1101162"/>
                  <a:pt x="2244853" y="1101162"/>
                  <a:pt x="2244595" y="1098769"/>
                </a:cubicBezTo>
                <a:cubicBezTo>
                  <a:pt x="2254085" y="1100166"/>
                  <a:pt x="2263234" y="1101600"/>
                  <a:pt x="2275118" y="1102739"/>
                </a:cubicBezTo>
                <a:cubicBezTo>
                  <a:pt x="2274859" y="1100345"/>
                  <a:pt x="2274602" y="1097953"/>
                  <a:pt x="2271950" y="1095818"/>
                </a:cubicBezTo>
                <a:cubicBezTo>
                  <a:pt x="2307260" y="1099272"/>
                  <a:pt x="2307260" y="1099272"/>
                  <a:pt x="2307260" y="1099272"/>
                </a:cubicBezTo>
                <a:cubicBezTo>
                  <a:pt x="2316713" y="1100328"/>
                  <a:pt x="2326202" y="1101725"/>
                  <a:pt x="2335692" y="1103121"/>
                </a:cubicBezTo>
                <a:cubicBezTo>
                  <a:pt x="2333298" y="1103379"/>
                  <a:pt x="2330906" y="1103637"/>
                  <a:pt x="2328854" y="1103859"/>
                </a:cubicBezTo>
                <a:cubicBezTo>
                  <a:pt x="2326460" y="1104117"/>
                  <a:pt x="2334037" y="1110216"/>
                  <a:pt x="2336689" y="1112349"/>
                </a:cubicBezTo>
                <a:cubicBezTo>
                  <a:pt x="2349053" y="1117933"/>
                  <a:pt x="2363466" y="1123294"/>
                  <a:pt x="2377879" y="1128655"/>
                </a:cubicBezTo>
                <a:cubicBezTo>
                  <a:pt x="2350268" y="1129212"/>
                  <a:pt x="2293401" y="1121514"/>
                  <a:pt x="2297785" y="1139715"/>
                </a:cubicBezTo>
                <a:lnTo>
                  <a:pt x="2298042" y="1142107"/>
                </a:lnTo>
                <a:lnTo>
                  <a:pt x="2244361" y="1131285"/>
                </a:lnTo>
                <a:lnTo>
                  <a:pt x="2248954" y="1137942"/>
                </a:lnTo>
                <a:lnTo>
                  <a:pt x="2274875" y="1142185"/>
                </a:lnTo>
                <a:lnTo>
                  <a:pt x="2251249" y="1141267"/>
                </a:lnTo>
                <a:lnTo>
                  <a:pt x="2267551" y="1164889"/>
                </a:lnTo>
                <a:lnTo>
                  <a:pt x="2238270" y="1169914"/>
                </a:lnTo>
                <a:cubicBezTo>
                  <a:pt x="2241162" y="1174105"/>
                  <a:pt x="2243717" y="1178623"/>
                  <a:pt x="2247506" y="1182617"/>
                </a:cubicBezTo>
                <a:lnTo>
                  <a:pt x="2255518" y="1187224"/>
                </a:lnTo>
                <a:lnTo>
                  <a:pt x="2261131" y="1187929"/>
                </a:lnTo>
                <a:cubicBezTo>
                  <a:pt x="2261260" y="1189126"/>
                  <a:pt x="2262490" y="1190117"/>
                  <a:pt x="2264021" y="1191076"/>
                </a:cubicBezTo>
                <a:lnTo>
                  <a:pt x="2265852" y="1192230"/>
                </a:lnTo>
                <a:lnTo>
                  <a:pt x="2282891" y="1192691"/>
                </a:lnTo>
                <a:lnTo>
                  <a:pt x="2286819" y="1192807"/>
                </a:lnTo>
                <a:lnTo>
                  <a:pt x="2297547" y="1208351"/>
                </a:lnTo>
                <a:lnTo>
                  <a:pt x="2289207" y="1210545"/>
                </a:lnTo>
                <a:lnTo>
                  <a:pt x="2292383" y="1213908"/>
                </a:lnTo>
                <a:cubicBezTo>
                  <a:pt x="2294907" y="1215667"/>
                  <a:pt x="2298064" y="1217661"/>
                  <a:pt x="2299389" y="1218729"/>
                </a:cubicBezTo>
                <a:cubicBezTo>
                  <a:pt x="2327481" y="1222615"/>
                  <a:pt x="2353780" y="1229115"/>
                  <a:pt x="2382213" y="1232964"/>
                </a:cubicBezTo>
                <a:cubicBezTo>
                  <a:pt x="2379821" y="1233222"/>
                  <a:pt x="2379821" y="1233222"/>
                  <a:pt x="2379821" y="1233222"/>
                </a:cubicBezTo>
                <a:cubicBezTo>
                  <a:pt x="2361440" y="1232783"/>
                  <a:pt x="2340322" y="1232641"/>
                  <a:pt x="2321637" y="1232580"/>
                </a:cubicBezTo>
                <a:cubicBezTo>
                  <a:pt x="2302915" y="1232180"/>
                  <a:pt x="2284535" y="1231741"/>
                  <a:pt x="2266071" y="1233733"/>
                </a:cubicBezTo>
                <a:cubicBezTo>
                  <a:pt x="2261284" y="1234250"/>
                  <a:pt x="2271512" y="1242483"/>
                  <a:pt x="2273905" y="1242224"/>
                </a:cubicBezTo>
                <a:cubicBezTo>
                  <a:pt x="2276556" y="1244359"/>
                  <a:pt x="2278607" y="1244138"/>
                  <a:pt x="2281260" y="1246272"/>
                </a:cubicBezTo>
                <a:cubicBezTo>
                  <a:pt x="2279086" y="1248580"/>
                  <a:pt x="2274642" y="1249061"/>
                  <a:pt x="2272249" y="1249319"/>
                </a:cubicBezTo>
                <a:cubicBezTo>
                  <a:pt x="2272249" y="1249319"/>
                  <a:pt x="2270196" y="1249540"/>
                  <a:pt x="2268061" y="1252191"/>
                </a:cubicBezTo>
                <a:cubicBezTo>
                  <a:pt x="2235440" y="1251215"/>
                  <a:pt x="2202182" y="1247540"/>
                  <a:pt x="2167989" y="1251228"/>
                </a:cubicBezTo>
                <a:cubicBezTo>
                  <a:pt x="2163201" y="1251744"/>
                  <a:pt x="2175602" y="1257668"/>
                  <a:pt x="2177874" y="1259497"/>
                </a:cubicBezTo>
                <a:cubicBezTo>
                  <a:pt x="2190017" y="1263029"/>
                  <a:pt x="2204173" y="1265997"/>
                  <a:pt x="2216315" y="1269530"/>
                </a:cubicBezTo>
                <a:lnTo>
                  <a:pt x="2216573" y="1271922"/>
                </a:lnTo>
                <a:cubicBezTo>
                  <a:pt x="2197851" y="1271521"/>
                  <a:pt x="2177077" y="1271341"/>
                  <a:pt x="2158354" y="1270939"/>
                </a:cubicBezTo>
                <a:cubicBezTo>
                  <a:pt x="2153566" y="1271455"/>
                  <a:pt x="2166189" y="1279431"/>
                  <a:pt x="2168840" y="1281566"/>
                </a:cubicBezTo>
                <a:cubicBezTo>
                  <a:pt x="2178331" y="1282964"/>
                  <a:pt x="2187783" y="1284018"/>
                  <a:pt x="2197532" y="1287808"/>
                </a:cubicBezTo>
                <a:cubicBezTo>
                  <a:pt x="2192746" y="1288324"/>
                  <a:pt x="2188558" y="1291196"/>
                  <a:pt x="2183991" y="1293763"/>
                </a:cubicBezTo>
                <a:cubicBezTo>
                  <a:pt x="2177153" y="1294501"/>
                  <a:pt x="2177153" y="1294501"/>
                  <a:pt x="2177153" y="1294501"/>
                </a:cubicBezTo>
                <a:cubicBezTo>
                  <a:pt x="2176673" y="1290057"/>
                  <a:pt x="2171712" y="1285751"/>
                  <a:pt x="2166926" y="1286267"/>
                </a:cubicBezTo>
                <a:cubicBezTo>
                  <a:pt x="2145847" y="1286467"/>
                  <a:pt x="2127466" y="1286027"/>
                  <a:pt x="2109002" y="1288020"/>
                </a:cubicBezTo>
                <a:cubicBezTo>
                  <a:pt x="2104215" y="1288536"/>
                  <a:pt x="2112132" y="1294598"/>
                  <a:pt x="2114443" y="1296770"/>
                </a:cubicBezTo>
                <a:cubicBezTo>
                  <a:pt x="2109998" y="1297250"/>
                  <a:pt x="2109998" y="1297250"/>
                  <a:pt x="2109998" y="1297250"/>
                </a:cubicBezTo>
                <a:cubicBezTo>
                  <a:pt x="2109998" y="1297250"/>
                  <a:pt x="2107603" y="1297507"/>
                  <a:pt x="2110254" y="1299641"/>
                </a:cubicBezTo>
                <a:cubicBezTo>
                  <a:pt x="2091275" y="1296848"/>
                  <a:pt x="2074724" y="1294137"/>
                  <a:pt x="2056260" y="1296129"/>
                </a:cubicBezTo>
                <a:cubicBezTo>
                  <a:pt x="2053609" y="1293995"/>
                  <a:pt x="2061527" y="1300057"/>
                  <a:pt x="2061785" y="1302448"/>
                </a:cubicBezTo>
                <a:cubicBezTo>
                  <a:pt x="2071754" y="1308289"/>
                  <a:pt x="2083554" y="1311858"/>
                  <a:pt x="2095659" y="1315047"/>
                </a:cubicBezTo>
                <a:cubicBezTo>
                  <a:pt x="2076715" y="1312597"/>
                  <a:pt x="2057736" y="1309802"/>
                  <a:pt x="2039012" y="1309400"/>
                </a:cubicBezTo>
                <a:cubicBezTo>
                  <a:pt x="2034568" y="1309880"/>
                  <a:pt x="2044795" y="1318114"/>
                  <a:pt x="2046847" y="1317892"/>
                </a:cubicBezTo>
                <a:cubicBezTo>
                  <a:pt x="2080583" y="1326009"/>
                  <a:pt x="2113720" y="1331772"/>
                  <a:pt x="2146599" y="1335142"/>
                </a:cubicBezTo>
                <a:cubicBezTo>
                  <a:pt x="2146858" y="1337535"/>
                  <a:pt x="2149732" y="1341720"/>
                  <a:pt x="2154433" y="1343633"/>
                </a:cubicBezTo>
                <a:cubicBezTo>
                  <a:pt x="2128394" y="1339527"/>
                  <a:pt x="2102574" y="1337471"/>
                  <a:pt x="2077787" y="1344985"/>
                </a:cubicBezTo>
                <a:cubicBezTo>
                  <a:pt x="2075736" y="1345206"/>
                  <a:pt x="2085363" y="1351083"/>
                  <a:pt x="2088015" y="1353218"/>
                </a:cubicBezTo>
                <a:cubicBezTo>
                  <a:pt x="2095075" y="1354531"/>
                  <a:pt x="2095075" y="1354531"/>
                  <a:pt x="2095075" y="1354531"/>
                </a:cubicBezTo>
                <a:cubicBezTo>
                  <a:pt x="2090629" y="1355010"/>
                  <a:pt x="2088236" y="1355270"/>
                  <a:pt x="2085843" y="1355526"/>
                </a:cubicBezTo>
                <a:cubicBezTo>
                  <a:pt x="2083791" y="1355747"/>
                  <a:pt x="2094019" y="1363982"/>
                  <a:pt x="2096071" y="1363760"/>
                </a:cubicBezTo>
                <a:cubicBezTo>
                  <a:pt x="2105560" y="1365157"/>
                  <a:pt x="2115049" y="1366554"/>
                  <a:pt x="2124506" y="1367609"/>
                </a:cubicBezTo>
                <a:cubicBezTo>
                  <a:pt x="2126897" y="1367350"/>
                  <a:pt x="2121631" y="1363424"/>
                  <a:pt x="2119321" y="1361253"/>
                </a:cubicBezTo>
                <a:cubicBezTo>
                  <a:pt x="2139839" y="1359040"/>
                  <a:pt x="2163264" y="1361354"/>
                  <a:pt x="2184342" y="1361156"/>
                </a:cubicBezTo>
                <a:cubicBezTo>
                  <a:pt x="2186994" y="1363290"/>
                  <a:pt x="2194570" y="1369389"/>
                  <a:pt x="2196963" y="1369131"/>
                </a:cubicBezTo>
                <a:cubicBezTo>
                  <a:pt x="2250874" y="1375074"/>
                  <a:pt x="2250874" y="1375074"/>
                  <a:pt x="2250874" y="1375074"/>
                </a:cubicBezTo>
                <a:cubicBezTo>
                  <a:pt x="2230358" y="1377286"/>
                  <a:pt x="2207449" y="1379756"/>
                  <a:pt x="2186849" y="1384399"/>
                </a:cubicBezTo>
                <a:cubicBezTo>
                  <a:pt x="2184456" y="1384658"/>
                  <a:pt x="2194684" y="1392891"/>
                  <a:pt x="2194684" y="1392891"/>
                </a:cubicBezTo>
                <a:cubicBezTo>
                  <a:pt x="2204137" y="1393945"/>
                  <a:pt x="2211233" y="1395600"/>
                  <a:pt x="2218330" y="1397257"/>
                </a:cubicBezTo>
                <a:cubicBezTo>
                  <a:pt x="2213886" y="1397736"/>
                  <a:pt x="2213886" y="1397736"/>
                  <a:pt x="2213886" y="1397736"/>
                </a:cubicBezTo>
                <a:cubicBezTo>
                  <a:pt x="2193027" y="1399985"/>
                  <a:pt x="2172254" y="1399805"/>
                  <a:pt x="2154045" y="1404189"/>
                </a:cubicBezTo>
                <a:cubicBezTo>
                  <a:pt x="2149602" y="1404669"/>
                  <a:pt x="2159229" y="1410546"/>
                  <a:pt x="2161881" y="1412680"/>
                </a:cubicBezTo>
                <a:cubicBezTo>
                  <a:pt x="2168941" y="1413994"/>
                  <a:pt x="2176379" y="1415612"/>
                  <a:pt x="2185869" y="1417009"/>
                </a:cubicBezTo>
                <a:cubicBezTo>
                  <a:pt x="2176638" y="1418005"/>
                  <a:pt x="2169197" y="1416387"/>
                  <a:pt x="2159966" y="1417383"/>
                </a:cubicBezTo>
                <a:cubicBezTo>
                  <a:pt x="2157658" y="1415211"/>
                  <a:pt x="2155042" y="1413419"/>
                  <a:pt x="2155042" y="1413419"/>
                </a:cubicBezTo>
                <a:cubicBezTo>
                  <a:pt x="2126351" y="1407177"/>
                  <a:pt x="2100532" y="1405121"/>
                  <a:pt x="2072440" y="1401234"/>
                </a:cubicBezTo>
                <a:cubicBezTo>
                  <a:pt x="2093472" y="1403807"/>
                  <a:pt x="2114808" y="1406001"/>
                  <a:pt x="2135583" y="1406181"/>
                </a:cubicBezTo>
                <a:cubicBezTo>
                  <a:pt x="2138234" y="1408316"/>
                  <a:pt x="2130400" y="1399824"/>
                  <a:pt x="2125355" y="1397948"/>
                </a:cubicBezTo>
                <a:cubicBezTo>
                  <a:pt x="2097484" y="1396111"/>
                  <a:pt x="2097484" y="1396111"/>
                  <a:pt x="2097484" y="1396111"/>
                </a:cubicBezTo>
                <a:cubicBezTo>
                  <a:pt x="2094611" y="1391927"/>
                  <a:pt x="2091961" y="1389793"/>
                  <a:pt x="2087293" y="1388220"/>
                </a:cubicBezTo>
                <a:cubicBezTo>
                  <a:pt x="2080455" y="1388959"/>
                  <a:pt x="2070965" y="1387561"/>
                  <a:pt x="2061476" y="1386164"/>
                </a:cubicBezTo>
                <a:cubicBezTo>
                  <a:pt x="2096268" y="1384832"/>
                  <a:pt x="2131198" y="1387981"/>
                  <a:pt x="2168606" y="1388441"/>
                </a:cubicBezTo>
                <a:cubicBezTo>
                  <a:pt x="2171000" y="1388183"/>
                  <a:pt x="2163203" y="1380033"/>
                  <a:pt x="2158415" y="1380550"/>
                </a:cubicBezTo>
                <a:cubicBezTo>
                  <a:pt x="2113873" y="1378093"/>
                  <a:pt x="2071505" y="1373325"/>
                  <a:pt x="2027996" y="1380439"/>
                </a:cubicBezTo>
                <a:cubicBezTo>
                  <a:pt x="2025944" y="1380660"/>
                  <a:pt x="2028254" y="1382832"/>
                  <a:pt x="2030906" y="1384967"/>
                </a:cubicBezTo>
                <a:cubicBezTo>
                  <a:pt x="2026460" y="1385445"/>
                  <a:pt x="2021415" y="1383569"/>
                  <a:pt x="2016970" y="1384049"/>
                </a:cubicBezTo>
                <a:cubicBezTo>
                  <a:pt x="2014576" y="1384306"/>
                  <a:pt x="2017227" y="1386441"/>
                  <a:pt x="2020101" y="1390628"/>
                </a:cubicBezTo>
                <a:cubicBezTo>
                  <a:pt x="2010611" y="1389230"/>
                  <a:pt x="2001378" y="1390226"/>
                  <a:pt x="1991924" y="1389170"/>
                </a:cubicBezTo>
                <a:cubicBezTo>
                  <a:pt x="1987138" y="1389687"/>
                  <a:pt x="1997366" y="1397920"/>
                  <a:pt x="1999758" y="1397662"/>
                </a:cubicBezTo>
                <a:cubicBezTo>
                  <a:pt x="2033118" y="1405475"/>
                  <a:pt x="2068390" y="1408586"/>
                  <a:pt x="2101307" y="1412298"/>
                </a:cubicBezTo>
                <a:cubicBezTo>
                  <a:pt x="2087370" y="1411381"/>
                  <a:pt x="2073693" y="1412856"/>
                  <a:pt x="2057023" y="1412233"/>
                </a:cubicBezTo>
                <a:cubicBezTo>
                  <a:pt x="2054970" y="1412455"/>
                  <a:pt x="2062803" y="1420947"/>
                  <a:pt x="2065197" y="1420688"/>
                </a:cubicBezTo>
                <a:cubicBezTo>
                  <a:pt x="2072515" y="1424395"/>
                  <a:pt x="2082006" y="1425790"/>
                  <a:pt x="2089102" y="1427446"/>
                </a:cubicBezTo>
                <a:cubicBezTo>
                  <a:pt x="2061148" y="1428040"/>
                  <a:pt x="2032714" y="1424192"/>
                  <a:pt x="2002967" y="1427400"/>
                </a:cubicBezTo>
                <a:cubicBezTo>
                  <a:pt x="1998521" y="1427880"/>
                  <a:pt x="2010800" y="1435890"/>
                  <a:pt x="2013194" y="1435633"/>
                </a:cubicBezTo>
                <a:cubicBezTo>
                  <a:pt x="2025077" y="1436772"/>
                  <a:pt x="2036582" y="1437606"/>
                  <a:pt x="2048467" y="1438744"/>
                </a:cubicBezTo>
                <a:cubicBezTo>
                  <a:pt x="2048467" y="1438744"/>
                  <a:pt x="2050860" y="1438486"/>
                  <a:pt x="2052912" y="1438265"/>
                </a:cubicBezTo>
                <a:cubicBezTo>
                  <a:pt x="2057957" y="1440142"/>
                  <a:pt x="2062402" y="1439663"/>
                  <a:pt x="2067189" y="1439146"/>
                </a:cubicBezTo>
                <a:cubicBezTo>
                  <a:pt x="2060007" y="1439921"/>
                  <a:pt x="2060007" y="1439921"/>
                  <a:pt x="2060007" y="1439921"/>
                </a:cubicBezTo>
                <a:cubicBezTo>
                  <a:pt x="2058178" y="1442193"/>
                  <a:pt x="2068184" y="1448375"/>
                  <a:pt x="2070236" y="1448153"/>
                </a:cubicBezTo>
                <a:cubicBezTo>
                  <a:pt x="2087385" y="1453221"/>
                  <a:pt x="2103715" y="1453880"/>
                  <a:pt x="2120006" y="1454197"/>
                </a:cubicBezTo>
                <a:cubicBezTo>
                  <a:pt x="2087644" y="1455613"/>
                  <a:pt x="2057296" y="1456466"/>
                  <a:pt x="2025155" y="1459932"/>
                </a:cubicBezTo>
                <a:cubicBezTo>
                  <a:pt x="2017801" y="1455885"/>
                  <a:pt x="2010740" y="1454571"/>
                  <a:pt x="2001249" y="1453174"/>
                </a:cubicBezTo>
                <a:cubicBezTo>
                  <a:pt x="2012532" y="1451957"/>
                  <a:pt x="2024418" y="1453096"/>
                  <a:pt x="2035701" y="1451879"/>
                </a:cubicBezTo>
                <a:cubicBezTo>
                  <a:pt x="2040488" y="1451362"/>
                  <a:pt x="2032654" y="1442871"/>
                  <a:pt x="2027866" y="1443387"/>
                </a:cubicBezTo>
                <a:cubicBezTo>
                  <a:pt x="2007092" y="1443208"/>
                  <a:pt x="1988629" y="1445199"/>
                  <a:pt x="1968029" y="1449842"/>
                </a:cubicBezTo>
                <a:cubicBezTo>
                  <a:pt x="1965977" y="1450063"/>
                  <a:pt x="1970902" y="1454027"/>
                  <a:pt x="1975946" y="1455904"/>
                </a:cubicBezTo>
                <a:cubicBezTo>
                  <a:pt x="1964321" y="1457158"/>
                  <a:pt x="1955090" y="1458153"/>
                  <a:pt x="1943462" y="1459408"/>
                </a:cubicBezTo>
                <a:cubicBezTo>
                  <a:pt x="1939277" y="1462279"/>
                  <a:pt x="1951640" y="1467862"/>
                  <a:pt x="1953690" y="1467640"/>
                </a:cubicBezTo>
                <a:cubicBezTo>
                  <a:pt x="1958736" y="1469517"/>
                  <a:pt x="1958736" y="1469517"/>
                  <a:pt x="1958736" y="1469517"/>
                </a:cubicBezTo>
                <a:cubicBezTo>
                  <a:pt x="1926077" y="1468197"/>
                  <a:pt x="1893115" y="1467258"/>
                  <a:pt x="1863367" y="1470466"/>
                </a:cubicBezTo>
                <a:cubicBezTo>
                  <a:pt x="1858579" y="1470982"/>
                  <a:pt x="1868807" y="1479216"/>
                  <a:pt x="1871201" y="1478958"/>
                </a:cubicBezTo>
                <a:lnTo>
                  <a:pt x="1864363" y="1479696"/>
                </a:lnTo>
                <a:cubicBezTo>
                  <a:pt x="1861969" y="1479954"/>
                  <a:pt x="1864841" y="1484139"/>
                  <a:pt x="1869545" y="1486052"/>
                </a:cubicBezTo>
                <a:cubicBezTo>
                  <a:pt x="1860313" y="1487047"/>
                  <a:pt x="1851423" y="1488007"/>
                  <a:pt x="1839798" y="1489261"/>
                </a:cubicBezTo>
                <a:cubicBezTo>
                  <a:pt x="1837403" y="1489518"/>
                  <a:pt x="1842412" y="1491054"/>
                  <a:pt x="1844979" y="1495619"/>
                </a:cubicBezTo>
                <a:cubicBezTo>
                  <a:pt x="1840277" y="1493704"/>
                  <a:pt x="1835489" y="1494221"/>
                  <a:pt x="1831044" y="1494700"/>
                </a:cubicBezTo>
                <a:cubicBezTo>
                  <a:pt x="1826598" y="1495180"/>
                  <a:pt x="1836484" y="1503450"/>
                  <a:pt x="1838878" y="1503193"/>
                </a:cubicBezTo>
                <a:cubicBezTo>
                  <a:pt x="1843923" y="1505068"/>
                  <a:pt x="1850761" y="1504331"/>
                  <a:pt x="1857860" y="1505986"/>
                </a:cubicBezTo>
                <a:lnTo>
                  <a:pt x="1807044" y="1507345"/>
                </a:lnTo>
                <a:lnTo>
                  <a:pt x="1763612" y="1538102"/>
                </a:lnTo>
                <a:cubicBezTo>
                  <a:pt x="1747086" y="1549641"/>
                  <a:pt x="1729270" y="1562171"/>
                  <a:pt x="1711207" y="1575670"/>
                </a:cubicBezTo>
                <a:cubicBezTo>
                  <a:pt x="1656623" y="1615590"/>
                  <a:pt x="1613876" y="1651468"/>
                  <a:pt x="1573923" y="1685416"/>
                </a:cubicBezTo>
                <a:cubicBezTo>
                  <a:pt x="1532743" y="1717586"/>
                  <a:pt x="1495840" y="1749431"/>
                  <a:pt x="1457815" y="1786174"/>
                </a:cubicBezTo>
                <a:cubicBezTo>
                  <a:pt x="1421962" y="1819543"/>
                  <a:pt x="1390934" y="1838707"/>
                  <a:pt x="1360462" y="1876613"/>
                </a:cubicBezTo>
                <a:cubicBezTo>
                  <a:pt x="1342902" y="1897357"/>
                  <a:pt x="1301991" y="1957091"/>
                  <a:pt x="1279055" y="2021671"/>
                </a:cubicBezTo>
                <a:cubicBezTo>
                  <a:pt x="1223224" y="2176077"/>
                  <a:pt x="1203623" y="2357981"/>
                  <a:pt x="1218748" y="2553793"/>
                </a:cubicBezTo>
                <a:cubicBezTo>
                  <a:pt x="1226602" y="2653748"/>
                  <a:pt x="1247122" y="2753584"/>
                  <a:pt x="1277595" y="2843929"/>
                </a:cubicBezTo>
                <a:cubicBezTo>
                  <a:pt x="1308673" y="2934605"/>
                  <a:pt x="1349483" y="3018191"/>
                  <a:pt x="1391699" y="3088054"/>
                </a:cubicBezTo>
                <a:cubicBezTo>
                  <a:pt x="1424721" y="3145140"/>
                  <a:pt x="1468320" y="3178425"/>
                  <a:pt x="1507932" y="3214086"/>
                </a:cubicBezTo>
                <a:cubicBezTo>
                  <a:pt x="1544487" y="3245857"/>
                  <a:pt x="1582171" y="3278724"/>
                  <a:pt x="1637297" y="3331427"/>
                </a:cubicBezTo>
                <a:cubicBezTo>
                  <a:pt x="1668077" y="3360810"/>
                  <a:pt x="1686903" y="3381567"/>
                  <a:pt x="1705047" y="3402422"/>
                </a:cubicBezTo>
                <a:cubicBezTo>
                  <a:pt x="1722997" y="3421909"/>
                  <a:pt x="1741787" y="3440440"/>
                  <a:pt x="1767254" y="3458864"/>
                </a:cubicBezTo>
                <a:cubicBezTo>
                  <a:pt x="1805157" y="3489329"/>
                  <a:pt x="1862625" y="3517168"/>
                  <a:pt x="1916385" y="3543440"/>
                </a:cubicBezTo>
                <a:cubicBezTo>
                  <a:pt x="2106952" y="3633169"/>
                  <a:pt x="2318471" y="3667937"/>
                  <a:pt x="2519663" y="3651334"/>
                </a:cubicBezTo>
                <a:cubicBezTo>
                  <a:pt x="2721502" y="3632409"/>
                  <a:pt x="2911176" y="3564880"/>
                  <a:pt x="3072896" y="3457393"/>
                </a:cubicBezTo>
                <a:cubicBezTo>
                  <a:pt x="2971819" y="3518525"/>
                  <a:pt x="2858526" y="3565217"/>
                  <a:pt x="2737412" y="3594054"/>
                </a:cubicBezTo>
                <a:cubicBezTo>
                  <a:pt x="2617566" y="3622015"/>
                  <a:pt x="2492224" y="3632770"/>
                  <a:pt x="2373043" y="3622023"/>
                </a:cubicBezTo>
                <a:cubicBezTo>
                  <a:pt x="2319368" y="3617069"/>
                  <a:pt x="2273832" y="3612495"/>
                  <a:pt x="2221241" y="3600417"/>
                </a:cubicBezTo>
                <a:cubicBezTo>
                  <a:pt x="2168431" y="3590739"/>
                  <a:pt x="2106436" y="3574275"/>
                  <a:pt x="2026449" y="3540978"/>
                </a:cubicBezTo>
                <a:cubicBezTo>
                  <a:pt x="2009923" y="3535507"/>
                  <a:pt x="1933390" y="3503954"/>
                  <a:pt x="1863958" y="3461498"/>
                </a:cubicBezTo>
                <a:cubicBezTo>
                  <a:pt x="1795657" y="3420135"/>
                  <a:pt x="1738535" y="3371059"/>
                  <a:pt x="1739873" y="3363761"/>
                </a:cubicBezTo>
                <a:cubicBezTo>
                  <a:pt x="1740956" y="3356637"/>
                  <a:pt x="1735358" y="3354501"/>
                  <a:pt x="1777578" y="3381987"/>
                </a:cubicBezTo>
                <a:cubicBezTo>
                  <a:pt x="1832402" y="3415777"/>
                  <a:pt x="1899029" y="3454169"/>
                  <a:pt x="1970192" y="3487179"/>
                </a:cubicBezTo>
                <a:cubicBezTo>
                  <a:pt x="2040086" y="3521067"/>
                  <a:pt x="2113640" y="3548303"/>
                  <a:pt x="2179304" y="3564110"/>
                </a:cubicBezTo>
                <a:cubicBezTo>
                  <a:pt x="2293716" y="3592399"/>
                  <a:pt x="2409443" y="3601403"/>
                  <a:pt x="2521426" y="3595743"/>
                </a:cubicBezTo>
                <a:cubicBezTo>
                  <a:pt x="2632356" y="3588558"/>
                  <a:pt x="2741241" y="3565910"/>
                  <a:pt x="2844331" y="3528889"/>
                </a:cubicBezTo>
                <a:cubicBezTo>
                  <a:pt x="2945720" y="3492664"/>
                  <a:pt x="3043110" y="3441949"/>
                  <a:pt x="3131988" y="3378360"/>
                </a:cubicBezTo>
                <a:lnTo>
                  <a:pt x="3231136" y="3297574"/>
                </a:lnTo>
                <a:lnTo>
                  <a:pt x="3259664" y="3252163"/>
                </a:lnTo>
                <a:cubicBezTo>
                  <a:pt x="3263073" y="3245404"/>
                  <a:pt x="3277717" y="3225144"/>
                  <a:pt x="3265148" y="3248704"/>
                </a:cubicBezTo>
                <a:cubicBezTo>
                  <a:pt x="3258141" y="3258818"/>
                  <a:pt x="3250905" y="3270520"/>
                  <a:pt x="3245485" y="3280807"/>
                </a:cubicBezTo>
                <a:lnTo>
                  <a:pt x="3240371" y="3290049"/>
                </a:lnTo>
                <a:lnTo>
                  <a:pt x="3251766" y="3280765"/>
                </a:lnTo>
                <a:lnTo>
                  <a:pt x="3285403" y="3221565"/>
                </a:lnTo>
                <a:cubicBezTo>
                  <a:pt x="3303354" y="3192712"/>
                  <a:pt x="3323119" y="3162443"/>
                  <a:pt x="3342871" y="3131914"/>
                </a:cubicBezTo>
                <a:cubicBezTo>
                  <a:pt x="3389434" y="3056009"/>
                  <a:pt x="3425818" y="2972783"/>
                  <a:pt x="3462501" y="2889278"/>
                </a:cubicBezTo>
                <a:cubicBezTo>
                  <a:pt x="3467419" y="2875600"/>
                  <a:pt x="3470393" y="2862032"/>
                  <a:pt x="3476174" y="2850303"/>
                </a:cubicBezTo>
                <a:lnTo>
                  <a:pt x="3482033" y="2840908"/>
                </a:lnTo>
                <a:lnTo>
                  <a:pt x="3483253" y="2842660"/>
                </a:lnTo>
                <a:cubicBezTo>
                  <a:pt x="3474193" y="2862677"/>
                  <a:pt x="3467099" y="2879773"/>
                  <a:pt x="3478935" y="2856758"/>
                </a:cubicBezTo>
                <a:lnTo>
                  <a:pt x="3485218" y="2844120"/>
                </a:lnTo>
                <a:lnTo>
                  <a:pt x="3485226" y="2844127"/>
                </a:lnTo>
                <a:lnTo>
                  <a:pt x="3485267" y="2844021"/>
                </a:lnTo>
                <a:lnTo>
                  <a:pt x="3497709" y="2818993"/>
                </a:lnTo>
                <a:cubicBezTo>
                  <a:pt x="3495797" y="2821465"/>
                  <a:pt x="3492204" y="2827774"/>
                  <a:pt x="3489326" y="2833453"/>
                </a:cubicBezTo>
                <a:lnTo>
                  <a:pt x="3485267" y="2844021"/>
                </a:lnTo>
                <a:lnTo>
                  <a:pt x="3485218" y="2844120"/>
                </a:lnTo>
                <a:lnTo>
                  <a:pt x="3483253" y="2842660"/>
                </a:lnTo>
                <a:cubicBezTo>
                  <a:pt x="3490299" y="2827551"/>
                  <a:pt x="3499146" y="2810767"/>
                  <a:pt x="3501031" y="2810663"/>
                </a:cubicBezTo>
                <a:cubicBezTo>
                  <a:pt x="3499146" y="2810767"/>
                  <a:pt x="3499594" y="2818889"/>
                  <a:pt x="3499594" y="2818889"/>
                </a:cubicBezTo>
                <a:cubicBezTo>
                  <a:pt x="3499855" y="2823606"/>
                  <a:pt x="3503368" y="2818680"/>
                  <a:pt x="3503730" y="2825231"/>
                </a:cubicBezTo>
                <a:cubicBezTo>
                  <a:pt x="3502105" y="2830052"/>
                  <a:pt x="3496857" y="2843483"/>
                  <a:pt x="3493622" y="2853387"/>
                </a:cubicBezTo>
                <a:cubicBezTo>
                  <a:pt x="3471308" y="2911655"/>
                  <a:pt x="3446057" y="2979547"/>
                  <a:pt x="3417596" y="3035001"/>
                </a:cubicBezTo>
                <a:cubicBezTo>
                  <a:pt x="3387911" y="3096831"/>
                  <a:pt x="3348133" y="3152912"/>
                  <a:pt x="3312388" y="3213500"/>
                </a:cubicBezTo>
                <a:cubicBezTo>
                  <a:pt x="3312432" y="3214286"/>
                  <a:pt x="3311095" y="3217185"/>
                  <a:pt x="3309982" y="3219875"/>
                </a:cubicBezTo>
                <a:lnTo>
                  <a:pt x="3309802" y="3220745"/>
                </a:lnTo>
                <a:lnTo>
                  <a:pt x="3328869" y="3200350"/>
                </a:lnTo>
                <a:lnTo>
                  <a:pt x="3350232" y="3165903"/>
                </a:lnTo>
                <a:cubicBezTo>
                  <a:pt x="3357813" y="3152638"/>
                  <a:pt x="3364898" y="3139630"/>
                  <a:pt x="3370219" y="3130400"/>
                </a:cubicBezTo>
                <a:cubicBezTo>
                  <a:pt x="3391509" y="3093477"/>
                  <a:pt x="3407676" y="3066563"/>
                  <a:pt x="3425179" y="3029588"/>
                </a:cubicBezTo>
                <a:cubicBezTo>
                  <a:pt x="3456890" y="2964491"/>
                  <a:pt x="3477106" y="2908180"/>
                  <a:pt x="3504716" y="2843048"/>
                </a:cubicBezTo>
                <a:cubicBezTo>
                  <a:pt x="3508102" y="2833005"/>
                  <a:pt x="3511132" y="2825084"/>
                  <a:pt x="3514622" y="2816940"/>
                </a:cubicBezTo>
                <a:lnTo>
                  <a:pt x="3516212" y="2813497"/>
                </a:lnTo>
                <a:lnTo>
                  <a:pt x="3516395" y="2801904"/>
                </a:lnTo>
                <a:cubicBezTo>
                  <a:pt x="3517417" y="2786947"/>
                  <a:pt x="3519810" y="2770577"/>
                  <a:pt x="3525276" y="2751055"/>
                </a:cubicBezTo>
                <a:cubicBezTo>
                  <a:pt x="3538265" y="2733466"/>
                  <a:pt x="3541212" y="2746432"/>
                  <a:pt x="3541341" y="2765093"/>
                </a:cubicBezTo>
                <a:cubicBezTo>
                  <a:pt x="3544219" y="2784481"/>
                  <a:pt x="3541160" y="2807218"/>
                  <a:pt x="3546933" y="2809608"/>
                </a:cubicBezTo>
                <a:cubicBezTo>
                  <a:pt x="3565442" y="2757085"/>
                  <a:pt x="3570700" y="2700581"/>
                  <a:pt x="3579911" y="2650347"/>
                </a:cubicBezTo>
                <a:cubicBezTo>
                  <a:pt x="3585266" y="2621152"/>
                  <a:pt x="3592261" y="2603574"/>
                  <a:pt x="3597722" y="2581055"/>
                </a:cubicBezTo>
                <a:cubicBezTo>
                  <a:pt x="3600687" y="2557636"/>
                  <a:pt x="3591078" y="2535018"/>
                  <a:pt x="3601457" y="2525604"/>
                </a:cubicBezTo>
                <a:cubicBezTo>
                  <a:pt x="3614137" y="2531478"/>
                  <a:pt x="3624156" y="2579687"/>
                  <a:pt x="3629957" y="2615808"/>
                </a:cubicBezTo>
                <a:cubicBezTo>
                  <a:pt x="3635179" y="2647829"/>
                  <a:pt x="3652206" y="2684454"/>
                  <a:pt x="3635155" y="2742347"/>
                </a:cubicBezTo>
                <a:cubicBezTo>
                  <a:pt x="3649152" y="2728936"/>
                  <a:pt x="3650805" y="2746547"/>
                  <a:pt x="3650242" y="2770185"/>
                </a:cubicBezTo>
                <a:cubicBezTo>
                  <a:pt x="3649030" y="2786771"/>
                  <a:pt x="3647431" y="2806155"/>
                  <a:pt x="3649683" y="2817978"/>
                </a:cubicBezTo>
                <a:lnTo>
                  <a:pt x="3652261" y="2824203"/>
                </a:lnTo>
                <a:lnTo>
                  <a:pt x="3652925" y="2823337"/>
                </a:lnTo>
                <a:cubicBezTo>
                  <a:pt x="3656976" y="2818086"/>
                  <a:pt x="3661213" y="2812786"/>
                  <a:pt x="3663121" y="2811377"/>
                </a:cubicBezTo>
                <a:lnTo>
                  <a:pt x="3663098" y="2814035"/>
                </a:lnTo>
                <a:lnTo>
                  <a:pt x="3662837" y="2815312"/>
                </a:lnTo>
                <a:lnTo>
                  <a:pt x="3657044" y="2824458"/>
                </a:lnTo>
                <a:lnTo>
                  <a:pt x="3652162" y="2830579"/>
                </a:lnTo>
                <a:lnTo>
                  <a:pt x="3624277" y="2915118"/>
                </a:lnTo>
                <a:lnTo>
                  <a:pt x="3627831" y="2912462"/>
                </a:lnTo>
                <a:cubicBezTo>
                  <a:pt x="3630353" y="2912886"/>
                  <a:pt x="3633320" y="2927269"/>
                  <a:pt x="3633801" y="2925457"/>
                </a:cubicBezTo>
                <a:cubicBezTo>
                  <a:pt x="3633320" y="2927269"/>
                  <a:pt x="3632840" y="2929082"/>
                  <a:pt x="3632359" y="2930893"/>
                </a:cubicBezTo>
                <a:cubicBezTo>
                  <a:pt x="3638486" y="2926246"/>
                  <a:pt x="3653977" y="2903298"/>
                  <a:pt x="3643852" y="2923049"/>
                </a:cubicBezTo>
                <a:cubicBezTo>
                  <a:pt x="3631001" y="2944546"/>
                  <a:pt x="3650536" y="2916286"/>
                  <a:pt x="3657823" y="2905840"/>
                </a:cubicBezTo>
                <a:lnTo>
                  <a:pt x="3659528" y="2903473"/>
                </a:lnTo>
                <a:lnTo>
                  <a:pt x="3631257" y="2975865"/>
                </a:lnTo>
                <a:cubicBezTo>
                  <a:pt x="3629733" y="2982520"/>
                  <a:pt x="3626672" y="2995569"/>
                  <a:pt x="3633718" y="2980460"/>
                </a:cubicBezTo>
                <a:cubicBezTo>
                  <a:pt x="3642405" y="2960793"/>
                  <a:pt x="3648876" y="2940986"/>
                  <a:pt x="3659520" y="2922524"/>
                </a:cubicBezTo>
                <a:cubicBezTo>
                  <a:pt x="3657634" y="2931170"/>
                  <a:pt x="3655096" y="2939425"/>
                  <a:pt x="3652226" y="2947486"/>
                </a:cubicBezTo>
                <a:lnTo>
                  <a:pt x="3645246" y="2965378"/>
                </a:lnTo>
                <a:lnTo>
                  <a:pt x="3643579" y="2968121"/>
                </a:lnTo>
                <a:cubicBezTo>
                  <a:pt x="3639346" y="2975217"/>
                  <a:pt x="3637658" y="2978837"/>
                  <a:pt x="3637539" y="2980281"/>
                </a:cubicBezTo>
                <a:lnTo>
                  <a:pt x="3639627" y="2979729"/>
                </a:lnTo>
                <a:lnTo>
                  <a:pt x="3633606" y="2995069"/>
                </a:lnTo>
                <a:cubicBezTo>
                  <a:pt x="3630697" y="3003130"/>
                  <a:pt x="3628100" y="3011389"/>
                  <a:pt x="3626134" y="3020040"/>
                </a:cubicBezTo>
                <a:lnTo>
                  <a:pt x="3632581" y="3005392"/>
                </a:lnTo>
                <a:lnTo>
                  <a:pt x="3645993" y="2974912"/>
                </a:lnTo>
                <a:lnTo>
                  <a:pt x="3647888" y="2973239"/>
                </a:lnTo>
                <a:cubicBezTo>
                  <a:pt x="3650157" y="2971181"/>
                  <a:pt x="3652048" y="2969548"/>
                  <a:pt x="3652589" y="2969638"/>
                </a:cubicBezTo>
                <a:cubicBezTo>
                  <a:pt x="3654751" y="2970002"/>
                  <a:pt x="3635657" y="2998023"/>
                  <a:pt x="3633656" y="3005574"/>
                </a:cubicBezTo>
                <a:cubicBezTo>
                  <a:pt x="3642984" y="2997363"/>
                  <a:pt x="3642342" y="2991261"/>
                  <a:pt x="3652271" y="2979365"/>
                </a:cubicBezTo>
                <a:cubicBezTo>
                  <a:pt x="3652271" y="2979365"/>
                  <a:pt x="3661524" y="2964418"/>
                  <a:pt x="3667064" y="2957099"/>
                </a:cubicBezTo>
                <a:lnTo>
                  <a:pt x="3669044" y="2955058"/>
                </a:lnTo>
                <a:lnTo>
                  <a:pt x="3685118" y="2878864"/>
                </a:lnTo>
                <a:cubicBezTo>
                  <a:pt x="3688592" y="2865966"/>
                  <a:pt x="3693543" y="2832925"/>
                  <a:pt x="3695837" y="2799841"/>
                </a:cubicBezTo>
                <a:cubicBezTo>
                  <a:pt x="3700533" y="2766975"/>
                  <a:pt x="3705877" y="2731788"/>
                  <a:pt x="3715195" y="2714857"/>
                </a:cubicBezTo>
                <a:cubicBezTo>
                  <a:pt x="3726902" y="2692151"/>
                  <a:pt x="3729893" y="2702462"/>
                  <a:pt x="3730601" y="2725225"/>
                </a:cubicBezTo>
                <a:cubicBezTo>
                  <a:pt x="3732035" y="2745235"/>
                  <a:pt x="3728862" y="2777047"/>
                  <a:pt x="3725538" y="2793967"/>
                </a:cubicBezTo>
                <a:lnTo>
                  <a:pt x="3722005" y="2816851"/>
                </a:lnTo>
                <a:lnTo>
                  <a:pt x="3726483" y="2810640"/>
                </a:lnTo>
                <a:lnTo>
                  <a:pt x="3730889" y="2804912"/>
                </a:lnTo>
                <a:lnTo>
                  <a:pt x="3729559" y="2809313"/>
                </a:lnTo>
                <a:cubicBezTo>
                  <a:pt x="3727482" y="2815933"/>
                  <a:pt x="3726459" y="2819554"/>
                  <a:pt x="3726213" y="2821153"/>
                </a:cubicBezTo>
                <a:lnTo>
                  <a:pt x="3726755" y="2821030"/>
                </a:lnTo>
                <a:lnTo>
                  <a:pt x="3719833" y="2830910"/>
                </a:lnTo>
                <a:lnTo>
                  <a:pt x="3704702" y="2928910"/>
                </a:lnTo>
                <a:lnTo>
                  <a:pt x="3703468" y="2933529"/>
                </a:lnTo>
                <a:lnTo>
                  <a:pt x="3703993" y="2934040"/>
                </a:lnTo>
                <a:lnTo>
                  <a:pt x="3702738" y="2936262"/>
                </a:lnTo>
                <a:lnTo>
                  <a:pt x="3687150" y="2994599"/>
                </a:lnTo>
                <a:lnTo>
                  <a:pt x="3687992" y="2995163"/>
                </a:lnTo>
                <a:cubicBezTo>
                  <a:pt x="3697441" y="2985080"/>
                  <a:pt x="3698800" y="2971426"/>
                  <a:pt x="3707768" y="2963155"/>
                </a:cubicBezTo>
                <a:cubicBezTo>
                  <a:pt x="3711251" y="2959956"/>
                  <a:pt x="3713414" y="2960320"/>
                  <a:pt x="3718218" y="2959236"/>
                </a:cubicBezTo>
                <a:cubicBezTo>
                  <a:pt x="3729229" y="2953202"/>
                  <a:pt x="3734833" y="2940580"/>
                  <a:pt x="3742559" y="2929891"/>
                </a:cubicBezTo>
                <a:lnTo>
                  <a:pt x="3756165" y="2910344"/>
                </a:lnTo>
                <a:lnTo>
                  <a:pt x="3771601" y="2863428"/>
                </a:lnTo>
                <a:cubicBezTo>
                  <a:pt x="3775234" y="2823045"/>
                  <a:pt x="3783866" y="2768712"/>
                  <a:pt x="3790650" y="2711156"/>
                </a:cubicBezTo>
                <a:cubicBezTo>
                  <a:pt x="3785251" y="2678881"/>
                  <a:pt x="3778692" y="2654160"/>
                  <a:pt x="3772771" y="2605369"/>
                </a:cubicBezTo>
                <a:cubicBezTo>
                  <a:pt x="3772771" y="2605369"/>
                  <a:pt x="3772771" y="2605369"/>
                  <a:pt x="3764473" y="2541722"/>
                </a:cubicBezTo>
                <a:cubicBezTo>
                  <a:pt x="3761584" y="2516340"/>
                  <a:pt x="3759167" y="2488383"/>
                  <a:pt x="3762237" y="2471640"/>
                </a:cubicBezTo>
                <a:cubicBezTo>
                  <a:pt x="3769138" y="2426753"/>
                  <a:pt x="3784852" y="2504408"/>
                  <a:pt x="3790318" y="2530260"/>
                </a:cubicBezTo>
                <a:cubicBezTo>
                  <a:pt x="3798336" y="2560352"/>
                  <a:pt x="3814888" y="2599553"/>
                  <a:pt x="3814325" y="2623191"/>
                </a:cubicBezTo>
                <a:cubicBezTo>
                  <a:pt x="3817688" y="2645996"/>
                  <a:pt x="3804658" y="2703739"/>
                  <a:pt x="3813236" y="2710192"/>
                </a:cubicBezTo>
                <a:cubicBezTo>
                  <a:pt x="3823304" y="2675870"/>
                  <a:pt x="3824428" y="2628593"/>
                  <a:pt x="3825730" y="2581570"/>
                </a:cubicBezTo>
                <a:cubicBezTo>
                  <a:pt x="3827839" y="2542239"/>
                  <a:pt x="3827902" y="2487445"/>
                  <a:pt x="3824020" y="2448126"/>
                </a:cubicBezTo>
                <a:cubicBezTo>
                  <a:pt x="3817070" y="2383171"/>
                  <a:pt x="3798498" y="2362239"/>
                  <a:pt x="3783065" y="2318141"/>
                </a:cubicBezTo>
                <a:cubicBezTo>
                  <a:pt x="3783065" y="2318141"/>
                  <a:pt x="3783065" y="2318141"/>
                  <a:pt x="3755515" y="2244530"/>
                </a:cubicBezTo>
                <a:cubicBezTo>
                  <a:pt x="3745719" y="2215665"/>
                  <a:pt x="3737056" y="2187895"/>
                  <a:pt x="3737804" y="2170503"/>
                </a:cubicBezTo>
                <a:cubicBezTo>
                  <a:pt x="3738366" y="2146864"/>
                  <a:pt x="3755206" y="2177243"/>
                  <a:pt x="3772625" y="2211720"/>
                </a:cubicBezTo>
                <a:cubicBezTo>
                  <a:pt x="3789397" y="2248520"/>
                  <a:pt x="3805732" y="2290121"/>
                  <a:pt x="3812845" y="2285211"/>
                </a:cubicBezTo>
                <a:cubicBezTo>
                  <a:pt x="3798716" y="2188933"/>
                  <a:pt x="3778008" y="2093819"/>
                  <a:pt x="3751729" y="2008666"/>
                </a:cubicBezTo>
                <a:lnTo>
                  <a:pt x="3745653" y="1991046"/>
                </a:lnTo>
                <a:lnTo>
                  <a:pt x="3746228" y="1991884"/>
                </a:lnTo>
                <a:cubicBezTo>
                  <a:pt x="3751284" y="2000219"/>
                  <a:pt x="3759308" y="2014360"/>
                  <a:pt x="3763672" y="2021993"/>
                </a:cubicBezTo>
                <a:lnTo>
                  <a:pt x="3765726" y="2025458"/>
                </a:lnTo>
                <a:lnTo>
                  <a:pt x="3735805" y="1922395"/>
                </a:lnTo>
                <a:cubicBezTo>
                  <a:pt x="3734533" y="1913054"/>
                  <a:pt x="3731939" y="1894727"/>
                  <a:pt x="3739758" y="1916381"/>
                </a:cubicBezTo>
                <a:cubicBezTo>
                  <a:pt x="3749271" y="1944505"/>
                  <a:pt x="3755718" y="1972548"/>
                  <a:pt x="3768074" y="1999257"/>
                </a:cubicBezTo>
                <a:cubicBezTo>
                  <a:pt x="3766549" y="1987132"/>
                  <a:pt x="3764080" y="1975463"/>
                  <a:pt x="3761131" y="1964022"/>
                </a:cubicBezTo>
                <a:lnTo>
                  <a:pt x="3753747" y="1938550"/>
                </a:lnTo>
                <a:lnTo>
                  <a:pt x="3751793" y="1934571"/>
                </a:lnTo>
                <a:cubicBezTo>
                  <a:pt x="3746849" y="1924289"/>
                  <a:pt x="3744975" y="1919100"/>
                  <a:pt x="3744992" y="1917099"/>
                </a:cubicBezTo>
                <a:lnTo>
                  <a:pt x="3747795" y="1918116"/>
                </a:lnTo>
                <a:lnTo>
                  <a:pt x="3741413" y="1896274"/>
                </a:lnTo>
                <a:cubicBezTo>
                  <a:pt x="3738410" y="1884825"/>
                  <a:pt x="3735859" y="1873146"/>
                  <a:pt x="3734228" y="1861005"/>
                </a:cubicBezTo>
                <a:lnTo>
                  <a:pt x="3741281" y="1881948"/>
                </a:lnTo>
                <a:lnTo>
                  <a:pt x="3755953" y="1925530"/>
                </a:lnTo>
                <a:lnTo>
                  <a:pt x="3758352" y="1928066"/>
                </a:lnTo>
                <a:cubicBezTo>
                  <a:pt x="3761218" y="1931177"/>
                  <a:pt x="3763618" y="1933659"/>
                  <a:pt x="3764373" y="1933600"/>
                </a:cubicBezTo>
                <a:cubicBezTo>
                  <a:pt x="3767391" y="1933368"/>
                  <a:pt x="3744597" y="1892466"/>
                  <a:pt x="3742781" y="1881832"/>
                </a:cubicBezTo>
                <a:cubicBezTo>
                  <a:pt x="3754596" y="1894279"/>
                  <a:pt x="3752956" y="1902594"/>
                  <a:pt x="3765139" y="1920182"/>
                </a:cubicBezTo>
                <a:cubicBezTo>
                  <a:pt x="3765139" y="1920182"/>
                  <a:pt x="3784478" y="1958764"/>
                  <a:pt x="3787497" y="1958531"/>
                </a:cubicBezTo>
                <a:lnTo>
                  <a:pt x="3785139" y="1926825"/>
                </a:lnTo>
                <a:cubicBezTo>
                  <a:pt x="3786648" y="1926708"/>
                  <a:pt x="3802726" y="1951430"/>
                  <a:pt x="3815413" y="1970111"/>
                </a:cubicBezTo>
                <a:lnTo>
                  <a:pt x="3818009" y="1973853"/>
                </a:lnTo>
                <a:lnTo>
                  <a:pt x="3819461" y="1976897"/>
                </a:lnTo>
                <a:lnTo>
                  <a:pt x="3818940" y="1975196"/>
                </a:lnTo>
                <a:lnTo>
                  <a:pt x="3824013" y="1982508"/>
                </a:lnTo>
                <a:cubicBezTo>
                  <a:pt x="3831416" y="1992805"/>
                  <a:pt x="3834386" y="1995363"/>
                  <a:pt x="3825348" y="1977154"/>
                </a:cubicBezTo>
                <a:lnTo>
                  <a:pt x="3811823" y="1951935"/>
                </a:lnTo>
                <a:lnTo>
                  <a:pt x="3797492" y="1905105"/>
                </a:lnTo>
                <a:lnTo>
                  <a:pt x="3793933" y="1896920"/>
                </a:lnTo>
                <a:lnTo>
                  <a:pt x="3801062" y="1906635"/>
                </a:lnTo>
                <a:cubicBezTo>
                  <a:pt x="3801571" y="1909611"/>
                  <a:pt x="3816661" y="1905429"/>
                  <a:pt x="3816224" y="1902879"/>
                </a:cubicBezTo>
                <a:cubicBezTo>
                  <a:pt x="3827971" y="1917915"/>
                  <a:pt x="3828150" y="1936862"/>
                  <a:pt x="3839461" y="1949348"/>
                </a:cubicBezTo>
                <a:cubicBezTo>
                  <a:pt x="3843855" y="1954179"/>
                  <a:pt x="3846875" y="1953946"/>
                  <a:pt x="3853348" y="1956032"/>
                </a:cubicBezTo>
                <a:cubicBezTo>
                  <a:pt x="3867745" y="1965693"/>
                  <a:pt x="3873890" y="1983749"/>
                  <a:pt x="3883192" y="1999405"/>
                </a:cubicBezTo>
                <a:cubicBezTo>
                  <a:pt x="3904606" y="2032225"/>
                  <a:pt x="3916096" y="2063656"/>
                  <a:pt x="3940091" y="2093694"/>
                </a:cubicBezTo>
                <a:lnTo>
                  <a:pt x="3947106" y="2108160"/>
                </a:lnTo>
                <a:lnTo>
                  <a:pt x="3971033" y="2203038"/>
                </a:lnTo>
                <a:cubicBezTo>
                  <a:pt x="4002333" y="2339686"/>
                  <a:pt x="4009960" y="2473548"/>
                  <a:pt x="4010953" y="2578238"/>
                </a:cubicBezTo>
                <a:cubicBezTo>
                  <a:pt x="4019281" y="2504989"/>
                  <a:pt x="4020943" y="2400343"/>
                  <a:pt x="4017989" y="2301506"/>
                </a:cubicBezTo>
                <a:cubicBezTo>
                  <a:pt x="4016900" y="2260258"/>
                  <a:pt x="4011997" y="2210768"/>
                  <a:pt x="4009463" y="2170142"/>
                </a:cubicBezTo>
                <a:cubicBezTo>
                  <a:pt x="4006226" y="2128499"/>
                  <a:pt x="4003150" y="2096872"/>
                  <a:pt x="4008159" y="2088916"/>
                </a:cubicBezTo>
                <a:cubicBezTo>
                  <a:pt x="4017663" y="2078231"/>
                  <a:pt x="4028719" y="2100227"/>
                  <a:pt x="4036145" y="2120226"/>
                </a:cubicBezTo>
                <a:cubicBezTo>
                  <a:pt x="4044623" y="2141750"/>
                  <a:pt x="4052227" y="2162002"/>
                  <a:pt x="4057951" y="2145302"/>
                </a:cubicBezTo>
                <a:lnTo>
                  <a:pt x="4060892" y="2139472"/>
                </a:lnTo>
                <a:lnTo>
                  <a:pt x="4062585" y="2145562"/>
                </a:lnTo>
                <a:lnTo>
                  <a:pt x="4066051" y="2156280"/>
                </a:lnTo>
                <a:lnTo>
                  <a:pt x="4087604" y="2187129"/>
                </a:lnTo>
                <a:lnTo>
                  <a:pt x="4089787" y="2185060"/>
                </a:lnTo>
                <a:cubicBezTo>
                  <a:pt x="4089142" y="2184965"/>
                  <a:pt x="4089591" y="2186588"/>
                  <a:pt x="4090701" y="2189187"/>
                </a:cubicBezTo>
                <a:lnTo>
                  <a:pt x="4094545" y="2197063"/>
                </a:lnTo>
                <a:lnTo>
                  <a:pt x="4110652" y="2220121"/>
                </a:lnTo>
                <a:lnTo>
                  <a:pt x="4108049" y="2210434"/>
                </a:lnTo>
                <a:lnTo>
                  <a:pt x="4114765" y="2208453"/>
                </a:lnTo>
                <a:lnTo>
                  <a:pt x="4101157" y="2182952"/>
                </a:lnTo>
                <a:lnTo>
                  <a:pt x="4118998" y="2206987"/>
                </a:lnTo>
                <a:lnTo>
                  <a:pt x="4116073" y="2191602"/>
                </a:lnTo>
                <a:lnTo>
                  <a:pt x="4115218" y="2184975"/>
                </a:lnTo>
                <a:lnTo>
                  <a:pt x="4063979" y="2105241"/>
                </a:lnTo>
                <a:lnTo>
                  <a:pt x="4062180" y="2102104"/>
                </a:lnTo>
                <a:lnTo>
                  <a:pt x="4059022" y="2078381"/>
                </a:lnTo>
                <a:lnTo>
                  <a:pt x="4055111" y="2058508"/>
                </a:lnTo>
                <a:lnTo>
                  <a:pt x="4057275" y="2062087"/>
                </a:lnTo>
                <a:cubicBezTo>
                  <a:pt x="4060367" y="2066763"/>
                  <a:pt x="4063367" y="2070706"/>
                  <a:pt x="4066086" y="2073189"/>
                </a:cubicBezTo>
                <a:cubicBezTo>
                  <a:pt x="4070553" y="2078446"/>
                  <a:pt x="4079611" y="2077746"/>
                  <a:pt x="4079611" y="2077746"/>
                </a:cubicBezTo>
                <a:cubicBezTo>
                  <a:pt x="4079611" y="2077746"/>
                  <a:pt x="4080710" y="2078954"/>
                  <a:pt x="4081927" y="2080854"/>
                </a:cubicBezTo>
                <a:lnTo>
                  <a:pt x="4083256" y="2084044"/>
                </a:lnTo>
                <a:lnTo>
                  <a:pt x="4081978" y="2082459"/>
                </a:lnTo>
                <a:cubicBezTo>
                  <a:pt x="4080693" y="2080909"/>
                  <a:pt x="4080187" y="2080369"/>
                  <a:pt x="4080218" y="2080555"/>
                </a:cubicBezTo>
                <a:cubicBezTo>
                  <a:pt x="4080282" y="2080927"/>
                  <a:pt x="4082500" y="2084204"/>
                  <a:pt x="4084951" y="2088108"/>
                </a:cubicBezTo>
                <a:cubicBezTo>
                  <a:pt x="4091861" y="2092744"/>
                  <a:pt x="4099207" y="2099934"/>
                  <a:pt x="4099207" y="2099934"/>
                </a:cubicBezTo>
                <a:cubicBezTo>
                  <a:pt x="4108332" y="2096643"/>
                  <a:pt x="4071755" y="2067579"/>
                  <a:pt x="4064668" y="2043996"/>
                </a:cubicBezTo>
                <a:cubicBezTo>
                  <a:pt x="4064230" y="2041444"/>
                  <a:pt x="4065869" y="2033129"/>
                  <a:pt x="4065433" y="2030579"/>
                </a:cubicBezTo>
                <a:cubicBezTo>
                  <a:pt x="4059725" y="2015075"/>
                  <a:pt x="4049985" y="1996867"/>
                  <a:pt x="4040386" y="1976492"/>
                </a:cubicBezTo>
                <a:lnTo>
                  <a:pt x="4037747" y="1972091"/>
                </a:lnTo>
                <a:lnTo>
                  <a:pt x="4037459" y="1970584"/>
                </a:lnTo>
                <a:cubicBezTo>
                  <a:pt x="4035869" y="1960502"/>
                  <a:pt x="4034970" y="1951711"/>
                  <a:pt x="4035198" y="1944798"/>
                </a:cubicBezTo>
                <a:lnTo>
                  <a:pt x="4038903" y="1932829"/>
                </a:lnTo>
                <a:lnTo>
                  <a:pt x="4048904" y="1948719"/>
                </a:lnTo>
                <a:cubicBezTo>
                  <a:pt x="4052609" y="1954782"/>
                  <a:pt x="4055652" y="1959907"/>
                  <a:pt x="4056752" y="1961869"/>
                </a:cubicBezTo>
                <a:cubicBezTo>
                  <a:pt x="4069946" y="1982396"/>
                  <a:pt x="4082128" y="1999986"/>
                  <a:pt x="4086456" y="2007408"/>
                </a:cubicBezTo>
                <a:lnTo>
                  <a:pt x="4092381" y="2016403"/>
                </a:lnTo>
                <a:lnTo>
                  <a:pt x="4093301" y="2018577"/>
                </a:lnTo>
                <a:cubicBezTo>
                  <a:pt x="4100163" y="2036270"/>
                  <a:pt x="4106954" y="2055043"/>
                  <a:pt x="4113306" y="2073348"/>
                </a:cubicBezTo>
                <a:cubicBezTo>
                  <a:pt x="4125168" y="2103036"/>
                  <a:pt x="4120519" y="2053370"/>
                  <a:pt x="4132812" y="2083137"/>
                </a:cubicBezTo>
                <a:cubicBezTo>
                  <a:pt x="4154182" y="2150512"/>
                  <a:pt x="4170881" y="2236112"/>
                  <a:pt x="4181017" y="2323617"/>
                </a:cubicBezTo>
                <a:cubicBezTo>
                  <a:pt x="4185049" y="2329459"/>
                  <a:pt x="4184296" y="2298480"/>
                  <a:pt x="4187031" y="2271467"/>
                </a:cubicBezTo>
                <a:cubicBezTo>
                  <a:pt x="4188284" y="2242852"/>
                  <a:pt x="4191422" y="2219686"/>
                  <a:pt x="4204152" y="2244650"/>
                </a:cubicBezTo>
                <a:cubicBezTo>
                  <a:pt x="4212698" y="2259752"/>
                  <a:pt x="4218905" y="2299719"/>
                  <a:pt x="4222973" y="2345285"/>
                </a:cubicBezTo>
                <a:cubicBezTo>
                  <a:pt x="4226571" y="2393427"/>
                  <a:pt x="4228033" y="2447169"/>
                  <a:pt x="4228431" y="2493395"/>
                </a:cubicBezTo>
                <a:cubicBezTo>
                  <a:pt x="4235948" y="2492331"/>
                  <a:pt x="4240581" y="2514259"/>
                  <a:pt x="4242594" y="2538370"/>
                </a:cubicBezTo>
                <a:cubicBezTo>
                  <a:pt x="4245877" y="2561605"/>
                  <a:pt x="4247715" y="2585460"/>
                  <a:pt x="4250520" y="2589524"/>
                </a:cubicBezTo>
                <a:cubicBezTo>
                  <a:pt x="4255263" y="2538250"/>
                  <a:pt x="4259374" y="2452914"/>
                  <a:pt x="4261424" y="2388499"/>
                </a:cubicBezTo>
                <a:cubicBezTo>
                  <a:pt x="4265445" y="2324224"/>
                  <a:pt x="4268675" y="2279995"/>
                  <a:pt x="4283299" y="2316401"/>
                </a:cubicBezTo>
                <a:cubicBezTo>
                  <a:pt x="4291119" y="2334254"/>
                  <a:pt x="4298727" y="2402879"/>
                  <a:pt x="4300029" y="2484105"/>
                </a:cubicBezTo>
                <a:cubicBezTo>
                  <a:pt x="4300155" y="2523956"/>
                  <a:pt x="4298366" y="2567283"/>
                  <a:pt x="4295542" y="2608702"/>
                </a:cubicBezTo>
                <a:lnTo>
                  <a:pt x="4294855" y="2617095"/>
                </a:lnTo>
                <a:lnTo>
                  <a:pt x="4299882" y="2608663"/>
                </a:lnTo>
                <a:lnTo>
                  <a:pt x="4304032" y="2602499"/>
                </a:lnTo>
                <a:lnTo>
                  <a:pt x="4303967" y="2602928"/>
                </a:lnTo>
                <a:cubicBezTo>
                  <a:pt x="4303121" y="2609448"/>
                  <a:pt x="4294807" y="2630753"/>
                  <a:pt x="4294512" y="2640641"/>
                </a:cubicBezTo>
                <a:cubicBezTo>
                  <a:pt x="4294768" y="2653895"/>
                  <a:pt x="4301513" y="2623006"/>
                  <a:pt x="4302869" y="2619594"/>
                </a:cubicBezTo>
                <a:cubicBezTo>
                  <a:pt x="4304620" y="2612261"/>
                  <a:pt x="4306133" y="2606528"/>
                  <a:pt x="4307555" y="2601543"/>
                </a:cubicBezTo>
                <a:lnTo>
                  <a:pt x="4309930" y="2593739"/>
                </a:lnTo>
                <a:lnTo>
                  <a:pt x="4325149" y="2571133"/>
                </a:lnTo>
                <a:lnTo>
                  <a:pt x="4326756" y="2572603"/>
                </a:lnTo>
                <a:cubicBezTo>
                  <a:pt x="4326290" y="2572680"/>
                  <a:pt x="4326595" y="2571501"/>
                  <a:pt x="4327367" y="2569604"/>
                </a:cubicBezTo>
                <a:lnTo>
                  <a:pt x="4329529" y="2564971"/>
                </a:lnTo>
                <a:lnTo>
                  <a:pt x="4331129" y="2506751"/>
                </a:lnTo>
                <a:cubicBezTo>
                  <a:pt x="4331608" y="2465873"/>
                  <a:pt x="4330867" y="2423635"/>
                  <a:pt x="4328933" y="2385782"/>
                </a:cubicBezTo>
                <a:cubicBezTo>
                  <a:pt x="4328464" y="2308481"/>
                  <a:pt x="4323619" y="2246574"/>
                  <a:pt x="4333745" y="2237336"/>
                </a:cubicBezTo>
                <a:cubicBezTo>
                  <a:pt x="4346297" y="2224547"/>
                  <a:pt x="4362112" y="2287133"/>
                  <a:pt x="4371765" y="2371221"/>
                </a:cubicBezTo>
                <a:cubicBezTo>
                  <a:pt x="4380366" y="2453786"/>
                  <a:pt x="4377652" y="2556908"/>
                  <a:pt x="4373861" y="2624774"/>
                </a:cubicBezTo>
                <a:lnTo>
                  <a:pt x="4373671" y="2627020"/>
                </a:lnTo>
                <a:lnTo>
                  <a:pt x="4380499" y="2616257"/>
                </a:lnTo>
                <a:lnTo>
                  <a:pt x="4384099" y="2610596"/>
                </a:lnTo>
                <a:lnTo>
                  <a:pt x="4383608" y="2617806"/>
                </a:lnTo>
                <a:lnTo>
                  <a:pt x="4383666" y="2620317"/>
                </a:lnTo>
                <a:lnTo>
                  <a:pt x="4373028" y="2638291"/>
                </a:lnTo>
                <a:lnTo>
                  <a:pt x="4372673" y="2638842"/>
                </a:lnTo>
                <a:lnTo>
                  <a:pt x="4363665" y="2745490"/>
                </a:lnTo>
                <a:lnTo>
                  <a:pt x="4366825" y="2740750"/>
                </a:lnTo>
                <a:lnTo>
                  <a:pt x="4366371" y="2742418"/>
                </a:lnTo>
                <a:lnTo>
                  <a:pt x="4362663" y="2756270"/>
                </a:lnTo>
                <a:lnTo>
                  <a:pt x="4362107" y="2757225"/>
                </a:lnTo>
                <a:lnTo>
                  <a:pt x="4355852" y="2803298"/>
                </a:lnTo>
                <a:lnTo>
                  <a:pt x="4361705" y="2785996"/>
                </a:lnTo>
                <a:cubicBezTo>
                  <a:pt x="4367749" y="2768851"/>
                  <a:pt x="4367285" y="2778799"/>
                  <a:pt x="4365651" y="2789275"/>
                </a:cubicBezTo>
                <a:lnTo>
                  <a:pt x="4364423" y="2795777"/>
                </a:lnTo>
                <a:lnTo>
                  <a:pt x="4364879" y="2795067"/>
                </a:lnTo>
                <a:lnTo>
                  <a:pt x="4373998" y="2740180"/>
                </a:lnTo>
                <a:cubicBezTo>
                  <a:pt x="4380058" y="2696247"/>
                  <a:pt x="4385122" y="2651690"/>
                  <a:pt x="4389425" y="2607657"/>
                </a:cubicBezTo>
                <a:cubicBezTo>
                  <a:pt x="4396012" y="2537863"/>
                  <a:pt x="4395558" y="2424175"/>
                  <a:pt x="4389406" y="2323421"/>
                </a:cubicBezTo>
                <a:cubicBezTo>
                  <a:pt x="4383701" y="2223860"/>
                  <a:pt x="4371024" y="2138107"/>
                  <a:pt x="4376714" y="2119180"/>
                </a:cubicBezTo>
                <a:cubicBezTo>
                  <a:pt x="4384969" y="2094733"/>
                  <a:pt x="4396349" y="2147630"/>
                  <a:pt x="4407031" y="2157131"/>
                </a:cubicBezTo>
                <a:cubicBezTo>
                  <a:pt x="4429786" y="2278678"/>
                  <a:pt x="4442238" y="2409211"/>
                  <a:pt x="4437920" y="2540439"/>
                </a:cubicBezTo>
                <a:lnTo>
                  <a:pt x="4426431" y="2709242"/>
                </a:lnTo>
                <a:lnTo>
                  <a:pt x="4433457" y="2680641"/>
                </a:lnTo>
                <a:cubicBezTo>
                  <a:pt x="4433457" y="2680641"/>
                  <a:pt x="4439399" y="2656533"/>
                  <a:pt x="4442028" y="2660889"/>
                </a:cubicBezTo>
                <a:lnTo>
                  <a:pt x="4440658" y="2667459"/>
                </a:lnTo>
                <a:lnTo>
                  <a:pt x="4436141" y="2676044"/>
                </a:lnTo>
                <a:cubicBezTo>
                  <a:pt x="4434491" y="2679451"/>
                  <a:pt x="4433363" y="2682229"/>
                  <a:pt x="4433310" y="2683588"/>
                </a:cubicBezTo>
                <a:lnTo>
                  <a:pt x="4436734" y="2682686"/>
                </a:lnTo>
                <a:lnTo>
                  <a:pt x="4436085" y="2684998"/>
                </a:lnTo>
                <a:cubicBezTo>
                  <a:pt x="4435577" y="2681889"/>
                  <a:pt x="4428237" y="2709151"/>
                  <a:pt x="4434142" y="2708184"/>
                </a:cubicBezTo>
                <a:cubicBezTo>
                  <a:pt x="4436005" y="2707879"/>
                  <a:pt x="4441481" y="2680922"/>
                  <a:pt x="4442538" y="2675697"/>
                </a:cubicBezTo>
                <a:lnTo>
                  <a:pt x="4443122" y="2673676"/>
                </a:lnTo>
                <a:lnTo>
                  <a:pt x="4443294" y="2673428"/>
                </a:lnTo>
                <a:lnTo>
                  <a:pt x="4446600" y="2667438"/>
                </a:lnTo>
                <a:lnTo>
                  <a:pt x="4436541" y="2714074"/>
                </a:lnTo>
                <a:cubicBezTo>
                  <a:pt x="4430975" y="2737555"/>
                  <a:pt x="4425013" y="2761534"/>
                  <a:pt x="4419198" y="2786418"/>
                </a:cubicBezTo>
                <a:cubicBezTo>
                  <a:pt x="4419198" y="2786418"/>
                  <a:pt x="4412237" y="2792611"/>
                  <a:pt x="4416474" y="2795108"/>
                </a:cubicBezTo>
                <a:cubicBezTo>
                  <a:pt x="4418903" y="2796306"/>
                  <a:pt x="4425141" y="2774010"/>
                  <a:pt x="4421062" y="2786113"/>
                </a:cubicBezTo>
                <a:cubicBezTo>
                  <a:pt x="4434260" y="2745926"/>
                  <a:pt x="4441949" y="2695472"/>
                  <a:pt x="4457307" y="2656792"/>
                </a:cubicBezTo>
                <a:cubicBezTo>
                  <a:pt x="4452343" y="2698556"/>
                  <a:pt x="4433202" y="2751152"/>
                  <a:pt x="4422929" y="2797508"/>
                </a:cubicBezTo>
                <a:cubicBezTo>
                  <a:pt x="4422251" y="2799215"/>
                  <a:pt x="4421094" y="2804323"/>
                  <a:pt x="4420612" y="2808923"/>
                </a:cubicBezTo>
                <a:lnTo>
                  <a:pt x="4420592" y="2810535"/>
                </a:lnTo>
                <a:lnTo>
                  <a:pt x="4420897" y="2809976"/>
                </a:lnTo>
                <a:lnTo>
                  <a:pt x="4422341" y="2807441"/>
                </a:lnTo>
                <a:lnTo>
                  <a:pt x="4420548" y="2814041"/>
                </a:lnTo>
                <a:lnTo>
                  <a:pt x="4420537" y="2814951"/>
                </a:lnTo>
                <a:cubicBezTo>
                  <a:pt x="4420776" y="2816507"/>
                  <a:pt x="4421328" y="2817447"/>
                  <a:pt x="4422338" y="2817282"/>
                </a:cubicBezTo>
                <a:lnTo>
                  <a:pt x="4428831" y="2796542"/>
                </a:lnTo>
                <a:cubicBezTo>
                  <a:pt x="4433418" y="2775847"/>
                  <a:pt x="4439346" y="2753601"/>
                  <a:pt x="4446052" y="2734155"/>
                </a:cubicBezTo>
                <a:cubicBezTo>
                  <a:pt x="4442933" y="2751153"/>
                  <a:pt x="4438477" y="2769234"/>
                  <a:pt x="4433650" y="2787974"/>
                </a:cubicBezTo>
                <a:lnTo>
                  <a:pt x="4423107" y="2829621"/>
                </a:lnTo>
                <a:lnTo>
                  <a:pt x="4424368" y="2826383"/>
                </a:lnTo>
                <a:cubicBezTo>
                  <a:pt x="4423416" y="2835181"/>
                  <a:pt x="4421774" y="2843661"/>
                  <a:pt x="4419782" y="2851982"/>
                </a:cubicBezTo>
                <a:lnTo>
                  <a:pt x="4418911" y="2855196"/>
                </a:lnTo>
                <a:lnTo>
                  <a:pt x="4432297" y="2810523"/>
                </a:lnTo>
                <a:cubicBezTo>
                  <a:pt x="4445638" y="2761519"/>
                  <a:pt x="4458118" y="2705561"/>
                  <a:pt x="4467670" y="2644408"/>
                </a:cubicBezTo>
                <a:cubicBezTo>
                  <a:pt x="4487218" y="2523291"/>
                  <a:pt x="4493564" y="2379785"/>
                  <a:pt x="4482047" y="2238110"/>
                </a:cubicBezTo>
                <a:cubicBezTo>
                  <a:pt x="4479501" y="2191491"/>
                  <a:pt x="4470741" y="2136412"/>
                  <a:pt x="4462825" y="2091251"/>
                </a:cubicBezTo>
                <a:cubicBezTo>
                  <a:pt x="4455304" y="2043942"/>
                  <a:pt x="4447573" y="2005026"/>
                  <a:pt x="4447270" y="1986111"/>
                </a:cubicBezTo>
                <a:cubicBezTo>
                  <a:pt x="4447115" y="1933717"/>
                  <a:pt x="4477173" y="2014224"/>
                  <a:pt x="4486029" y="2005862"/>
                </a:cubicBezTo>
                <a:lnTo>
                  <a:pt x="4465493" y="1911043"/>
                </a:lnTo>
                <a:lnTo>
                  <a:pt x="4477422" y="1931967"/>
                </a:lnTo>
                <a:cubicBezTo>
                  <a:pt x="4484993" y="1944579"/>
                  <a:pt x="4493073" y="1956990"/>
                  <a:pt x="4502263" y="1968993"/>
                </a:cubicBezTo>
                <a:lnTo>
                  <a:pt x="4508137" y="1977404"/>
                </a:lnTo>
                <a:lnTo>
                  <a:pt x="4508039" y="1976814"/>
                </a:lnTo>
                <a:cubicBezTo>
                  <a:pt x="4506715" y="1967830"/>
                  <a:pt x="4494728" y="1938614"/>
                  <a:pt x="4494086" y="1924968"/>
                </a:cubicBezTo>
                <a:cubicBezTo>
                  <a:pt x="4494123" y="1906662"/>
                  <a:pt x="4504172" y="1949149"/>
                  <a:pt x="4506124" y="1953828"/>
                </a:cubicBezTo>
                <a:cubicBezTo>
                  <a:pt x="4508717" y="1963912"/>
                  <a:pt x="4510943" y="1971791"/>
                  <a:pt x="4513024" y="1978642"/>
                </a:cubicBezTo>
                <a:lnTo>
                  <a:pt x="4516490" y="1989359"/>
                </a:lnTo>
                <a:lnTo>
                  <a:pt x="4538043" y="2020210"/>
                </a:lnTo>
                <a:lnTo>
                  <a:pt x="4540227" y="2018139"/>
                </a:lnTo>
                <a:cubicBezTo>
                  <a:pt x="4539582" y="2018045"/>
                  <a:pt x="4540031" y="2019667"/>
                  <a:pt x="4541142" y="2022267"/>
                </a:cubicBezTo>
                <a:lnTo>
                  <a:pt x="4544984" y="2030144"/>
                </a:lnTo>
                <a:lnTo>
                  <a:pt x="4561091" y="2053201"/>
                </a:lnTo>
                <a:lnTo>
                  <a:pt x="4558488" y="2043513"/>
                </a:lnTo>
                <a:lnTo>
                  <a:pt x="4560295" y="2042979"/>
                </a:lnTo>
                <a:lnTo>
                  <a:pt x="4581605" y="2151997"/>
                </a:lnTo>
                <a:cubicBezTo>
                  <a:pt x="4601799" y="2275837"/>
                  <a:pt x="4610953" y="2404238"/>
                  <a:pt x="4609017" y="2531855"/>
                </a:cubicBezTo>
                <a:cubicBezTo>
                  <a:pt x="4608254" y="2575038"/>
                  <a:pt x="4606254" y="2618161"/>
                  <a:pt x="4602994" y="2661174"/>
                </a:cubicBezTo>
                <a:lnTo>
                  <a:pt x="4589608" y="2788014"/>
                </a:lnTo>
                <a:lnTo>
                  <a:pt x="4595282" y="2778964"/>
                </a:lnTo>
                <a:cubicBezTo>
                  <a:pt x="4605328" y="2760242"/>
                  <a:pt x="4615103" y="2741502"/>
                  <a:pt x="4628109" y="2723891"/>
                </a:cubicBezTo>
                <a:lnTo>
                  <a:pt x="4632257" y="2717728"/>
                </a:lnTo>
                <a:lnTo>
                  <a:pt x="4632194" y="2718156"/>
                </a:lnTo>
                <a:cubicBezTo>
                  <a:pt x="4631347" y="2724676"/>
                  <a:pt x="4623033" y="2745982"/>
                  <a:pt x="4622738" y="2755870"/>
                </a:cubicBezTo>
                <a:cubicBezTo>
                  <a:pt x="4622995" y="2769123"/>
                  <a:pt x="4629739" y="2738235"/>
                  <a:pt x="4631096" y="2734823"/>
                </a:cubicBezTo>
                <a:cubicBezTo>
                  <a:pt x="4632845" y="2727489"/>
                  <a:pt x="4634358" y="2721757"/>
                  <a:pt x="4635781" y="2716771"/>
                </a:cubicBezTo>
                <a:lnTo>
                  <a:pt x="4638156" y="2708967"/>
                </a:lnTo>
                <a:lnTo>
                  <a:pt x="4647146" y="2695613"/>
                </a:lnTo>
                <a:lnTo>
                  <a:pt x="4656585" y="2609957"/>
                </a:lnTo>
                <a:cubicBezTo>
                  <a:pt x="4660185" y="2567206"/>
                  <a:pt x="4662653" y="2524932"/>
                  <a:pt x="4664062" y="2483366"/>
                </a:cubicBezTo>
                <a:cubicBezTo>
                  <a:pt x="4668572" y="2316003"/>
                  <a:pt x="4656277" y="2157988"/>
                  <a:pt x="4636158" y="2024499"/>
                </a:cubicBezTo>
                <a:cubicBezTo>
                  <a:pt x="4624333" y="1943785"/>
                  <a:pt x="4605224" y="1851973"/>
                  <a:pt x="4613862" y="1846012"/>
                </a:cubicBezTo>
                <a:cubicBezTo>
                  <a:pt x="4625766" y="1835547"/>
                  <a:pt x="4654368" y="1910681"/>
                  <a:pt x="4676852" y="2004663"/>
                </a:cubicBezTo>
                <a:cubicBezTo>
                  <a:pt x="4688001" y="2053969"/>
                  <a:pt x="4698248" y="2105772"/>
                  <a:pt x="4706823" y="2154604"/>
                </a:cubicBezTo>
                <a:cubicBezTo>
                  <a:pt x="4712996" y="2203218"/>
                  <a:pt x="4719213" y="2249178"/>
                  <a:pt x="4725662" y="2282978"/>
                </a:cubicBezTo>
                <a:cubicBezTo>
                  <a:pt x="4724180" y="2243875"/>
                  <a:pt x="4720858" y="2180917"/>
                  <a:pt x="4710526" y="2107799"/>
                </a:cubicBezTo>
                <a:cubicBezTo>
                  <a:pt x="4700112" y="2035110"/>
                  <a:pt x="4684872" y="1954880"/>
                  <a:pt x="4665485" y="1877883"/>
                </a:cubicBezTo>
                <a:cubicBezTo>
                  <a:pt x="4652016" y="1820665"/>
                  <a:pt x="4636835" y="1766471"/>
                  <a:pt x="4623872" y="1720563"/>
                </a:cubicBezTo>
                <a:lnTo>
                  <a:pt x="4614683" y="1687888"/>
                </a:lnTo>
                <a:lnTo>
                  <a:pt x="4615568" y="1688921"/>
                </a:lnTo>
                <a:cubicBezTo>
                  <a:pt x="4615908" y="1686590"/>
                  <a:pt x="4615590" y="1684254"/>
                  <a:pt x="4614903" y="1682185"/>
                </a:cubicBezTo>
                <a:cubicBezTo>
                  <a:pt x="4614217" y="1680117"/>
                  <a:pt x="4613161" y="1678315"/>
                  <a:pt x="4612029" y="1677050"/>
                </a:cubicBezTo>
                <a:cubicBezTo>
                  <a:pt x="4609055" y="1658305"/>
                  <a:pt x="4605204" y="1648586"/>
                  <a:pt x="4602293" y="1632413"/>
                </a:cubicBezTo>
                <a:cubicBezTo>
                  <a:pt x="4602783" y="1633583"/>
                  <a:pt x="4602005" y="1631754"/>
                  <a:pt x="4600618" y="1628283"/>
                </a:cubicBezTo>
                <a:lnTo>
                  <a:pt x="4596768" y="1618220"/>
                </a:lnTo>
                <a:lnTo>
                  <a:pt x="4595562" y="1612952"/>
                </a:lnTo>
                <a:lnTo>
                  <a:pt x="4593409" y="1595638"/>
                </a:lnTo>
                <a:lnTo>
                  <a:pt x="4594752" y="1597618"/>
                </a:lnTo>
                <a:cubicBezTo>
                  <a:pt x="4601068" y="1613168"/>
                  <a:pt x="4608901" y="1645830"/>
                  <a:pt x="4610365" y="1649341"/>
                </a:cubicBezTo>
                <a:cubicBezTo>
                  <a:pt x="4626337" y="1708438"/>
                  <a:pt x="4637695" y="1741961"/>
                  <a:pt x="4655932" y="1803587"/>
                </a:cubicBezTo>
                <a:cubicBezTo>
                  <a:pt x="4655932" y="1803587"/>
                  <a:pt x="4659547" y="1835978"/>
                  <a:pt x="4668351" y="1832870"/>
                </a:cubicBezTo>
                <a:cubicBezTo>
                  <a:pt x="4671612" y="1828585"/>
                  <a:pt x="4653704" y="1782753"/>
                  <a:pt x="4654019" y="1780601"/>
                </a:cubicBezTo>
                <a:cubicBezTo>
                  <a:pt x="4641586" y="1733374"/>
                  <a:pt x="4628903" y="1690870"/>
                  <a:pt x="4617214" y="1641551"/>
                </a:cubicBezTo>
                <a:cubicBezTo>
                  <a:pt x="4623034" y="1673897"/>
                  <a:pt x="4610036" y="1633544"/>
                  <a:pt x="4615513" y="1632147"/>
                </a:cubicBezTo>
                <a:cubicBezTo>
                  <a:pt x="4624002" y="1631190"/>
                  <a:pt x="4637078" y="1692063"/>
                  <a:pt x="4639029" y="1696743"/>
                </a:cubicBezTo>
                <a:cubicBezTo>
                  <a:pt x="4652984" y="1748589"/>
                  <a:pt x="4669583" y="1803384"/>
                  <a:pt x="4684976" y="1866428"/>
                </a:cubicBezTo>
                <a:cubicBezTo>
                  <a:pt x="4684976" y="1866428"/>
                  <a:pt x="4693755" y="1899573"/>
                  <a:pt x="4697278" y="1893494"/>
                </a:cubicBezTo>
                <a:lnTo>
                  <a:pt x="4695231" y="1884456"/>
                </a:lnTo>
                <a:lnTo>
                  <a:pt x="4688789" y="1872712"/>
                </a:lnTo>
                <a:cubicBezTo>
                  <a:pt x="4686431" y="1868046"/>
                  <a:pt x="4684808" y="1864239"/>
                  <a:pt x="4684702" y="1862361"/>
                </a:cubicBezTo>
                <a:lnTo>
                  <a:pt x="4689450" y="1863525"/>
                </a:lnTo>
                <a:lnTo>
                  <a:pt x="4688500" y="1860350"/>
                </a:lnTo>
                <a:cubicBezTo>
                  <a:pt x="4687873" y="1864653"/>
                  <a:pt x="4677089" y="1827187"/>
                  <a:pt x="4685263" y="1828382"/>
                </a:cubicBezTo>
                <a:cubicBezTo>
                  <a:pt x="4687844" y="1828759"/>
                  <a:pt x="4696047" y="1865847"/>
                  <a:pt x="4697631" y="1873037"/>
                </a:cubicBezTo>
                <a:lnTo>
                  <a:pt x="4698487" y="1875815"/>
                </a:lnTo>
                <a:lnTo>
                  <a:pt x="4698729" y="1876152"/>
                </a:lnTo>
                <a:lnTo>
                  <a:pt x="4703435" y="1884343"/>
                </a:lnTo>
                <a:lnTo>
                  <a:pt x="4688437" y="1820192"/>
                </a:lnTo>
                <a:cubicBezTo>
                  <a:pt x="4680193" y="1787905"/>
                  <a:pt x="4671388" y="1754940"/>
                  <a:pt x="4662767" y="1720719"/>
                </a:cubicBezTo>
                <a:cubicBezTo>
                  <a:pt x="4662767" y="1720719"/>
                  <a:pt x="4653007" y="1712336"/>
                  <a:pt x="4658799" y="1708787"/>
                </a:cubicBezTo>
                <a:cubicBezTo>
                  <a:pt x="4662124" y="1707075"/>
                  <a:pt x="4671269" y="1737710"/>
                  <a:pt x="4665348" y="1721098"/>
                </a:cubicBezTo>
                <a:cubicBezTo>
                  <a:pt x="4684528" y="1776270"/>
                  <a:pt x="4696345" y="1845748"/>
                  <a:pt x="4718473" y="1898790"/>
                </a:cubicBezTo>
                <a:cubicBezTo>
                  <a:pt x="4714549" y="1870017"/>
                  <a:pt x="4705667" y="1837589"/>
                  <a:pt x="4695853" y="1804385"/>
                </a:cubicBezTo>
                <a:lnTo>
                  <a:pt x="4676022" y="1734717"/>
                </a:lnTo>
                <a:lnTo>
                  <a:pt x="4693119" y="1780436"/>
                </a:lnTo>
                <a:cubicBezTo>
                  <a:pt x="4713428" y="1840295"/>
                  <a:pt x="4731094" y="1906104"/>
                  <a:pt x="4745814" y="1969820"/>
                </a:cubicBezTo>
                <a:cubicBezTo>
                  <a:pt x="4760105" y="2033457"/>
                  <a:pt x="4770495" y="2094161"/>
                  <a:pt x="4778641" y="2142913"/>
                </a:cubicBezTo>
                <a:cubicBezTo>
                  <a:pt x="4806989" y="2308975"/>
                  <a:pt x="4815090" y="2488633"/>
                  <a:pt x="4803182" y="2669727"/>
                </a:cubicBezTo>
                <a:cubicBezTo>
                  <a:pt x="4789749" y="2851871"/>
                  <a:pt x="4755911" y="3037600"/>
                  <a:pt x="4697993" y="3216698"/>
                </a:cubicBezTo>
                <a:cubicBezTo>
                  <a:pt x="4641679" y="3394314"/>
                  <a:pt x="4562515" y="3567075"/>
                  <a:pt x="4466309" y="3723846"/>
                </a:cubicBezTo>
                <a:cubicBezTo>
                  <a:pt x="4370282" y="3880871"/>
                  <a:pt x="4258267" y="4023427"/>
                  <a:pt x="4139843" y="4145284"/>
                </a:cubicBezTo>
                <a:cubicBezTo>
                  <a:pt x="4109591" y="4180788"/>
                  <a:pt x="4196599" y="4101988"/>
                  <a:pt x="4177236" y="4138602"/>
                </a:cubicBezTo>
                <a:cubicBezTo>
                  <a:pt x="4105485" y="4223747"/>
                  <a:pt x="4004965" y="4303621"/>
                  <a:pt x="3913038" y="4369314"/>
                </a:cubicBezTo>
                <a:cubicBezTo>
                  <a:pt x="3746319" y="4490752"/>
                  <a:pt x="3551269" y="4602116"/>
                  <a:pt x="3335063" y="4686083"/>
                </a:cubicBezTo>
                <a:cubicBezTo>
                  <a:pt x="3119984" y="4771145"/>
                  <a:pt x="2883967" y="4826407"/>
                  <a:pt x="2641447" y="4844536"/>
                </a:cubicBezTo>
                <a:cubicBezTo>
                  <a:pt x="2399628" y="4863678"/>
                  <a:pt x="2151384" y="4845255"/>
                  <a:pt x="1914144" y="4792236"/>
                </a:cubicBezTo>
                <a:cubicBezTo>
                  <a:pt x="1674662" y="4738142"/>
                  <a:pt x="1447163" y="4646525"/>
                  <a:pt x="1243383" y="4528415"/>
                </a:cubicBezTo>
                <a:cubicBezTo>
                  <a:pt x="1120410" y="4457286"/>
                  <a:pt x="1011269" y="4378486"/>
                  <a:pt x="912614" y="4296947"/>
                </a:cubicBezTo>
                <a:cubicBezTo>
                  <a:pt x="814389" y="4215487"/>
                  <a:pt x="725503" y="4129082"/>
                  <a:pt x="643004" y="4040520"/>
                </a:cubicBezTo>
                <a:cubicBezTo>
                  <a:pt x="568243" y="3959368"/>
                  <a:pt x="498599" y="3876932"/>
                  <a:pt x="434218" y="3786365"/>
                </a:cubicBezTo>
                <a:cubicBezTo>
                  <a:pt x="369760" y="3696227"/>
                  <a:pt x="309837" y="3600708"/>
                  <a:pt x="256080" y="3494558"/>
                </a:cubicBezTo>
                <a:cubicBezTo>
                  <a:pt x="147145" y="3279115"/>
                  <a:pt x="67028" y="3034782"/>
                  <a:pt x="27933" y="2785764"/>
                </a:cubicBezTo>
                <a:cubicBezTo>
                  <a:pt x="-600" y="2600144"/>
                  <a:pt x="-6255" y="2411601"/>
                  <a:pt x="6345" y="2231553"/>
                </a:cubicBezTo>
                <a:cubicBezTo>
                  <a:pt x="10545" y="2171538"/>
                  <a:pt x="16774" y="2112465"/>
                  <a:pt x="24861" y="2054759"/>
                </a:cubicBezTo>
                <a:cubicBezTo>
                  <a:pt x="76355" y="1747346"/>
                  <a:pt x="184680" y="1449459"/>
                  <a:pt x="345724" y="1182314"/>
                </a:cubicBezTo>
                <a:cubicBezTo>
                  <a:pt x="522578" y="891883"/>
                  <a:pt x="759853" y="637377"/>
                  <a:pt x="1035959" y="444569"/>
                </a:cubicBezTo>
                <a:cubicBezTo>
                  <a:pt x="1309806" y="249572"/>
                  <a:pt x="1629423" y="111113"/>
                  <a:pt x="1962245" y="43413"/>
                </a:cubicBezTo>
                <a:cubicBezTo>
                  <a:pt x="2073452" y="21414"/>
                  <a:pt x="2184845" y="5660"/>
                  <a:pt x="2296827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47BCE62-83D4-4D50-BDE4-4E0901EF9977}"/>
              </a:ext>
            </a:extLst>
          </p:cNvPr>
          <p:cNvSpPr/>
          <p:nvPr userDrawn="1"/>
        </p:nvSpPr>
        <p:spPr>
          <a:xfrm rot="18872170" flipH="1">
            <a:off x="-480184" y="2329763"/>
            <a:ext cx="3399815" cy="6752330"/>
          </a:xfrm>
          <a:custGeom>
            <a:avLst/>
            <a:gdLst>
              <a:gd name="connsiteX0" fmla="*/ 0 w 3399815"/>
              <a:gd name="connsiteY0" fmla="*/ 0 h 6752330"/>
              <a:gd name="connsiteX1" fmla="*/ 51699 w 3399815"/>
              <a:gd name="connsiteY1" fmla="*/ 65376 h 6752330"/>
              <a:gd name="connsiteX2" fmla="*/ 1204645 w 3399815"/>
              <a:gd name="connsiteY2" fmla="*/ 3376165 h 6752330"/>
              <a:gd name="connsiteX3" fmla="*/ 51699 w 3399815"/>
              <a:gd name="connsiteY3" fmla="*/ 6686954 h 6752330"/>
              <a:gd name="connsiteX4" fmla="*/ 0 w 3399815"/>
              <a:gd name="connsiteY4" fmla="*/ 6752330 h 6752330"/>
              <a:gd name="connsiteX5" fmla="*/ 39946 w 3399815"/>
              <a:gd name="connsiteY5" fmla="*/ 6752330 h 6752330"/>
              <a:gd name="connsiteX6" fmla="*/ 3399815 w 3399815"/>
              <a:gd name="connsiteY6" fmla="*/ 3337618 h 6752330"/>
              <a:gd name="connsiteX7" fmla="*/ 7716 w 3399815"/>
              <a:gd name="connsiteY7" fmla="*/ 0 h 675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9815" h="6752330">
                <a:moveTo>
                  <a:pt x="0" y="0"/>
                </a:moveTo>
                <a:lnTo>
                  <a:pt x="51699" y="65376"/>
                </a:lnTo>
                <a:cubicBezTo>
                  <a:pt x="786985" y="1049551"/>
                  <a:pt x="1204645" y="2177393"/>
                  <a:pt x="1204645" y="3376165"/>
                </a:cubicBezTo>
                <a:cubicBezTo>
                  <a:pt x="1204645" y="4574937"/>
                  <a:pt x="786984" y="5702779"/>
                  <a:pt x="51699" y="6686954"/>
                </a:cubicBezTo>
                <a:lnTo>
                  <a:pt x="0" y="6752330"/>
                </a:lnTo>
                <a:lnTo>
                  <a:pt x="39946" y="6752330"/>
                </a:lnTo>
                <a:lnTo>
                  <a:pt x="3399815" y="3337618"/>
                </a:lnTo>
                <a:lnTo>
                  <a:pt x="771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6EE267-F7E0-453F-AEC6-924E31E8F67F}"/>
              </a:ext>
            </a:extLst>
          </p:cNvPr>
          <p:cNvGrpSpPr/>
          <p:nvPr userDrawn="1"/>
        </p:nvGrpSpPr>
        <p:grpSpPr>
          <a:xfrm>
            <a:off x="384609" y="6489983"/>
            <a:ext cx="778679" cy="180047"/>
            <a:chOff x="5001272" y="6417413"/>
            <a:chExt cx="778679" cy="1800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E1DE8A-03A3-48E2-BE55-FF3E1156B849}"/>
                </a:ext>
              </a:extLst>
            </p:cNvPr>
            <p:cNvGrpSpPr/>
            <p:nvPr/>
          </p:nvGrpSpPr>
          <p:grpSpPr>
            <a:xfrm>
              <a:off x="5001272" y="6417413"/>
              <a:ext cx="180047" cy="180047"/>
              <a:chOff x="5001272" y="6417413"/>
              <a:chExt cx="180047" cy="180047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32A7CFE-D9A8-466D-BA62-C9F91D70A19A}"/>
                  </a:ext>
                </a:extLst>
              </p:cNvPr>
              <p:cNvSpPr/>
              <p:nvPr/>
            </p:nvSpPr>
            <p:spPr>
              <a:xfrm>
                <a:off x="5001272" y="6417413"/>
                <a:ext cx="180047" cy="180047"/>
              </a:xfrm>
              <a:prstGeom prst="ellipse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 75">
                <a:extLst>
                  <a:ext uri="{FF2B5EF4-FFF2-40B4-BE49-F238E27FC236}">
                    <a16:creationId xmlns:a16="http://schemas.microsoft.com/office/drawing/2014/main" id="{CAC31195-5685-4379-9589-AFF489462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8436" y="6464983"/>
                <a:ext cx="45719" cy="84906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CE3114-8FC3-4367-BBF3-BCAD6D722FD3}"/>
                </a:ext>
              </a:extLst>
            </p:cNvPr>
            <p:cNvGrpSpPr/>
            <p:nvPr/>
          </p:nvGrpSpPr>
          <p:grpSpPr>
            <a:xfrm>
              <a:off x="5300588" y="6417413"/>
              <a:ext cx="180047" cy="180047"/>
              <a:chOff x="5300588" y="6417413"/>
              <a:chExt cx="180047" cy="18004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97BA12-8744-4746-AFA1-83C1E10A33A4}"/>
                  </a:ext>
                </a:extLst>
              </p:cNvPr>
              <p:cNvSpPr/>
              <p:nvPr/>
            </p:nvSpPr>
            <p:spPr>
              <a:xfrm>
                <a:off x="5300588" y="6417413"/>
                <a:ext cx="180047" cy="180047"/>
              </a:xfrm>
              <a:prstGeom prst="ellipse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85">
                <a:extLst>
                  <a:ext uri="{FF2B5EF4-FFF2-40B4-BE49-F238E27FC236}">
                    <a16:creationId xmlns:a16="http://schemas.microsoft.com/office/drawing/2014/main" id="{A60DAFAA-922D-42D0-9D6E-A9C681B21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229" y="6475781"/>
                <a:ext cx="78765" cy="63311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16AE4E-1DE5-4875-A021-7802AFA6DA1D}"/>
                </a:ext>
              </a:extLst>
            </p:cNvPr>
            <p:cNvGrpSpPr/>
            <p:nvPr/>
          </p:nvGrpSpPr>
          <p:grpSpPr>
            <a:xfrm>
              <a:off x="5599904" y="6417413"/>
              <a:ext cx="180047" cy="180047"/>
              <a:chOff x="5599904" y="6417413"/>
              <a:chExt cx="180047" cy="180047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BD2540B-C524-4219-9799-FE161CDE7895}"/>
                  </a:ext>
                </a:extLst>
              </p:cNvPr>
              <p:cNvSpPr/>
              <p:nvPr/>
            </p:nvSpPr>
            <p:spPr>
              <a:xfrm>
                <a:off x="5599904" y="6417413"/>
                <a:ext cx="180047" cy="180047"/>
              </a:xfrm>
              <a:prstGeom prst="ellipse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 87">
                <a:extLst>
                  <a:ext uri="{FF2B5EF4-FFF2-40B4-BE49-F238E27FC236}">
                    <a16:creationId xmlns:a16="http://schemas.microsoft.com/office/drawing/2014/main" id="{1EFF8CC5-01CF-4E65-9E86-39D7F72DA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3536" y="6470297"/>
                <a:ext cx="72783" cy="74279"/>
              </a:xfrm>
              <a:custGeom>
                <a:avLst/>
                <a:gdLst>
                  <a:gd name="T0" fmla="*/ 187705 w 426"/>
                  <a:gd name="T1" fmla="*/ 115822 h 435"/>
                  <a:gd name="T2" fmla="*/ 187705 w 426"/>
                  <a:gd name="T3" fmla="*/ 115822 h 435"/>
                  <a:gd name="T4" fmla="*/ 115888 w 426"/>
                  <a:gd name="T5" fmla="*/ 188143 h 435"/>
                  <a:gd name="T6" fmla="*/ 42982 w 426"/>
                  <a:gd name="T7" fmla="*/ 115822 h 435"/>
                  <a:gd name="T8" fmla="*/ 47878 w 426"/>
                  <a:gd name="T9" fmla="*/ 106034 h 435"/>
                  <a:gd name="T10" fmla="*/ 0 w 426"/>
                  <a:gd name="T11" fmla="*/ 106034 h 435"/>
                  <a:gd name="T12" fmla="*/ 0 w 426"/>
                  <a:gd name="T13" fmla="*/ 197387 h 435"/>
                  <a:gd name="T14" fmla="*/ 33733 w 426"/>
                  <a:gd name="T15" fmla="*/ 235994 h 435"/>
                  <a:gd name="T16" fmla="*/ 197498 w 426"/>
                  <a:gd name="T17" fmla="*/ 235994 h 435"/>
                  <a:gd name="T18" fmla="*/ 231231 w 426"/>
                  <a:gd name="T19" fmla="*/ 197387 h 435"/>
                  <a:gd name="T20" fmla="*/ 231231 w 426"/>
                  <a:gd name="T21" fmla="*/ 106034 h 435"/>
                  <a:gd name="T22" fmla="*/ 183353 w 426"/>
                  <a:gd name="T23" fmla="*/ 106034 h 435"/>
                  <a:gd name="T24" fmla="*/ 187705 w 426"/>
                  <a:gd name="T25" fmla="*/ 115822 h 435"/>
                  <a:gd name="T26" fmla="*/ 197498 w 426"/>
                  <a:gd name="T27" fmla="*/ 0 h 435"/>
                  <a:gd name="T28" fmla="*/ 197498 w 426"/>
                  <a:gd name="T29" fmla="*/ 0 h 435"/>
                  <a:gd name="T30" fmla="*/ 33733 w 426"/>
                  <a:gd name="T31" fmla="*/ 0 h 435"/>
                  <a:gd name="T32" fmla="*/ 0 w 426"/>
                  <a:gd name="T33" fmla="*/ 38607 h 435"/>
                  <a:gd name="T34" fmla="*/ 0 w 426"/>
                  <a:gd name="T35" fmla="*/ 77215 h 435"/>
                  <a:gd name="T36" fmla="*/ 57672 w 426"/>
                  <a:gd name="T37" fmla="*/ 77215 h 435"/>
                  <a:gd name="T38" fmla="*/ 115888 w 426"/>
                  <a:gd name="T39" fmla="*/ 48395 h 435"/>
                  <a:gd name="T40" fmla="*/ 173559 w 426"/>
                  <a:gd name="T41" fmla="*/ 77215 h 435"/>
                  <a:gd name="T42" fmla="*/ 231231 w 426"/>
                  <a:gd name="T43" fmla="*/ 77215 h 435"/>
                  <a:gd name="T44" fmla="*/ 231231 w 426"/>
                  <a:gd name="T45" fmla="*/ 38607 h 435"/>
                  <a:gd name="T46" fmla="*/ 197498 w 426"/>
                  <a:gd name="T47" fmla="*/ 0 h 435"/>
                  <a:gd name="T48" fmla="*/ 212188 w 426"/>
                  <a:gd name="T49" fmla="*/ 48395 h 435"/>
                  <a:gd name="T50" fmla="*/ 212188 w 426"/>
                  <a:gd name="T51" fmla="*/ 48395 h 435"/>
                  <a:gd name="T52" fmla="*/ 207292 w 426"/>
                  <a:gd name="T53" fmla="*/ 52745 h 435"/>
                  <a:gd name="T54" fmla="*/ 187705 w 426"/>
                  <a:gd name="T55" fmla="*/ 52745 h 435"/>
                  <a:gd name="T56" fmla="*/ 178456 w 426"/>
                  <a:gd name="T57" fmla="*/ 48395 h 435"/>
                  <a:gd name="T58" fmla="*/ 178456 w 426"/>
                  <a:gd name="T59" fmla="*/ 28820 h 435"/>
                  <a:gd name="T60" fmla="*/ 187705 w 426"/>
                  <a:gd name="T61" fmla="*/ 19576 h 435"/>
                  <a:gd name="T62" fmla="*/ 207292 w 426"/>
                  <a:gd name="T63" fmla="*/ 19576 h 435"/>
                  <a:gd name="T64" fmla="*/ 212188 w 426"/>
                  <a:gd name="T65" fmla="*/ 28820 h 435"/>
                  <a:gd name="T66" fmla="*/ 212188 w 426"/>
                  <a:gd name="T67" fmla="*/ 48395 h 435"/>
                  <a:gd name="T68" fmla="*/ 158869 w 426"/>
                  <a:gd name="T69" fmla="*/ 115822 h 435"/>
                  <a:gd name="T70" fmla="*/ 158869 w 426"/>
                  <a:gd name="T71" fmla="*/ 115822 h 435"/>
                  <a:gd name="T72" fmla="*/ 115888 w 426"/>
                  <a:gd name="T73" fmla="*/ 72321 h 435"/>
                  <a:gd name="T74" fmla="*/ 71818 w 426"/>
                  <a:gd name="T75" fmla="*/ 115822 h 435"/>
                  <a:gd name="T76" fmla="*/ 115888 w 426"/>
                  <a:gd name="T77" fmla="*/ 159323 h 435"/>
                  <a:gd name="T78" fmla="*/ 158869 w 426"/>
                  <a:gd name="T79" fmla="*/ 115822 h 43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26" h="435">
                    <a:moveTo>
                      <a:pt x="345" y="213"/>
                    </a:moveTo>
                    <a:lnTo>
                      <a:pt x="345" y="213"/>
                    </a:lnTo>
                    <a:cubicBezTo>
                      <a:pt x="345" y="284"/>
                      <a:pt x="284" y="346"/>
                      <a:pt x="213" y="346"/>
                    </a:cubicBezTo>
                    <a:cubicBezTo>
                      <a:pt x="142" y="346"/>
                      <a:pt x="79" y="284"/>
                      <a:pt x="79" y="213"/>
                    </a:cubicBezTo>
                    <a:cubicBezTo>
                      <a:pt x="79" y="203"/>
                      <a:pt x="88" y="203"/>
                      <a:pt x="88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363"/>
                      <a:pt x="0" y="363"/>
                      <a:pt x="0" y="363"/>
                    </a:cubicBezTo>
                    <a:cubicBezTo>
                      <a:pt x="0" y="399"/>
                      <a:pt x="26" y="434"/>
                      <a:pt x="62" y="434"/>
                    </a:cubicBezTo>
                    <a:cubicBezTo>
                      <a:pt x="363" y="434"/>
                      <a:pt x="363" y="434"/>
                      <a:pt x="363" y="434"/>
                    </a:cubicBezTo>
                    <a:cubicBezTo>
                      <a:pt x="398" y="434"/>
                      <a:pt x="425" y="399"/>
                      <a:pt x="425" y="363"/>
                    </a:cubicBezTo>
                    <a:cubicBezTo>
                      <a:pt x="425" y="195"/>
                      <a:pt x="425" y="195"/>
                      <a:pt x="425" y="195"/>
                    </a:cubicBezTo>
                    <a:cubicBezTo>
                      <a:pt x="337" y="195"/>
                      <a:pt x="337" y="195"/>
                      <a:pt x="337" y="195"/>
                    </a:cubicBezTo>
                    <a:cubicBezTo>
                      <a:pt x="337" y="203"/>
                      <a:pt x="345" y="203"/>
                      <a:pt x="345" y="213"/>
                    </a:cubicBezTo>
                    <a:close/>
                    <a:moveTo>
                      <a:pt x="363" y="0"/>
                    </a:moveTo>
                    <a:lnTo>
                      <a:pt x="363" y="0"/>
                    </a:lnTo>
                    <a:cubicBezTo>
                      <a:pt x="62" y="0"/>
                      <a:pt x="62" y="0"/>
                      <a:pt x="62" y="0"/>
                    </a:cubicBezTo>
                    <a:cubicBezTo>
                      <a:pt x="26" y="0"/>
                      <a:pt x="0" y="36"/>
                      <a:pt x="0" y="71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106" y="142"/>
                      <a:pt x="106" y="142"/>
                      <a:pt x="106" y="142"/>
                    </a:cubicBezTo>
                    <a:cubicBezTo>
                      <a:pt x="132" y="106"/>
                      <a:pt x="168" y="89"/>
                      <a:pt x="213" y="89"/>
                    </a:cubicBezTo>
                    <a:cubicBezTo>
                      <a:pt x="257" y="89"/>
                      <a:pt x="292" y="106"/>
                      <a:pt x="319" y="142"/>
                    </a:cubicBezTo>
                    <a:cubicBezTo>
                      <a:pt x="425" y="142"/>
                      <a:pt x="425" y="142"/>
                      <a:pt x="425" y="142"/>
                    </a:cubicBezTo>
                    <a:cubicBezTo>
                      <a:pt x="425" y="71"/>
                      <a:pt x="425" y="71"/>
                      <a:pt x="425" y="71"/>
                    </a:cubicBezTo>
                    <a:cubicBezTo>
                      <a:pt x="425" y="36"/>
                      <a:pt x="398" y="0"/>
                      <a:pt x="363" y="0"/>
                    </a:cubicBezTo>
                    <a:close/>
                    <a:moveTo>
                      <a:pt x="390" y="89"/>
                    </a:moveTo>
                    <a:lnTo>
                      <a:pt x="390" y="89"/>
                    </a:lnTo>
                    <a:cubicBezTo>
                      <a:pt x="390" y="89"/>
                      <a:pt x="390" y="97"/>
                      <a:pt x="381" y="97"/>
                    </a:cubicBezTo>
                    <a:cubicBezTo>
                      <a:pt x="345" y="97"/>
                      <a:pt x="345" y="97"/>
                      <a:pt x="345" y="97"/>
                    </a:cubicBezTo>
                    <a:cubicBezTo>
                      <a:pt x="337" y="97"/>
                      <a:pt x="328" y="89"/>
                      <a:pt x="328" y="89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8" y="44"/>
                      <a:pt x="337" y="36"/>
                      <a:pt x="345" y="36"/>
                    </a:cubicBezTo>
                    <a:cubicBezTo>
                      <a:pt x="381" y="36"/>
                      <a:pt x="381" y="36"/>
                      <a:pt x="381" y="36"/>
                    </a:cubicBezTo>
                    <a:cubicBezTo>
                      <a:pt x="390" y="36"/>
                      <a:pt x="390" y="44"/>
                      <a:pt x="390" y="53"/>
                    </a:cubicBezTo>
                    <a:lnTo>
                      <a:pt x="390" y="89"/>
                    </a:lnTo>
                    <a:close/>
                    <a:moveTo>
                      <a:pt x="292" y="213"/>
                    </a:moveTo>
                    <a:lnTo>
                      <a:pt x="292" y="213"/>
                    </a:lnTo>
                    <a:cubicBezTo>
                      <a:pt x="292" y="168"/>
                      <a:pt x="257" y="133"/>
                      <a:pt x="213" y="133"/>
                    </a:cubicBezTo>
                    <a:cubicBezTo>
                      <a:pt x="168" y="133"/>
                      <a:pt x="132" y="168"/>
                      <a:pt x="132" y="213"/>
                    </a:cubicBezTo>
                    <a:cubicBezTo>
                      <a:pt x="132" y="257"/>
                      <a:pt x="168" y="293"/>
                      <a:pt x="213" y="293"/>
                    </a:cubicBezTo>
                    <a:cubicBezTo>
                      <a:pt x="257" y="293"/>
                      <a:pt x="292" y="257"/>
                      <a:pt x="292" y="2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42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Title Slide"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85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F0A2754-24AF-443A-852A-F725251A84E9}"/>
              </a:ext>
            </a:extLst>
          </p:cNvPr>
          <p:cNvSpPr txBox="1"/>
          <p:nvPr userDrawn="1"/>
        </p:nvSpPr>
        <p:spPr>
          <a:xfrm rot="10800000" flipV="1">
            <a:off x="11443200" y="171152"/>
            <a:ext cx="65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i="0" smtClean="0">
                <a:solidFill>
                  <a:schemeClr val="bg1">
                    <a:lumMod val="95000"/>
                    <a:alpha val="60000"/>
                  </a:schemeClr>
                </a:solidFill>
                <a:latin typeface="+mj-lt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‹N°›</a:t>
            </a:fld>
            <a:endParaRPr lang="id-ID" sz="1600" i="0" dirty="0">
              <a:solidFill>
                <a:schemeClr val="bg1">
                  <a:lumMod val="95000"/>
                  <a:alpha val="60000"/>
                </a:schemeClr>
              </a:solidFill>
              <a:latin typeface="+mj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3B4B3-1C08-43B0-8F7C-E070EDF59EC4}"/>
              </a:ext>
            </a:extLst>
          </p:cNvPr>
          <p:cNvSpPr txBox="1"/>
          <p:nvPr userDrawn="1"/>
        </p:nvSpPr>
        <p:spPr>
          <a:xfrm>
            <a:off x="951805" y="502386"/>
            <a:ext cx="1028839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b="1" spc="-150" dirty="0">
                <a:solidFill>
                  <a:schemeClr val="accent1">
                    <a:lumMod val="75000"/>
                    <a:alpha val="20000"/>
                  </a:schemeClr>
                </a:solidFill>
                <a:latin typeface="Montserrat SemiBold" panose="00000700000000000000" pitchFamily="50" charset="0"/>
              </a:rPr>
              <a:t>Welcome</a:t>
            </a:r>
          </a:p>
        </p:txBody>
      </p:sp>
      <p:grpSp>
        <p:nvGrpSpPr>
          <p:cNvPr id="37" name="Group 58">
            <a:extLst>
              <a:ext uri="{FF2B5EF4-FFF2-40B4-BE49-F238E27FC236}">
                <a16:creationId xmlns:a16="http://schemas.microsoft.com/office/drawing/2014/main" id="{C4CD4253-8776-4625-9A4F-BA55617C5D8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0560" y="340429"/>
            <a:ext cx="482890" cy="486927"/>
            <a:chOff x="3544" y="339"/>
            <a:chExt cx="2392" cy="2412"/>
          </a:xfrm>
        </p:grpSpPr>
        <p:sp>
          <p:nvSpPr>
            <p:cNvPr id="44" name="Freeform 60">
              <a:extLst>
                <a:ext uri="{FF2B5EF4-FFF2-40B4-BE49-F238E27FC236}">
                  <a16:creationId xmlns:a16="http://schemas.microsoft.com/office/drawing/2014/main" id="{F108AAA7-3085-4609-9576-BFA380C6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873"/>
              <a:ext cx="676" cy="1742"/>
            </a:xfrm>
            <a:custGeom>
              <a:avLst/>
              <a:gdLst>
                <a:gd name="T0" fmla="*/ 198 w 395"/>
                <a:gd name="T1" fmla="*/ 881 h 1015"/>
                <a:gd name="T2" fmla="*/ 348 w 395"/>
                <a:gd name="T3" fmla="*/ 1015 h 1015"/>
                <a:gd name="T4" fmla="*/ 227 w 395"/>
                <a:gd name="T5" fmla="*/ 344 h 1015"/>
                <a:gd name="T6" fmla="*/ 230 w 395"/>
                <a:gd name="T7" fmla="*/ 0 h 1015"/>
                <a:gd name="T8" fmla="*/ 198 w 395"/>
                <a:gd name="T9" fmla="*/ 881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1015">
                  <a:moveTo>
                    <a:pt x="198" y="881"/>
                  </a:moveTo>
                  <a:cubicBezTo>
                    <a:pt x="237" y="936"/>
                    <a:pt x="288" y="981"/>
                    <a:pt x="348" y="1015"/>
                  </a:cubicBezTo>
                  <a:cubicBezTo>
                    <a:pt x="395" y="701"/>
                    <a:pt x="285" y="519"/>
                    <a:pt x="227" y="344"/>
                  </a:cubicBezTo>
                  <a:cubicBezTo>
                    <a:pt x="191" y="236"/>
                    <a:pt x="175" y="131"/>
                    <a:pt x="230" y="0"/>
                  </a:cubicBezTo>
                  <a:cubicBezTo>
                    <a:pt x="67" y="303"/>
                    <a:pt x="0" y="628"/>
                    <a:pt x="198" y="8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61">
              <a:extLst>
                <a:ext uri="{FF2B5EF4-FFF2-40B4-BE49-F238E27FC236}">
                  <a16:creationId xmlns:a16="http://schemas.microsoft.com/office/drawing/2014/main" id="{D57C3C39-A25F-4A2B-9D94-386D24619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873"/>
              <a:ext cx="393" cy="1512"/>
            </a:xfrm>
            <a:custGeom>
              <a:avLst/>
              <a:gdLst>
                <a:gd name="T0" fmla="*/ 126 w 230"/>
                <a:gd name="T1" fmla="*/ 592 h 881"/>
                <a:gd name="T2" fmla="*/ 227 w 230"/>
                <a:gd name="T3" fmla="*/ 344 h 881"/>
                <a:gd name="T4" fmla="*/ 230 w 230"/>
                <a:gd name="T5" fmla="*/ 0 h 881"/>
                <a:gd name="T6" fmla="*/ 198 w 230"/>
                <a:gd name="T7" fmla="*/ 881 h 881"/>
                <a:gd name="T8" fmla="*/ 126 w 230"/>
                <a:gd name="T9" fmla="*/ 592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881">
                  <a:moveTo>
                    <a:pt x="126" y="592"/>
                  </a:moveTo>
                  <a:cubicBezTo>
                    <a:pt x="135" y="494"/>
                    <a:pt x="175" y="415"/>
                    <a:pt x="227" y="344"/>
                  </a:cubicBezTo>
                  <a:cubicBezTo>
                    <a:pt x="191" y="236"/>
                    <a:pt x="175" y="131"/>
                    <a:pt x="230" y="0"/>
                  </a:cubicBezTo>
                  <a:cubicBezTo>
                    <a:pt x="67" y="303"/>
                    <a:pt x="0" y="628"/>
                    <a:pt x="198" y="881"/>
                  </a:cubicBezTo>
                  <a:cubicBezTo>
                    <a:pt x="144" y="803"/>
                    <a:pt x="116" y="706"/>
                    <a:pt x="126" y="59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62">
              <a:extLst>
                <a:ext uri="{FF2B5EF4-FFF2-40B4-BE49-F238E27FC236}">
                  <a16:creationId xmlns:a16="http://schemas.microsoft.com/office/drawing/2014/main" id="{02D21CE1-EF2E-4252-9BFA-5393FADC0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772"/>
              <a:ext cx="1872" cy="1979"/>
            </a:xfrm>
            <a:custGeom>
              <a:avLst/>
              <a:gdLst>
                <a:gd name="T0" fmla="*/ 543 w 1094"/>
                <a:gd name="T1" fmla="*/ 1089 h 1153"/>
                <a:gd name="T2" fmla="*/ 875 w 1094"/>
                <a:gd name="T3" fmla="*/ 0 h 1153"/>
                <a:gd name="T4" fmla="*/ 749 w 1094"/>
                <a:gd name="T5" fmla="*/ 304 h 1153"/>
                <a:gd name="T6" fmla="*/ 230 w 1094"/>
                <a:gd name="T7" fmla="*/ 1138 h 1153"/>
                <a:gd name="T8" fmla="*/ 543 w 1094"/>
                <a:gd name="T9" fmla="*/ 1089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153">
                  <a:moveTo>
                    <a:pt x="543" y="1089"/>
                  </a:moveTo>
                  <a:cubicBezTo>
                    <a:pt x="882" y="954"/>
                    <a:pt x="1094" y="573"/>
                    <a:pt x="875" y="0"/>
                  </a:cubicBezTo>
                  <a:cubicBezTo>
                    <a:pt x="899" y="121"/>
                    <a:pt x="841" y="217"/>
                    <a:pt x="749" y="304"/>
                  </a:cubicBezTo>
                  <a:cubicBezTo>
                    <a:pt x="499" y="542"/>
                    <a:pt x="0" y="715"/>
                    <a:pt x="230" y="1138"/>
                  </a:cubicBezTo>
                  <a:cubicBezTo>
                    <a:pt x="335" y="1153"/>
                    <a:pt x="445" y="1138"/>
                    <a:pt x="543" y="10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63">
              <a:extLst>
                <a:ext uri="{FF2B5EF4-FFF2-40B4-BE49-F238E27FC236}">
                  <a16:creationId xmlns:a16="http://schemas.microsoft.com/office/drawing/2014/main" id="{C91EFD47-71A5-4307-83FE-F744AFC2E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" y="772"/>
              <a:ext cx="943" cy="1869"/>
            </a:xfrm>
            <a:custGeom>
              <a:avLst/>
              <a:gdLst>
                <a:gd name="T0" fmla="*/ 206 w 551"/>
                <a:gd name="T1" fmla="*/ 304 h 1089"/>
                <a:gd name="T2" fmla="*/ 194 w 551"/>
                <a:gd name="T3" fmla="*/ 910 h 1089"/>
                <a:gd name="T4" fmla="*/ 0 w 551"/>
                <a:gd name="T5" fmla="*/ 1089 h 1089"/>
                <a:gd name="T6" fmla="*/ 332 w 551"/>
                <a:gd name="T7" fmla="*/ 0 h 1089"/>
                <a:gd name="T8" fmla="*/ 206 w 551"/>
                <a:gd name="T9" fmla="*/ 304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1089">
                  <a:moveTo>
                    <a:pt x="206" y="304"/>
                  </a:moveTo>
                  <a:cubicBezTo>
                    <a:pt x="289" y="511"/>
                    <a:pt x="301" y="736"/>
                    <a:pt x="194" y="910"/>
                  </a:cubicBezTo>
                  <a:cubicBezTo>
                    <a:pt x="143" y="992"/>
                    <a:pt x="75" y="1051"/>
                    <a:pt x="0" y="1089"/>
                  </a:cubicBezTo>
                  <a:cubicBezTo>
                    <a:pt x="339" y="954"/>
                    <a:pt x="551" y="573"/>
                    <a:pt x="332" y="0"/>
                  </a:cubicBezTo>
                  <a:cubicBezTo>
                    <a:pt x="356" y="121"/>
                    <a:pt x="298" y="217"/>
                    <a:pt x="206" y="3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D090476B-173C-41A7-AEE1-AE47F4C31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" y="772"/>
              <a:ext cx="378" cy="522"/>
            </a:xfrm>
            <a:custGeom>
              <a:avLst/>
              <a:gdLst>
                <a:gd name="T0" fmla="*/ 71 w 221"/>
                <a:gd name="T1" fmla="*/ 304 h 304"/>
                <a:gd name="T2" fmla="*/ 197 w 221"/>
                <a:gd name="T3" fmla="*/ 0 h 304"/>
                <a:gd name="T4" fmla="*/ 0 w 221"/>
                <a:gd name="T5" fmla="*/ 160 h 304"/>
                <a:gd name="T6" fmla="*/ 71 w 221"/>
                <a:gd name="T7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304">
                  <a:moveTo>
                    <a:pt x="71" y="304"/>
                  </a:moveTo>
                  <a:cubicBezTo>
                    <a:pt x="163" y="217"/>
                    <a:pt x="221" y="121"/>
                    <a:pt x="197" y="0"/>
                  </a:cubicBezTo>
                  <a:cubicBezTo>
                    <a:pt x="138" y="72"/>
                    <a:pt x="72" y="123"/>
                    <a:pt x="0" y="160"/>
                  </a:cubicBezTo>
                  <a:cubicBezTo>
                    <a:pt x="27" y="207"/>
                    <a:pt x="51" y="255"/>
                    <a:pt x="71" y="3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65">
              <a:extLst>
                <a:ext uri="{FF2B5EF4-FFF2-40B4-BE49-F238E27FC236}">
                  <a16:creationId xmlns:a16="http://schemas.microsoft.com/office/drawing/2014/main" id="{E86E1F37-A935-4F8C-B434-70E94F340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" y="772"/>
              <a:ext cx="1824" cy="1953"/>
            </a:xfrm>
            <a:custGeom>
              <a:avLst/>
              <a:gdLst>
                <a:gd name="T0" fmla="*/ 315 w 1066"/>
                <a:gd name="T1" fmla="*/ 1138 h 1138"/>
                <a:gd name="T2" fmla="*/ 960 w 1066"/>
                <a:gd name="T3" fmla="*/ 0 h 1138"/>
                <a:gd name="T4" fmla="*/ 315 w 1066"/>
                <a:gd name="T5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6" h="1138">
                  <a:moveTo>
                    <a:pt x="315" y="1138"/>
                  </a:moveTo>
                  <a:cubicBezTo>
                    <a:pt x="23" y="573"/>
                    <a:pt x="1066" y="458"/>
                    <a:pt x="960" y="0"/>
                  </a:cubicBezTo>
                  <a:cubicBezTo>
                    <a:pt x="1051" y="449"/>
                    <a:pt x="0" y="560"/>
                    <a:pt x="315" y="113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8A559789-0180-4621-90AD-406EA8BA9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" y="873"/>
              <a:ext cx="606" cy="1742"/>
            </a:xfrm>
            <a:custGeom>
              <a:avLst/>
              <a:gdLst>
                <a:gd name="T0" fmla="*/ 277 w 354"/>
                <a:gd name="T1" fmla="*/ 1015 h 1015"/>
                <a:gd name="T2" fmla="*/ 159 w 354"/>
                <a:gd name="T3" fmla="*/ 0 h 1015"/>
                <a:gd name="T4" fmla="*/ 277 w 354"/>
                <a:gd name="T5" fmla="*/ 1015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4" h="1015">
                  <a:moveTo>
                    <a:pt x="277" y="1015"/>
                  </a:moveTo>
                  <a:cubicBezTo>
                    <a:pt x="354" y="506"/>
                    <a:pt x="16" y="342"/>
                    <a:pt x="159" y="0"/>
                  </a:cubicBezTo>
                  <a:cubicBezTo>
                    <a:pt x="0" y="344"/>
                    <a:pt x="324" y="510"/>
                    <a:pt x="277" y="101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67">
              <a:extLst>
                <a:ext uri="{FF2B5EF4-FFF2-40B4-BE49-F238E27FC236}">
                  <a16:creationId xmlns:a16="http://schemas.microsoft.com/office/drawing/2014/main" id="{13476D90-7CE5-46F8-89CB-EC5C84306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873"/>
              <a:ext cx="385" cy="591"/>
            </a:xfrm>
            <a:custGeom>
              <a:avLst/>
              <a:gdLst>
                <a:gd name="T0" fmla="*/ 52 w 225"/>
                <a:gd name="T1" fmla="*/ 344 h 344"/>
                <a:gd name="T2" fmla="*/ 225 w 225"/>
                <a:gd name="T3" fmla="*/ 140 h 344"/>
                <a:gd name="T4" fmla="*/ 55 w 225"/>
                <a:gd name="T5" fmla="*/ 0 h 344"/>
                <a:gd name="T6" fmla="*/ 52 w 225"/>
                <a:gd name="T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344">
                  <a:moveTo>
                    <a:pt x="52" y="344"/>
                  </a:moveTo>
                  <a:cubicBezTo>
                    <a:pt x="105" y="273"/>
                    <a:pt x="169" y="208"/>
                    <a:pt x="225" y="140"/>
                  </a:cubicBezTo>
                  <a:cubicBezTo>
                    <a:pt x="152" y="106"/>
                    <a:pt x="84" y="70"/>
                    <a:pt x="55" y="0"/>
                  </a:cubicBezTo>
                  <a:cubicBezTo>
                    <a:pt x="0" y="131"/>
                    <a:pt x="16" y="236"/>
                    <a:pt x="52" y="3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68">
              <a:extLst>
                <a:ext uri="{FF2B5EF4-FFF2-40B4-BE49-F238E27FC236}">
                  <a16:creationId xmlns:a16="http://schemas.microsoft.com/office/drawing/2014/main" id="{069FA168-EE64-4692-B71B-87DF8E99F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1070"/>
              <a:ext cx="296" cy="394"/>
            </a:xfrm>
            <a:custGeom>
              <a:avLst/>
              <a:gdLst>
                <a:gd name="T0" fmla="*/ 0 w 173"/>
                <a:gd name="T1" fmla="*/ 229 h 229"/>
                <a:gd name="T2" fmla="*/ 173 w 173"/>
                <a:gd name="T3" fmla="*/ 25 h 229"/>
                <a:gd name="T4" fmla="*/ 123 w 173"/>
                <a:gd name="T5" fmla="*/ 0 h 229"/>
                <a:gd name="T6" fmla="*/ 0 w 173"/>
                <a:gd name="T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29">
                  <a:moveTo>
                    <a:pt x="0" y="229"/>
                  </a:moveTo>
                  <a:cubicBezTo>
                    <a:pt x="53" y="158"/>
                    <a:pt x="117" y="93"/>
                    <a:pt x="173" y="25"/>
                  </a:cubicBezTo>
                  <a:cubicBezTo>
                    <a:pt x="156" y="17"/>
                    <a:pt x="140" y="9"/>
                    <a:pt x="123" y="0"/>
                  </a:cubicBezTo>
                  <a:cubicBezTo>
                    <a:pt x="83" y="77"/>
                    <a:pt x="35" y="151"/>
                    <a:pt x="0" y="2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69">
              <a:extLst>
                <a:ext uri="{FF2B5EF4-FFF2-40B4-BE49-F238E27FC236}">
                  <a16:creationId xmlns:a16="http://schemas.microsoft.com/office/drawing/2014/main" id="{46FD2D6E-4E5D-4E16-BA4D-158DA06C9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339"/>
              <a:ext cx="1413" cy="2386"/>
            </a:xfrm>
            <a:custGeom>
              <a:avLst/>
              <a:gdLst>
                <a:gd name="T0" fmla="*/ 307 w 826"/>
                <a:gd name="T1" fmla="*/ 1390 h 1390"/>
                <a:gd name="T2" fmla="*/ 826 w 826"/>
                <a:gd name="T3" fmla="*/ 556 h 1390"/>
                <a:gd name="T4" fmla="*/ 291 w 826"/>
                <a:gd name="T5" fmla="*/ 0 h 1390"/>
                <a:gd name="T6" fmla="*/ 0 w 826"/>
                <a:gd name="T7" fmla="*/ 655 h 1390"/>
                <a:gd name="T8" fmla="*/ 121 w 826"/>
                <a:gd name="T9" fmla="*/ 1326 h 1390"/>
                <a:gd name="T10" fmla="*/ 307 w 826"/>
                <a:gd name="T11" fmla="*/ 139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1390">
                  <a:moveTo>
                    <a:pt x="307" y="1390"/>
                  </a:moveTo>
                  <a:cubicBezTo>
                    <a:pt x="77" y="967"/>
                    <a:pt x="576" y="794"/>
                    <a:pt x="826" y="556"/>
                  </a:cubicBezTo>
                  <a:cubicBezTo>
                    <a:pt x="724" y="303"/>
                    <a:pt x="516" y="77"/>
                    <a:pt x="291" y="0"/>
                  </a:cubicBezTo>
                  <a:cubicBezTo>
                    <a:pt x="373" y="323"/>
                    <a:pt x="142" y="461"/>
                    <a:pt x="0" y="655"/>
                  </a:cubicBezTo>
                  <a:cubicBezTo>
                    <a:pt x="58" y="830"/>
                    <a:pt x="168" y="1012"/>
                    <a:pt x="121" y="1326"/>
                  </a:cubicBezTo>
                  <a:cubicBezTo>
                    <a:pt x="177" y="1358"/>
                    <a:pt x="241" y="1380"/>
                    <a:pt x="307" y="139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70">
              <a:extLst>
                <a:ext uri="{FF2B5EF4-FFF2-40B4-BE49-F238E27FC236}">
                  <a16:creationId xmlns:a16="http://schemas.microsoft.com/office/drawing/2014/main" id="{E2FC2D4C-DA34-4124-9860-C8E4A197A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1204"/>
              <a:ext cx="1370" cy="1521"/>
            </a:xfrm>
            <a:custGeom>
              <a:avLst/>
              <a:gdLst>
                <a:gd name="T0" fmla="*/ 282 w 801"/>
                <a:gd name="T1" fmla="*/ 886 h 886"/>
                <a:gd name="T2" fmla="*/ 801 w 801"/>
                <a:gd name="T3" fmla="*/ 52 h 886"/>
                <a:gd name="T4" fmla="*/ 778 w 801"/>
                <a:gd name="T5" fmla="*/ 0 h 886"/>
                <a:gd name="T6" fmla="*/ 282 w 801"/>
                <a:gd name="T7" fmla="*/ 886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1" h="886">
                  <a:moveTo>
                    <a:pt x="282" y="886"/>
                  </a:moveTo>
                  <a:cubicBezTo>
                    <a:pt x="52" y="463"/>
                    <a:pt x="551" y="290"/>
                    <a:pt x="801" y="52"/>
                  </a:cubicBezTo>
                  <a:cubicBezTo>
                    <a:pt x="794" y="35"/>
                    <a:pt x="787" y="18"/>
                    <a:pt x="778" y="0"/>
                  </a:cubicBezTo>
                  <a:cubicBezTo>
                    <a:pt x="537" y="275"/>
                    <a:pt x="0" y="433"/>
                    <a:pt x="282" y="8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1">
              <a:extLst>
                <a:ext uri="{FF2B5EF4-FFF2-40B4-BE49-F238E27FC236}">
                  <a16:creationId xmlns:a16="http://schemas.microsoft.com/office/drawing/2014/main" id="{78CC5537-9008-4FAD-A7D9-A95C00192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339"/>
              <a:ext cx="1292" cy="1212"/>
            </a:xfrm>
            <a:custGeom>
              <a:avLst/>
              <a:gdLst>
                <a:gd name="T0" fmla="*/ 18 w 755"/>
                <a:gd name="T1" fmla="*/ 706 h 706"/>
                <a:gd name="T2" fmla="*/ 755 w 755"/>
                <a:gd name="T3" fmla="*/ 412 h 706"/>
                <a:gd name="T4" fmla="*/ 291 w 755"/>
                <a:gd name="T5" fmla="*/ 0 h 706"/>
                <a:gd name="T6" fmla="*/ 0 w 755"/>
                <a:gd name="T7" fmla="*/ 655 h 706"/>
                <a:gd name="T8" fmla="*/ 18 w 755"/>
                <a:gd name="T9" fmla="*/ 70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5" h="706">
                  <a:moveTo>
                    <a:pt x="18" y="706"/>
                  </a:moveTo>
                  <a:cubicBezTo>
                    <a:pt x="215" y="519"/>
                    <a:pt x="512" y="541"/>
                    <a:pt x="755" y="412"/>
                  </a:cubicBezTo>
                  <a:cubicBezTo>
                    <a:pt x="642" y="221"/>
                    <a:pt x="472" y="62"/>
                    <a:pt x="291" y="0"/>
                  </a:cubicBezTo>
                  <a:cubicBezTo>
                    <a:pt x="373" y="323"/>
                    <a:pt x="142" y="461"/>
                    <a:pt x="0" y="655"/>
                  </a:cubicBezTo>
                  <a:cubicBezTo>
                    <a:pt x="5" y="672"/>
                    <a:pt x="12" y="689"/>
                    <a:pt x="18" y="7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2">
              <a:extLst>
                <a:ext uri="{FF2B5EF4-FFF2-40B4-BE49-F238E27FC236}">
                  <a16:creationId xmlns:a16="http://schemas.microsoft.com/office/drawing/2014/main" id="{D047C555-C57B-4471-B53D-E6403A5C7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1113"/>
              <a:ext cx="585" cy="438"/>
            </a:xfrm>
            <a:custGeom>
              <a:avLst/>
              <a:gdLst>
                <a:gd name="T0" fmla="*/ 18 w 342"/>
                <a:gd name="T1" fmla="*/ 255 h 255"/>
                <a:gd name="T2" fmla="*/ 342 w 342"/>
                <a:gd name="T3" fmla="*/ 94 h 255"/>
                <a:gd name="T4" fmla="*/ 173 w 342"/>
                <a:gd name="T5" fmla="*/ 0 h 255"/>
                <a:gd name="T6" fmla="*/ 0 w 342"/>
                <a:gd name="T7" fmla="*/ 204 h 255"/>
                <a:gd name="T8" fmla="*/ 18 w 342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55">
                  <a:moveTo>
                    <a:pt x="18" y="255"/>
                  </a:moveTo>
                  <a:cubicBezTo>
                    <a:pt x="110" y="168"/>
                    <a:pt x="223" y="126"/>
                    <a:pt x="342" y="94"/>
                  </a:cubicBezTo>
                  <a:cubicBezTo>
                    <a:pt x="294" y="52"/>
                    <a:pt x="232" y="27"/>
                    <a:pt x="173" y="0"/>
                  </a:cubicBezTo>
                  <a:cubicBezTo>
                    <a:pt x="117" y="68"/>
                    <a:pt x="53" y="133"/>
                    <a:pt x="0" y="204"/>
                  </a:cubicBezTo>
                  <a:cubicBezTo>
                    <a:pt x="5" y="221"/>
                    <a:pt x="12" y="238"/>
                    <a:pt x="18" y="2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3">
              <a:extLst>
                <a:ext uri="{FF2B5EF4-FFF2-40B4-BE49-F238E27FC236}">
                  <a16:creationId xmlns:a16="http://schemas.microsoft.com/office/drawing/2014/main" id="{FD3777A4-3E16-403F-B7E2-E3A2B069F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" y="1374"/>
              <a:ext cx="339" cy="1241"/>
            </a:xfrm>
            <a:custGeom>
              <a:avLst/>
              <a:gdLst>
                <a:gd name="T0" fmla="*/ 121 w 198"/>
                <a:gd name="T1" fmla="*/ 723 h 723"/>
                <a:gd name="T2" fmla="*/ 41 w 198"/>
                <a:gd name="T3" fmla="*/ 0 h 723"/>
                <a:gd name="T4" fmla="*/ 0 w 198"/>
                <a:gd name="T5" fmla="*/ 52 h 723"/>
                <a:gd name="T6" fmla="*/ 121 w 198"/>
                <a:gd name="T7" fmla="*/ 723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723">
                  <a:moveTo>
                    <a:pt x="121" y="723"/>
                  </a:moveTo>
                  <a:cubicBezTo>
                    <a:pt x="198" y="387"/>
                    <a:pt x="78" y="192"/>
                    <a:pt x="41" y="0"/>
                  </a:cubicBezTo>
                  <a:cubicBezTo>
                    <a:pt x="27" y="17"/>
                    <a:pt x="13" y="35"/>
                    <a:pt x="0" y="52"/>
                  </a:cubicBezTo>
                  <a:cubicBezTo>
                    <a:pt x="58" y="227"/>
                    <a:pt x="168" y="409"/>
                    <a:pt x="121" y="72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49333E-9936-40E3-B5FA-B6439B78E8AC}"/>
              </a:ext>
            </a:extLst>
          </p:cNvPr>
          <p:cNvGrpSpPr/>
          <p:nvPr userDrawn="1"/>
        </p:nvGrpSpPr>
        <p:grpSpPr>
          <a:xfrm>
            <a:off x="6747907" y="616496"/>
            <a:ext cx="839353" cy="750265"/>
            <a:chOff x="1396667" y="5741849"/>
            <a:chExt cx="1546497" cy="1382353"/>
          </a:xfrm>
        </p:grpSpPr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3B060CBC-8EEA-4F0C-A362-C671E236271C}"/>
                </a:ext>
              </a:extLst>
            </p:cNvPr>
            <p:cNvSpPr>
              <a:spLocks/>
            </p:cNvSpPr>
            <p:nvPr userDrawn="1"/>
          </p:nvSpPr>
          <p:spPr bwMode="auto">
            <a:xfrm rot="3971298">
              <a:off x="1478739" y="5659777"/>
              <a:ext cx="1382353" cy="1546497"/>
            </a:xfrm>
            <a:custGeom>
              <a:avLst/>
              <a:gdLst>
                <a:gd name="T0" fmla="*/ 244 w 352"/>
                <a:gd name="T1" fmla="*/ 392 h 393"/>
                <a:gd name="T2" fmla="*/ 229 w 352"/>
                <a:gd name="T3" fmla="*/ 389 h 393"/>
                <a:gd name="T4" fmla="*/ 206 w 352"/>
                <a:gd name="T5" fmla="*/ 326 h 393"/>
                <a:gd name="T6" fmla="*/ 192 w 352"/>
                <a:gd name="T7" fmla="*/ 259 h 393"/>
                <a:gd name="T8" fmla="*/ 171 w 352"/>
                <a:gd name="T9" fmla="*/ 288 h 393"/>
                <a:gd name="T10" fmla="*/ 155 w 352"/>
                <a:gd name="T11" fmla="*/ 318 h 393"/>
                <a:gd name="T12" fmla="*/ 138 w 352"/>
                <a:gd name="T13" fmla="*/ 304 h 393"/>
                <a:gd name="T14" fmla="*/ 105 w 352"/>
                <a:gd name="T15" fmla="*/ 320 h 393"/>
                <a:gd name="T16" fmla="*/ 70 w 352"/>
                <a:gd name="T17" fmla="*/ 307 h 393"/>
                <a:gd name="T18" fmla="*/ 35 w 352"/>
                <a:gd name="T19" fmla="*/ 313 h 393"/>
                <a:gd name="T20" fmla="*/ 73 w 352"/>
                <a:gd name="T21" fmla="*/ 263 h 393"/>
                <a:gd name="T22" fmla="*/ 25 w 352"/>
                <a:gd name="T23" fmla="*/ 239 h 393"/>
                <a:gd name="T24" fmla="*/ 43 w 352"/>
                <a:gd name="T25" fmla="*/ 206 h 393"/>
                <a:gd name="T26" fmla="*/ 0 w 352"/>
                <a:gd name="T27" fmla="*/ 146 h 393"/>
                <a:gd name="T28" fmla="*/ 98 w 352"/>
                <a:gd name="T29" fmla="*/ 158 h 393"/>
                <a:gd name="T30" fmla="*/ 88 w 352"/>
                <a:gd name="T31" fmla="*/ 80 h 393"/>
                <a:gd name="T32" fmla="*/ 126 w 352"/>
                <a:gd name="T33" fmla="*/ 69 h 393"/>
                <a:gd name="T34" fmla="*/ 134 w 352"/>
                <a:gd name="T35" fmla="*/ 0 h 393"/>
                <a:gd name="T36" fmla="*/ 172 w 352"/>
                <a:gd name="T37" fmla="*/ 53 h 393"/>
                <a:gd name="T38" fmla="*/ 197 w 352"/>
                <a:gd name="T39" fmla="*/ 50 h 393"/>
                <a:gd name="T40" fmla="*/ 223 w 352"/>
                <a:gd name="T41" fmla="*/ 112 h 393"/>
                <a:gd name="T42" fmla="*/ 296 w 352"/>
                <a:gd name="T43" fmla="*/ 96 h 393"/>
                <a:gd name="T44" fmla="*/ 309 w 352"/>
                <a:gd name="T45" fmla="*/ 107 h 393"/>
                <a:gd name="T46" fmla="*/ 340 w 352"/>
                <a:gd name="T47" fmla="*/ 88 h 393"/>
                <a:gd name="T48" fmla="*/ 320 w 352"/>
                <a:gd name="T49" fmla="*/ 140 h 393"/>
                <a:gd name="T50" fmla="*/ 345 w 352"/>
                <a:gd name="T51" fmla="*/ 169 h 393"/>
                <a:gd name="T52" fmla="*/ 305 w 352"/>
                <a:gd name="T53" fmla="*/ 201 h 393"/>
                <a:gd name="T54" fmla="*/ 323 w 352"/>
                <a:gd name="T55" fmla="*/ 252 h 393"/>
                <a:gd name="T56" fmla="*/ 352 w 352"/>
                <a:gd name="T57" fmla="*/ 263 h 393"/>
                <a:gd name="T58" fmla="*/ 301 w 352"/>
                <a:gd name="T59" fmla="*/ 276 h 393"/>
                <a:gd name="T60" fmla="*/ 278 w 352"/>
                <a:gd name="T61" fmla="*/ 306 h 393"/>
                <a:gd name="T62" fmla="*/ 249 w 352"/>
                <a:gd name="T63" fmla="*/ 288 h 393"/>
                <a:gd name="T64" fmla="*/ 226 w 352"/>
                <a:gd name="T65" fmla="*/ 311 h 393"/>
                <a:gd name="T66" fmla="*/ 205 w 352"/>
                <a:gd name="T67" fmla="*/ 276 h 393"/>
                <a:gd name="T68" fmla="*/ 199 w 352"/>
                <a:gd name="T69" fmla="*/ 257 h 393"/>
                <a:gd name="T70" fmla="*/ 219 w 352"/>
                <a:gd name="T71" fmla="*/ 343 h 393"/>
                <a:gd name="T72" fmla="*/ 244 w 352"/>
                <a:gd name="T73" fmla="*/ 39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2" h="393">
                  <a:moveTo>
                    <a:pt x="244" y="392"/>
                  </a:moveTo>
                  <a:cubicBezTo>
                    <a:pt x="244" y="392"/>
                    <a:pt x="232" y="393"/>
                    <a:pt x="229" y="389"/>
                  </a:cubicBezTo>
                  <a:cubicBezTo>
                    <a:pt x="227" y="386"/>
                    <a:pt x="211" y="352"/>
                    <a:pt x="206" y="326"/>
                  </a:cubicBezTo>
                  <a:cubicBezTo>
                    <a:pt x="200" y="299"/>
                    <a:pt x="192" y="259"/>
                    <a:pt x="192" y="259"/>
                  </a:cubicBezTo>
                  <a:cubicBezTo>
                    <a:pt x="192" y="259"/>
                    <a:pt x="179" y="270"/>
                    <a:pt x="171" y="288"/>
                  </a:cubicBezTo>
                  <a:cubicBezTo>
                    <a:pt x="164" y="307"/>
                    <a:pt x="155" y="318"/>
                    <a:pt x="155" y="318"/>
                  </a:cubicBezTo>
                  <a:cubicBezTo>
                    <a:pt x="155" y="318"/>
                    <a:pt x="154" y="299"/>
                    <a:pt x="138" y="304"/>
                  </a:cubicBezTo>
                  <a:cubicBezTo>
                    <a:pt x="122" y="308"/>
                    <a:pt x="105" y="320"/>
                    <a:pt x="105" y="320"/>
                  </a:cubicBezTo>
                  <a:cubicBezTo>
                    <a:pt x="105" y="320"/>
                    <a:pt x="93" y="305"/>
                    <a:pt x="70" y="307"/>
                  </a:cubicBezTo>
                  <a:cubicBezTo>
                    <a:pt x="46" y="310"/>
                    <a:pt x="35" y="313"/>
                    <a:pt x="35" y="313"/>
                  </a:cubicBezTo>
                  <a:cubicBezTo>
                    <a:pt x="35" y="313"/>
                    <a:pt x="77" y="287"/>
                    <a:pt x="73" y="263"/>
                  </a:cubicBezTo>
                  <a:cubicBezTo>
                    <a:pt x="70" y="238"/>
                    <a:pt x="25" y="239"/>
                    <a:pt x="25" y="239"/>
                  </a:cubicBezTo>
                  <a:cubicBezTo>
                    <a:pt x="25" y="239"/>
                    <a:pt x="51" y="228"/>
                    <a:pt x="43" y="206"/>
                  </a:cubicBezTo>
                  <a:cubicBezTo>
                    <a:pt x="34" y="184"/>
                    <a:pt x="0" y="146"/>
                    <a:pt x="0" y="146"/>
                  </a:cubicBezTo>
                  <a:cubicBezTo>
                    <a:pt x="0" y="146"/>
                    <a:pt x="72" y="172"/>
                    <a:pt x="98" y="158"/>
                  </a:cubicBezTo>
                  <a:cubicBezTo>
                    <a:pt x="124" y="144"/>
                    <a:pt x="88" y="80"/>
                    <a:pt x="88" y="80"/>
                  </a:cubicBezTo>
                  <a:cubicBezTo>
                    <a:pt x="88" y="80"/>
                    <a:pt x="108" y="88"/>
                    <a:pt x="126" y="69"/>
                  </a:cubicBezTo>
                  <a:cubicBezTo>
                    <a:pt x="144" y="50"/>
                    <a:pt x="134" y="0"/>
                    <a:pt x="134" y="0"/>
                  </a:cubicBezTo>
                  <a:cubicBezTo>
                    <a:pt x="134" y="0"/>
                    <a:pt x="157" y="48"/>
                    <a:pt x="172" y="53"/>
                  </a:cubicBezTo>
                  <a:cubicBezTo>
                    <a:pt x="188" y="58"/>
                    <a:pt x="197" y="50"/>
                    <a:pt x="197" y="50"/>
                  </a:cubicBezTo>
                  <a:cubicBezTo>
                    <a:pt x="197" y="50"/>
                    <a:pt x="189" y="94"/>
                    <a:pt x="223" y="112"/>
                  </a:cubicBezTo>
                  <a:cubicBezTo>
                    <a:pt x="256" y="130"/>
                    <a:pt x="296" y="96"/>
                    <a:pt x="296" y="96"/>
                  </a:cubicBezTo>
                  <a:cubicBezTo>
                    <a:pt x="296" y="96"/>
                    <a:pt x="297" y="110"/>
                    <a:pt x="309" y="107"/>
                  </a:cubicBezTo>
                  <a:cubicBezTo>
                    <a:pt x="320" y="103"/>
                    <a:pt x="340" y="88"/>
                    <a:pt x="340" y="88"/>
                  </a:cubicBezTo>
                  <a:cubicBezTo>
                    <a:pt x="340" y="88"/>
                    <a:pt x="319" y="118"/>
                    <a:pt x="320" y="140"/>
                  </a:cubicBezTo>
                  <a:cubicBezTo>
                    <a:pt x="321" y="162"/>
                    <a:pt x="345" y="169"/>
                    <a:pt x="345" y="169"/>
                  </a:cubicBezTo>
                  <a:cubicBezTo>
                    <a:pt x="345" y="169"/>
                    <a:pt x="307" y="178"/>
                    <a:pt x="305" y="201"/>
                  </a:cubicBezTo>
                  <a:cubicBezTo>
                    <a:pt x="303" y="225"/>
                    <a:pt x="309" y="244"/>
                    <a:pt x="323" y="252"/>
                  </a:cubicBezTo>
                  <a:cubicBezTo>
                    <a:pt x="338" y="259"/>
                    <a:pt x="352" y="263"/>
                    <a:pt x="352" y="263"/>
                  </a:cubicBezTo>
                  <a:cubicBezTo>
                    <a:pt x="352" y="263"/>
                    <a:pt x="317" y="261"/>
                    <a:pt x="301" y="276"/>
                  </a:cubicBezTo>
                  <a:cubicBezTo>
                    <a:pt x="286" y="290"/>
                    <a:pt x="278" y="306"/>
                    <a:pt x="278" y="306"/>
                  </a:cubicBezTo>
                  <a:cubicBezTo>
                    <a:pt x="278" y="306"/>
                    <a:pt x="267" y="280"/>
                    <a:pt x="249" y="288"/>
                  </a:cubicBezTo>
                  <a:cubicBezTo>
                    <a:pt x="232" y="297"/>
                    <a:pt x="226" y="311"/>
                    <a:pt x="226" y="311"/>
                  </a:cubicBezTo>
                  <a:cubicBezTo>
                    <a:pt x="226" y="311"/>
                    <a:pt x="209" y="288"/>
                    <a:pt x="205" y="276"/>
                  </a:cubicBezTo>
                  <a:cubicBezTo>
                    <a:pt x="200" y="264"/>
                    <a:pt x="199" y="257"/>
                    <a:pt x="199" y="257"/>
                  </a:cubicBezTo>
                  <a:cubicBezTo>
                    <a:pt x="199" y="257"/>
                    <a:pt x="207" y="314"/>
                    <a:pt x="219" y="343"/>
                  </a:cubicBezTo>
                  <a:cubicBezTo>
                    <a:pt x="231" y="371"/>
                    <a:pt x="244" y="392"/>
                    <a:pt x="244" y="39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509AE443-AE2F-40FB-9FC2-A21B46D9D5F0}"/>
                </a:ext>
              </a:extLst>
            </p:cNvPr>
            <p:cNvSpPr>
              <a:spLocks/>
            </p:cNvSpPr>
            <p:nvPr/>
          </p:nvSpPr>
          <p:spPr bwMode="auto">
            <a:xfrm rot="3971298">
              <a:off x="2021236" y="6056035"/>
              <a:ext cx="593816" cy="732212"/>
            </a:xfrm>
            <a:custGeom>
              <a:avLst/>
              <a:gdLst>
                <a:gd name="T0" fmla="*/ 36 w 151"/>
                <a:gd name="T1" fmla="*/ 0 h 186"/>
                <a:gd name="T2" fmla="*/ 65 w 151"/>
                <a:gd name="T3" fmla="*/ 134 h 186"/>
                <a:gd name="T4" fmla="*/ 76 w 151"/>
                <a:gd name="T5" fmla="*/ 171 h 186"/>
                <a:gd name="T6" fmla="*/ 0 w 151"/>
                <a:gd name="T7" fmla="*/ 132 h 186"/>
                <a:gd name="T8" fmla="*/ 50 w 151"/>
                <a:gd name="T9" fmla="*/ 166 h 186"/>
                <a:gd name="T10" fmla="*/ 82 w 151"/>
                <a:gd name="T11" fmla="*/ 186 h 186"/>
                <a:gd name="T12" fmla="*/ 99 w 151"/>
                <a:gd name="T13" fmla="*/ 164 h 186"/>
                <a:gd name="T14" fmla="*/ 116 w 151"/>
                <a:gd name="T15" fmla="*/ 137 h 186"/>
                <a:gd name="T16" fmla="*/ 151 w 151"/>
                <a:gd name="T17" fmla="*/ 91 h 186"/>
                <a:gd name="T18" fmla="*/ 84 w 151"/>
                <a:gd name="T19" fmla="*/ 175 h 186"/>
                <a:gd name="T20" fmla="*/ 70 w 151"/>
                <a:gd name="T21" fmla="*/ 129 h 186"/>
                <a:gd name="T22" fmla="*/ 58 w 151"/>
                <a:gd name="T23" fmla="*/ 83 h 186"/>
                <a:gd name="T24" fmla="*/ 36 w 151"/>
                <a:gd name="T2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186">
                  <a:moveTo>
                    <a:pt x="36" y="0"/>
                  </a:moveTo>
                  <a:cubicBezTo>
                    <a:pt x="43" y="47"/>
                    <a:pt x="51" y="88"/>
                    <a:pt x="65" y="134"/>
                  </a:cubicBezTo>
                  <a:cubicBezTo>
                    <a:pt x="68" y="144"/>
                    <a:pt x="76" y="161"/>
                    <a:pt x="76" y="171"/>
                  </a:cubicBezTo>
                  <a:cubicBezTo>
                    <a:pt x="49" y="163"/>
                    <a:pt x="28" y="141"/>
                    <a:pt x="0" y="132"/>
                  </a:cubicBezTo>
                  <a:cubicBezTo>
                    <a:pt x="14" y="145"/>
                    <a:pt x="37" y="158"/>
                    <a:pt x="50" y="166"/>
                  </a:cubicBezTo>
                  <a:cubicBezTo>
                    <a:pt x="63" y="174"/>
                    <a:pt x="72" y="177"/>
                    <a:pt x="82" y="186"/>
                  </a:cubicBezTo>
                  <a:cubicBezTo>
                    <a:pt x="86" y="178"/>
                    <a:pt x="94" y="172"/>
                    <a:pt x="99" y="164"/>
                  </a:cubicBezTo>
                  <a:cubicBezTo>
                    <a:pt x="105" y="155"/>
                    <a:pt x="111" y="146"/>
                    <a:pt x="116" y="137"/>
                  </a:cubicBezTo>
                  <a:cubicBezTo>
                    <a:pt x="126" y="121"/>
                    <a:pt x="140" y="105"/>
                    <a:pt x="151" y="91"/>
                  </a:cubicBezTo>
                  <a:cubicBezTo>
                    <a:pt x="126" y="117"/>
                    <a:pt x="104" y="145"/>
                    <a:pt x="84" y="175"/>
                  </a:cubicBezTo>
                  <a:cubicBezTo>
                    <a:pt x="77" y="162"/>
                    <a:pt x="73" y="143"/>
                    <a:pt x="70" y="129"/>
                  </a:cubicBezTo>
                  <a:cubicBezTo>
                    <a:pt x="67" y="114"/>
                    <a:pt x="64" y="98"/>
                    <a:pt x="58" y="83"/>
                  </a:cubicBezTo>
                  <a:cubicBezTo>
                    <a:pt x="49" y="56"/>
                    <a:pt x="46" y="27"/>
                    <a:pt x="36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74B3D95-DAEB-4A1F-9BAE-A4971ADA0E16}"/>
              </a:ext>
            </a:extLst>
          </p:cNvPr>
          <p:cNvSpPr/>
          <p:nvPr userDrawn="1"/>
        </p:nvSpPr>
        <p:spPr>
          <a:xfrm>
            <a:off x="1073264" y="474133"/>
            <a:ext cx="758893" cy="235196"/>
          </a:xfrm>
          <a:custGeom>
            <a:avLst/>
            <a:gdLst/>
            <a:ahLst/>
            <a:cxnLst/>
            <a:rect l="l" t="t" r="r" b="b"/>
            <a:pathLst>
              <a:path w="2360254" h="731490">
                <a:moveTo>
                  <a:pt x="198732" y="449461"/>
                </a:moveTo>
                <a:lnTo>
                  <a:pt x="197243" y="450205"/>
                </a:lnTo>
                <a:cubicBezTo>
                  <a:pt x="197243" y="454918"/>
                  <a:pt x="194081" y="458887"/>
                  <a:pt x="187756" y="462112"/>
                </a:cubicBezTo>
                <a:cubicBezTo>
                  <a:pt x="181430" y="465336"/>
                  <a:pt x="177400" y="468499"/>
                  <a:pt x="175663" y="471599"/>
                </a:cubicBezTo>
                <a:cubicBezTo>
                  <a:pt x="173927" y="474700"/>
                  <a:pt x="171384" y="476622"/>
                  <a:pt x="168036" y="477366"/>
                </a:cubicBezTo>
                <a:cubicBezTo>
                  <a:pt x="164687" y="478111"/>
                  <a:pt x="162765" y="482327"/>
                  <a:pt x="162269" y="490017"/>
                </a:cubicBezTo>
                <a:cubicBezTo>
                  <a:pt x="161277" y="491505"/>
                  <a:pt x="157618" y="493241"/>
                  <a:pt x="151293" y="495226"/>
                </a:cubicBezTo>
                <a:cubicBezTo>
                  <a:pt x="144967" y="497210"/>
                  <a:pt x="141433" y="501551"/>
                  <a:pt x="140689" y="508248"/>
                </a:cubicBezTo>
                <a:cubicBezTo>
                  <a:pt x="139944" y="514946"/>
                  <a:pt x="138208" y="518790"/>
                  <a:pt x="135480" y="519782"/>
                </a:cubicBezTo>
                <a:lnTo>
                  <a:pt x="126550" y="521271"/>
                </a:lnTo>
                <a:cubicBezTo>
                  <a:pt x="124566" y="522263"/>
                  <a:pt x="123015" y="524247"/>
                  <a:pt x="121899" y="527224"/>
                </a:cubicBezTo>
                <a:cubicBezTo>
                  <a:pt x="120783" y="530200"/>
                  <a:pt x="116248" y="537146"/>
                  <a:pt x="108295" y="548060"/>
                </a:cubicBezTo>
                <a:lnTo>
                  <a:pt x="102703" y="561454"/>
                </a:lnTo>
                <a:lnTo>
                  <a:pt x="98970" y="565547"/>
                </a:lnTo>
                <a:cubicBezTo>
                  <a:pt x="94742" y="572244"/>
                  <a:pt x="91508" y="581546"/>
                  <a:pt x="89267" y="593452"/>
                </a:cubicBezTo>
                <a:lnTo>
                  <a:pt x="82925" y="604242"/>
                </a:lnTo>
                <a:cubicBezTo>
                  <a:pt x="79444" y="607715"/>
                  <a:pt x="77704" y="611064"/>
                  <a:pt x="77704" y="614288"/>
                </a:cubicBezTo>
                <a:cubicBezTo>
                  <a:pt x="77704" y="617265"/>
                  <a:pt x="75348" y="623342"/>
                  <a:pt x="70635" y="632520"/>
                </a:cubicBezTo>
                <a:lnTo>
                  <a:pt x="70635" y="638473"/>
                </a:lnTo>
                <a:cubicBezTo>
                  <a:pt x="68154" y="642690"/>
                  <a:pt x="66914" y="645294"/>
                  <a:pt x="66914" y="646286"/>
                </a:cubicBezTo>
                <a:lnTo>
                  <a:pt x="67658" y="654472"/>
                </a:lnTo>
                <a:lnTo>
                  <a:pt x="65426" y="659309"/>
                </a:lnTo>
                <a:lnTo>
                  <a:pt x="67658" y="668239"/>
                </a:lnTo>
                <a:lnTo>
                  <a:pt x="66170" y="684238"/>
                </a:lnTo>
                <a:cubicBezTo>
                  <a:pt x="66170" y="689943"/>
                  <a:pt x="67410" y="692795"/>
                  <a:pt x="69891" y="692795"/>
                </a:cubicBezTo>
                <a:cubicBezTo>
                  <a:pt x="77340" y="688578"/>
                  <a:pt x="83303" y="683307"/>
                  <a:pt x="87779" y="676982"/>
                </a:cubicBezTo>
                <a:cubicBezTo>
                  <a:pt x="92256" y="670657"/>
                  <a:pt x="95489" y="666502"/>
                  <a:pt x="97479" y="664518"/>
                </a:cubicBezTo>
                <a:cubicBezTo>
                  <a:pt x="99469" y="662533"/>
                  <a:pt x="101769" y="658379"/>
                  <a:pt x="104380" y="652053"/>
                </a:cubicBezTo>
                <a:cubicBezTo>
                  <a:pt x="106990" y="645728"/>
                  <a:pt x="108793" y="642566"/>
                  <a:pt x="109789" y="642566"/>
                </a:cubicBezTo>
                <a:lnTo>
                  <a:pt x="113522" y="642566"/>
                </a:lnTo>
                <a:cubicBezTo>
                  <a:pt x="115510" y="642566"/>
                  <a:pt x="116504" y="638969"/>
                  <a:pt x="116504" y="631776"/>
                </a:cubicBezTo>
                <a:cubicBezTo>
                  <a:pt x="116504" y="631031"/>
                  <a:pt x="117682" y="626567"/>
                  <a:pt x="120039" y="618381"/>
                </a:cubicBezTo>
                <a:cubicBezTo>
                  <a:pt x="122395" y="610196"/>
                  <a:pt x="124814" y="605731"/>
                  <a:pt x="127294" y="604987"/>
                </a:cubicBezTo>
                <a:cubicBezTo>
                  <a:pt x="127790" y="603994"/>
                  <a:pt x="128286" y="602010"/>
                  <a:pt x="128782" y="599033"/>
                </a:cubicBezTo>
                <a:lnTo>
                  <a:pt x="133991" y="592336"/>
                </a:lnTo>
                <a:cubicBezTo>
                  <a:pt x="135232" y="590600"/>
                  <a:pt x="136596" y="587995"/>
                  <a:pt x="138084" y="584523"/>
                </a:cubicBezTo>
                <a:lnTo>
                  <a:pt x="140317" y="575221"/>
                </a:lnTo>
                <a:cubicBezTo>
                  <a:pt x="145277" y="560338"/>
                  <a:pt x="151355" y="551781"/>
                  <a:pt x="158548" y="549548"/>
                </a:cubicBezTo>
                <a:cubicBezTo>
                  <a:pt x="159540" y="549052"/>
                  <a:pt x="160036" y="547936"/>
                  <a:pt x="160036" y="546199"/>
                </a:cubicBezTo>
                <a:lnTo>
                  <a:pt x="163385" y="535037"/>
                </a:lnTo>
                <a:cubicBezTo>
                  <a:pt x="165369" y="525116"/>
                  <a:pt x="169586" y="519038"/>
                  <a:pt x="176035" y="516806"/>
                </a:cubicBezTo>
                <a:lnTo>
                  <a:pt x="176035" y="516062"/>
                </a:lnTo>
                <a:cubicBezTo>
                  <a:pt x="176035" y="514822"/>
                  <a:pt x="175787" y="513209"/>
                  <a:pt x="175291" y="511225"/>
                </a:cubicBezTo>
                <a:lnTo>
                  <a:pt x="175291" y="508992"/>
                </a:lnTo>
                <a:cubicBezTo>
                  <a:pt x="175291" y="507504"/>
                  <a:pt x="175911" y="505768"/>
                  <a:pt x="177152" y="503783"/>
                </a:cubicBezTo>
                <a:cubicBezTo>
                  <a:pt x="178392" y="501799"/>
                  <a:pt x="179508" y="498885"/>
                  <a:pt x="180500" y="495040"/>
                </a:cubicBezTo>
                <a:cubicBezTo>
                  <a:pt x="181492" y="491195"/>
                  <a:pt x="184097" y="486916"/>
                  <a:pt x="188314" y="482203"/>
                </a:cubicBezTo>
                <a:lnTo>
                  <a:pt x="188314" y="477739"/>
                </a:lnTo>
                <a:cubicBezTo>
                  <a:pt x="188314" y="472282"/>
                  <a:pt x="190360" y="468499"/>
                  <a:pt x="194453" y="466390"/>
                </a:cubicBezTo>
                <a:cubicBezTo>
                  <a:pt x="198546" y="464282"/>
                  <a:pt x="200592" y="461491"/>
                  <a:pt x="200592" y="458019"/>
                </a:cubicBezTo>
                <a:close/>
                <a:moveTo>
                  <a:pt x="1792484" y="345255"/>
                </a:moveTo>
                <a:lnTo>
                  <a:pt x="1791130" y="348258"/>
                </a:lnTo>
                <a:lnTo>
                  <a:pt x="1791480" y="351138"/>
                </a:lnTo>
                <a:close/>
                <a:moveTo>
                  <a:pt x="2198177" y="306958"/>
                </a:moveTo>
                <a:cubicBezTo>
                  <a:pt x="2194208" y="306958"/>
                  <a:pt x="2190798" y="307764"/>
                  <a:pt x="2187945" y="309377"/>
                </a:cubicBezTo>
                <a:cubicBezTo>
                  <a:pt x="2185093" y="310989"/>
                  <a:pt x="2179634" y="312787"/>
                  <a:pt x="2171571" y="314772"/>
                </a:cubicBezTo>
                <a:cubicBezTo>
                  <a:pt x="2163507" y="316756"/>
                  <a:pt x="2156250" y="320167"/>
                  <a:pt x="2149799" y="325004"/>
                </a:cubicBezTo>
                <a:cubicBezTo>
                  <a:pt x="2143348" y="329841"/>
                  <a:pt x="2138634" y="332259"/>
                  <a:pt x="2135657" y="332259"/>
                </a:cubicBezTo>
                <a:cubicBezTo>
                  <a:pt x="2133921" y="335980"/>
                  <a:pt x="2128092" y="341313"/>
                  <a:pt x="2118170" y="348258"/>
                </a:cubicBezTo>
                <a:cubicBezTo>
                  <a:pt x="2112213" y="350242"/>
                  <a:pt x="2108367" y="354583"/>
                  <a:pt x="2106630" y="361281"/>
                </a:cubicBezTo>
                <a:cubicBezTo>
                  <a:pt x="2100181" y="366490"/>
                  <a:pt x="2096956" y="369466"/>
                  <a:pt x="2096956" y="370210"/>
                </a:cubicBezTo>
                <a:lnTo>
                  <a:pt x="2094352" y="376535"/>
                </a:lnTo>
                <a:cubicBezTo>
                  <a:pt x="2092368" y="378272"/>
                  <a:pt x="2089887" y="379698"/>
                  <a:pt x="2086910" y="380814"/>
                </a:cubicBezTo>
                <a:cubicBezTo>
                  <a:pt x="2083934" y="381930"/>
                  <a:pt x="2082198" y="384535"/>
                  <a:pt x="2081701" y="388628"/>
                </a:cubicBezTo>
                <a:cubicBezTo>
                  <a:pt x="2081205" y="392720"/>
                  <a:pt x="2079531" y="396441"/>
                  <a:pt x="2076678" y="399790"/>
                </a:cubicBezTo>
                <a:cubicBezTo>
                  <a:pt x="2073826" y="403138"/>
                  <a:pt x="2072400" y="405805"/>
                  <a:pt x="2072400" y="407789"/>
                </a:cubicBezTo>
                <a:cubicBezTo>
                  <a:pt x="2072400" y="419944"/>
                  <a:pt x="2074756" y="426021"/>
                  <a:pt x="2079469" y="426021"/>
                </a:cubicBezTo>
                <a:cubicBezTo>
                  <a:pt x="2081453" y="426021"/>
                  <a:pt x="2085608" y="424719"/>
                  <a:pt x="2091933" y="422114"/>
                </a:cubicBezTo>
                <a:cubicBezTo>
                  <a:pt x="2098259" y="419510"/>
                  <a:pt x="2101917" y="417711"/>
                  <a:pt x="2102909" y="416719"/>
                </a:cubicBezTo>
                <a:cubicBezTo>
                  <a:pt x="2103902" y="415727"/>
                  <a:pt x="2105886" y="414735"/>
                  <a:pt x="2108863" y="413742"/>
                </a:cubicBezTo>
                <a:lnTo>
                  <a:pt x="2115938" y="410022"/>
                </a:lnTo>
                <a:cubicBezTo>
                  <a:pt x="2116930" y="409030"/>
                  <a:pt x="2118046" y="408409"/>
                  <a:pt x="2119286" y="408161"/>
                </a:cubicBezTo>
                <a:cubicBezTo>
                  <a:pt x="2120527" y="407913"/>
                  <a:pt x="2121767" y="407107"/>
                  <a:pt x="2123007" y="405743"/>
                </a:cubicBezTo>
                <a:cubicBezTo>
                  <a:pt x="2124247" y="404379"/>
                  <a:pt x="2126480" y="402890"/>
                  <a:pt x="2129704" y="401278"/>
                </a:cubicBezTo>
                <a:cubicBezTo>
                  <a:pt x="2132929" y="399666"/>
                  <a:pt x="2135409" y="397495"/>
                  <a:pt x="2137146" y="394767"/>
                </a:cubicBezTo>
                <a:cubicBezTo>
                  <a:pt x="2141362" y="392286"/>
                  <a:pt x="2148186" y="388442"/>
                  <a:pt x="2157615" y="383233"/>
                </a:cubicBezTo>
                <a:lnTo>
                  <a:pt x="2165429" y="377280"/>
                </a:lnTo>
                <a:cubicBezTo>
                  <a:pt x="2170886" y="374799"/>
                  <a:pt x="2174235" y="372691"/>
                  <a:pt x="2175475" y="370954"/>
                </a:cubicBezTo>
                <a:cubicBezTo>
                  <a:pt x="2176715" y="369218"/>
                  <a:pt x="2179195" y="367482"/>
                  <a:pt x="2182916" y="365745"/>
                </a:cubicBezTo>
                <a:cubicBezTo>
                  <a:pt x="2183912" y="360288"/>
                  <a:pt x="2186953" y="356134"/>
                  <a:pt x="2192037" y="353281"/>
                </a:cubicBezTo>
                <a:cubicBezTo>
                  <a:pt x="2197123" y="350429"/>
                  <a:pt x="2200161" y="347514"/>
                  <a:pt x="2201153" y="344537"/>
                </a:cubicBezTo>
                <a:cubicBezTo>
                  <a:pt x="2205866" y="341065"/>
                  <a:pt x="2212627" y="334864"/>
                  <a:pt x="2221434" y="325934"/>
                </a:cubicBezTo>
                <a:cubicBezTo>
                  <a:pt x="2230242" y="317004"/>
                  <a:pt x="2234646" y="311547"/>
                  <a:pt x="2234646" y="309563"/>
                </a:cubicBezTo>
                <a:cubicBezTo>
                  <a:pt x="2234646" y="308819"/>
                  <a:pt x="2234150" y="308447"/>
                  <a:pt x="2233157" y="308447"/>
                </a:cubicBezTo>
                <a:lnTo>
                  <a:pt x="2232413" y="308447"/>
                </a:lnTo>
                <a:lnTo>
                  <a:pt x="2229436" y="310307"/>
                </a:lnTo>
                <a:lnTo>
                  <a:pt x="2222739" y="309563"/>
                </a:lnTo>
                <a:lnTo>
                  <a:pt x="2215664" y="310307"/>
                </a:lnTo>
                <a:lnTo>
                  <a:pt x="2210455" y="307702"/>
                </a:lnTo>
                <a:lnTo>
                  <a:pt x="2205618" y="308447"/>
                </a:lnTo>
                <a:close/>
                <a:moveTo>
                  <a:pt x="512252" y="306958"/>
                </a:moveTo>
                <a:cubicBezTo>
                  <a:pt x="508283" y="306958"/>
                  <a:pt x="504873" y="307764"/>
                  <a:pt x="502020" y="309377"/>
                </a:cubicBezTo>
                <a:cubicBezTo>
                  <a:pt x="499168" y="310989"/>
                  <a:pt x="493710" y="312787"/>
                  <a:pt x="485646" y="314772"/>
                </a:cubicBezTo>
                <a:cubicBezTo>
                  <a:pt x="477583" y="316756"/>
                  <a:pt x="470325" y="320167"/>
                  <a:pt x="463874" y="325004"/>
                </a:cubicBezTo>
                <a:cubicBezTo>
                  <a:pt x="457423" y="329841"/>
                  <a:pt x="452709" y="332259"/>
                  <a:pt x="449733" y="332259"/>
                </a:cubicBezTo>
                <a:cubicBezTo>
                  <a:pt x="447996" y="335980"/>
                  <a:pt x="442167" y="341313"/>
                  <a:pt x="432245" y="348258"/>
                </a:cubicBezTo>
                <a:cubicBezTo>
                  <a:pt x="426288" y="350242"/>
                  <a:pt x="422442" y="354583"/>
                  <a:pt x="420705" y="361281"/>
                </a:cubicBezTo>
                <a:cubicBezTo>
                  <a:pt x="414256" y="366490"/>
                  <a:pt x="411031" y="369466"/>
                  <a:pt x="411031" y="370210"/>
                </a:cubicBezTo>
                <a:lnTo>
                  <a:pt x="408427" y="376535"/>
                </a:lnTo>
                <a:cubicBezTo>
                  <a:pt x="406443" y="378272"/>
                  <a:pt x="403962" y="379698"/>
                  <a:pt x="400986" y="380814"/>
                </a:cubicBezTo>
                <a:cubicBezTo>
                  <a:pt x="398009" y="381930"/>
                  <a:pt x="396273" y="384535"/>
                  <a:pt x="395777" y="388628"/>
                </a:cubicBezTo>
                <a:cubicBezTo>
                  <a:pt x="395280" y="392720"/>
                  <a:pt x="393606" y="396441"/>
                  <a:pt x="390754" y="399790"/>
                </a:cubicBezTo>
                <a:cubicBezTo>
                  <a:pt x="387901" y="403138"/>
                  <a:pt x="386475" y="405805"/>
                  <a:pt x="386475" y="407789"/>
                </a:cubicBezTo>
                <a:cubicBezTo>
                  <a:pt x="386475" y="419944"/>
                  <a:pt x="388831" y="426021"/>
                  <a:pt x="393544" y="426021"/>
                </a:cubicBezTo>
                <a:cubicBezTo>
                  <a:pt x="395528" y="426021"/>
                  <a:pt x="399683" y="424719"/>
                  <a:pt x="406008" y="422114"/>
                </a:cubicBezTo>
                <a:cubicBezTo>
                  <a:pt x="412334" y="419510"/>
                  <a:pt x="415992" y="417711"/>
                  <a:pt x="416985" y="416719"/>
                </a:cubicBezTo>
                <a:cubicBezTo>
                  <a:pt x="417977" y="415727"/>
                  <a:pt x="419961" y="414735"/>
                  <a:pt x="422938" y="413742"/>
                </a:cubicBezTo>
                <a:lnTo>
                  <a:pt x="430013" y="410022"/>
                </a:lnTo>
                <a:cubicBezTo>
                  <a:pt x="431005" y="409030"/>
                  <a:pt x="432121" y="408409"/>
                  <a:pt x="433361" y="408161"/>
                </a:cubicBezTo>
                <a:cubicBezTo>
                  <a:pt x="434602" y="407913"/>
                  <a:pt x="435842" y="407107"/>
                  <a:pt x="437082" y="405743"/>
                </a:cubicBezTo>
                <a:cubicBezTo>
                  <a:pt x="438322" y="404379"/>
                  <a:pt x="440555" y="402890"/>
                  <a:pt x="443779" y="401278"/>
                </a:cubicBezTo>
                <a:cubicBezTo>
                  <a:pt x="447004" y="399666"/>
                  <a:pt x="449485" y="397495"/>
                  <a:pt x="451221" y="394767"/>
                </a:cubicBezTo>
                <a:cubicBezTo>
                  <a:pt x="455438" y="392286"/>
                  <a:pt x="462261" y="388442"/>
                  <a:pt x="471691" y="383233"/>
                </a:cubicBezTo>
                <a:lnTo>
                  <a:pt x="479504" y="377280"/>
                </a:lnTo>
                <a:cubicBezTo>
                  <a:pt x="484961" y="374799"/>
                  <a:pt x="488310" y="372691"/>
                  <a:pt x="489550" y="370954"/>
                </a:cubicBezTo>
                <a:cubicBezTo>
                  <a:pt x="490790" y="369218"/>
                  <a:pt x="493271" y="367482"/>
                  <a:pt x="496991" y="365745"/>
                </a:cubicBezTo>
                <a:cubicBezTo>
                  <a:pt x="497987" y="360288"/>
                  <a:pt x="501028" y="356134"/>
                  <a:pt x="506113" y="353281"/>
                </a:cubicBezTo>
                <a:cubicBezTo>
                  <a:pt x="511198" y="350429"/>
                  <a:pt x="514236" y="347514"/>
                  <a:pt x="515229" y="344537"/>
                </a:cubicBezTo>
                <a:cubicBezTo>
                  <a:pt x="519941" y="341065"/>
                  <a:pt x="526702" y="334864"/>
                  <a:pt x="535509" y="325934"/>
                </a:cubicBezTo>
                <a:cubicBezTo>
                  <a:pt x="544317" y="317004"/>
                  <a:pt x="548721" y="311547"/>
                  <a:pt x="548721" y="309563"/>
                </a:cubicBezTo>
                <a:cubicBezTo>
                  <a:pt x="548721" y="308819"/>
                  <a:pt x="548225" y="308447"/>
                  <a:pt x="547232" y="308447"/>
                </a:cubicBezTo>
                <a:lnTo>
                  <a:pt x="546488" y="308447"/>
                </a:lnTo>
                <a:lnTo>
                  <a:pt x="543512" y="310307"/>
                </a:lnTo>
                <a:lnTo>
                  <a:pt x="536814" y="309563"/>
                </a:lnTo>
                <a:lnTo>
                  <a:pt x="529739" y="310307"/>
                </a:lnTo>
                <a:lnTo>
                  <a:pt x="524530" y="307702"/>
                </a:lnTo>
                <a:lnTo>
                  <a:pt x="519693" y="308447"/>
                </a:lnTo>
                <a:close/>
                <a:moveTo>
                  <a:pt x="1308668" y="278309"/>
                </a:moveTo>
                <a:cubicBezTo>
                  <a:pt x="1306684" y="278309"/>
                  <a:pt x="1303707" y="279549"/>
                  <a:pt x="1299739" y="282030"/>
                </a:cubicBezTo>
                <a:lnTo>
                  <a:pt x="1291181" y="282030"/>
                </a:lnTo>
                <a:cubicBezTo>
                  <a:pt x="1290189" y="282030"/>
                  <a:pt x="1287460" y="283518"/>
                  <a:pt x="1282995" y="286494"/>
                </a:cubicBezTo>
                <a:lnTo>
                  <a:pt x="1276670" y="287983"/>
                </a:lnTo>
                <a:lnTo>
                  <a:pt x="1272205" y="290215"/>
                </a:lnTo>
                <a:cubicBezTo>
                  <a:pt x="1271213" y="290711"/>
                  <a:pt x="1268299" y="292882"/>
                  <a:pt x="1263462" y="296726"/>
                </a:cubicBezTo>
                <a:cubicBezTo>
                  <a:pt x="1258625" y="300571"/>
                  <a:pt x="1253912" y="303672"/>
                  <a:pt x="1249323" y="306028"/>
                </a:cubicBezTo>
                <a:cubicBezTo>
                  <a:pt x="1244734" y="308385"/>
                  <a:pt x="1240021" y="314524"/>
                  <a:pt x="1235184" y="324446"/>
                </a:cubicBezTo>
                <a:cubicBezTo>
                  <a:pt x="1230348" y="334367"/>
                  <a:pt x="1227929" y="340073"/>
                  <a:pt x="1227929" y="341561"/>
                </a:cubicBezTo>
                <a:cubicBezTo>
                  <a:pt x="1227929" y="343049"/>
                  <a:pt x="1228673" y="343793"/>
                  <a:pt x="1230161" y="343793"/>
                </a:cubicBezTo>
                <a:lnTo>
                  <a:pt x="1242812" y="338212"/>
                </a:lnTo>
                <a:cubicBezTo>
                  <a:pt x="1247525" y="335980"/>
                  <a:pt x="1251928" y="333127"/>
                  <a:pt x="1256020" y="329655"/>
                </a:cubicBezTo>
                <a:cubicBezTo>
                  <a:pt x="1260113" y="326182"/>
                  <a:pt x="1266004" y="321965"/>
                  <a:pt x="1273694" y="317004"/>
                </a:cubicBezTo>
                <a:lnTo>
                  <a:pt x="1276670" y="314028"/>
                </a:lnTo>
                <a:cubicBezTo>
                  <a:pt x="1277166" y="313035"/>
                  <a:pt x="1279461" y="311237"/>
                  <a:pt x="1283554" y="308633"/>
                </a:cubicBezTo>
                <a:cubicBezTo>
                  <a:pt x="1287646" y="306028"/>
                  <a:pt x="1290685" y="303486"/>
                  <a:pt x="1292669" y="301005"/>
                </a:cubicBezTo>
                <a:lnTo>
                  <a:pt x="1296390" y="299517"/>
                </a:lnTo>
                <a:cubicBezTo>
                  <a:pt x="1300607" y="292820"/>
                  <a:pt x="1304886" y="288727"/>
                  <a:pt x="1309226" y="287239"/>
                </a:cubicBezTo>
                <a:cubicBezTo>
                  <a:pt x="1313567" y="285750"/>
                  <a:pt x="1315738" y="284262"/>
                  <a:pt x="1315738" y="282774"/>
                </a:cubicBezTo>
                <a:cubicBezTo>
                  <a:pt x="1315738" y="279797"/>
                  <a:pt x="1313381" y="278309"/>
                  <a:pt x="1308668" y="278309"/>
                </a:cubicBezTo>
                <a:close/>
                <a:moveTo>
                  <a:pt x="2218710" y="251520"/>
                </a:moveTo>
                <a:cubicBezTo>
                  <a:pt x="2234109" y="251520"/>
                  <a:pt x="2242554" y="262186"/>
                  <a:pt x="2244046" y="283518"/>
                </a:cubicBezTo>
                <a:cubicBezTo>
                  <a:pt x="2244543" y="287983"/>
                  <a:pt x="2245785" y="290215"/>
                  <a:pt x="2247773" y="290215"/>
                </a:cubicBezTo>
                <a:cubicBezTo>
                  <a:pt x="2250253" y="290215"/>
                  <a:pt x="2253791" y="285688"/>
                  <a:pt x="2258386" y="276635"/>
                </a:cubicBezTo>
                <a:cubicBezTo>
                  <a:pt x="2262980" y="267581"/>
                  <a:pt x="2272721" y="263054"/>
                  <a:pt x="2287608" y="263054"/>
                </a:cubicBezTo>
                <a:cubicBezTo>
                  <a:pt x="2298274" y="263054"/>
                  <a:pt x="2303607" y="269875"/>
                  <a:pt x="2303607" y="283518"/>
                </a:cubicBezTo>
                <a:cubicBezTo>
                  <a:pt x="2303607" y="299641"/>
                  <a:pt x="2296413" y="314896"/>
                  <a:pt x="2282027" y="329282"/>
                </a:cubicBezTo>
                <a:cubicBezTo>
                  <a:pt x="2281034" y="331267"/>
                  <a:pt x="2280290" y="333499"/>
                  <a:pt x="2279794" y="335980"/>
                </a:cubicBezTo>
                <a:lnTo>
                  <a:pt x="2274585" y="351235"/>
                </a:lnTo>
                <a:lnTo>
                  <a:pt x="2274585" y="351979"/>
                </a:lnTo>
                <a:cubicBezTo>
                  <a:pt x="2274585" y="353467"/>
                  <a:pt x="2273531" y="355513"/>
                  <a:pt x="2271423" y="358118"/>
                </a:cubicBezTo>
                <a:cubicBezTo>
                  <a:pt x="2269314" y="360722"/>
                  <a:pt x="2268260" y="363017"/>
                  <a:pt x="2268260" y="365001"/>
                </a:cubicBezTo>
                <a:lnTo>
                  <a:pt x="2269004" y="374303"/>
                </a:lnTo>
                <a:lnTo>
                  <a:pt x="2267516" y="384721"/>
                </a:lnTo>
                <a:cubicBezTo>
                  <a:pt x="2267516" y="389434"/>
                  <a:pt x="2268382" y="392534"/>
                  <a:pt x="2270115" y="394023"/>
                </a:cubicBezTo>
                <a:cubicBezTo>
                  <a:pt x="2278029" y="392038"/>
                  <a:pt x="2283779" y="388752"/>
                  <a:pt x="2287366" y="384163"/>
                </a:cubicBezTo>
                <a:cubicBezTo>
                  <a:pt x="2290953" y="379574"/>
                  <a:pt x="2293487" y="377032"/>
                  <a:pt x="2294968" y="376535"/>
                </a:cubicBezTo>
                <a:lnTo>
                  <a:pt x="2298677" y="375047"/>
                </a:lnTo>
                <a:cubicBezTo>
                  <a:pt x="2300905" y="371326"/>
                  <a:pt x="2303502" y="368226"/>
                  <a:pt x="2306467" y="365745"/>
                </a:cubicBezTo>
                <a:lnTo>
                  <a:pt x="2312402" y="360536"/>
                </a:lnTo>
                <a:cubicBezTo>
                  <a:pt x="2316111" y="360536"/>
                  <a:pt x="2318337" y="358862"/>
                  <a:pt x="2319080" y="355513"/>
                </a:cubicBezTo>
                <a:cubicBezTo>
                  <a:pt x="2319822" y="352165"/>
                  <a:pt x="2322480" y="349498"/>
                  <a:pt x="2327056" y="347514"/>
                </a:cubicBezTo>
                <a:cubicBezTo>
                  <a:pt x="2331631" y="345530"/>
                  <a:pt x="2335897" y="341499"/>
                  <a:pt x="2339854" y="335422"/>
                </a:cubicBezTo>
                <a:cubicBezTo>
                  <a:pt x="2343811" y="329345"/>
                  <a:pt x="2347891" y="326306"/>
                  <a:pt x="2352092" y="326306"/>
                </a:cubicBezTo>
                <a:cubicBezTo>
                  <a:pt x="2353577" y="326306"/>
                  <a:pt x="2355308" y="327546"/>
                  <a:pt x="2357286" y="330027"/>
                </a:cubicBezTo>
                <a:cubicBezTo>
                  <a:pt x="2359265" y="332507"/>
                  <a:pt x="2360254" y="334491"/>
                  <a:pt x="2360254" y="335980"/>
                </a:cubicBezTo>
                <a:cubicBezTo>
                  <a:pt x="2360254" y="344165"/>
                  <a:pt x="2357774" y="352599"/>
                  <a:pt x="2352813" y="361281"/>
                </a:cubicBezTo>
                <a:lnTo>
                  <a:pt x="2351330" y="371699"/>
                </a:lnTo>
                <a:lnTo>
                  <a:pt x="2348726" y="376535"/>
                </a:lnTo>
                <a:cubicBezTo>
                  <a:pt x="2345005" y="378520"/>
                  <a:pt x="2342587" y="380628"/>
                  <a:pt x="2341470" y="382861"/>
                </a:cubicBezTo>
                <a:cubicBezTo>
                  <a:pt x="2340354" y="385093"/>
                  <a:pt x="2337442" y="387822"/>
                  <a:pt x="2332733" y="391046"/>
                </a:cubicBezTo>
                <a:lnTo>
                  <a:pt x="2329012" y="396255"/>
                </a:lnTo>
                <a:cubicBezTo>
                  <a:pt x="2323555" y="397991"/>
                  <a:pt x="2319897" y="400844"/>
                  <a:pt x="2318039" y="404813"/>
                </a:cubicBezTo>
                <a:cubicBezTo>
                  <a:pt x="2316180" y="408782"/>
                  <a:pt x="2313577" y="411014"/>
                  <a:pt x="2310228" y="411510"/>
                </a:cubicBezTo>
                <a:cubicBezTo>
                  <a:pt x="2306879" y="412006"/>
                  <a:pt x="2303223" y="414487"/>
                  <a:pt x="2299258" y="418951"/>
                </a:cubicBezTo>
                <a:cubicBezTo>
                  <a:pt x="2296778" y="420192"/>
                  <a:pt x="2293801" y="421308"/>
                  <a:pt x="2290328" y="422300"/>
                </a:cubicBezTo>
                <a:lnTo>
                  <a:pt x="2289584" y="426021"/>
                </a:lnTo>
                <a:cubicBezTo>
                  <a:pt x="2287104" y="428501"/>
                  <a:pt x="2283198" y="430486"/>
                  <a:pt x="2277867" y="431974"/>
                </a:cubicBezTo>
                <a:cubicBezTo>
                  <a:pt x="2272536" y="433462"/>
                  <a:pt x="2268569" y="434888"/>
                  <a:pt x="2265967" y="436253"/>
                </a:cubicBezTo>
                <a:cubicBezTo>
                  <a:pt x="2263364" y="437617"/>
                  <a:pt x="2261566" y="438299"/>
                  <a:pt x="2260574" y="438299"/>
                </a:cubicBezTo>
                <a:cubicBezTo>
                  <a:pt x="2255862" y="438299"/>
                  <a:pt x="2251522" y="437369"/>
                  <a:pt x="2247555" y="435509"/>
                </a:cubicBezTo>
                <a:cubicBezTo>
                  <a:pt x="2243588" y="433648"/>
                  <a:pt x="2239496" y="432470"/>
                  <a:pt x="2235279" y="431974"/>
                </a:cubicBezTo>
                <a:cubicBezTo>
                  <a:pt x="2233791" y="430486"/>
                  <a:pt x="2232923" y="428873"/>
                  <a:pt x="2232675" y="427137"/>
                </a:cubicBezTo>
                <a:cubicBezTo>
                  <a:pt x="2232427" y="425401"/>
                  <a:pt x="2231188" y="423106"/>
                  <a:pt x="2228957" y="420254"/>
                </a:cubicBezTo>
                <a:cubicBezTo>
                  <a:pt x="2226727" y="417401"/>
                  <a:pt x="2225611" y="413494"/>
                  <a:pt x="2225611" y="408533"/>
                </a:cubicBezTo>
                <a:lnTo>
                  <a:pt x="2227100" y="401464"/>
                </a:lnTo>
                <a:cubicBezTo>
                  <a:pt x="2227100" y="400472"/>
                  <a:pt x="2226480" y="399232"/>
                  <a:pt x="2225239" y="397743"/>
                </a:cubicBezTo>
                <a:cubicBezTo>
                  <a:pt x="2223999" y="396255"/>
                  <a:pt x="2223379" y="395015"/>
                  <a:pt x="2223379" y="394023"/>
                </a:cubicBezTo>
                <a:cubicBezTo>
                  <a:pt x="2223379" y="393031"/>
                  <a:pt x="2223627" y="392286"/>
                  <a:pt x="2224123" y="391790"/>
                </a:cubicBezTo>
                <a:cubicBezTo>
                  <a:pt x="2224619" y="391294"/>
                  <a:pt x="2224867" y="390550"/>
                  <a:pt x="2224867" y="389558"/>
                </a:cubicBezTo>
                <a:cubicBezTo>
                  <a:pt x="2224867" y="388318"/>
                  <a:pt x="2224619" y="386953"/>
                  <a:pt x="2224123" y="385465"/>
                </a:cubicBezTo>
                <a:cubicBezTo>
                  <a:pt x="2223627" y="383977"/>
                  <a:pt x="2223379" y="382737"/>
                  <a:pt x="2223379" y="381744"/>
                </a:cubicBezTo>
                <a:lnTo>
                  <a:pt x="2225611" y="363513"/>
                </a:lnTo>
                <a:cubicBezTo>
                  <a:pt x="2225611" y="362025"/>
                  <a:pt x="2225115" y="361281"/>
                  <a:pt x="2224123" y="361281"/>
                </a:cubicBezTo>
                <a:cubicBezTo>
                  <a:pt x="2223131" y="361281"/>
                  <a:pt x="2221332" y="362521"/>
                  <a:pt x="2218728" y="365001"/>
                </a:cubicBezTo>
                <a:cubicBezTo>
                  <a:pt x="2216123" y="367482"/>
                  <a:pt x="2213085" y="368722"/>
                  <a:pt x="2209612" y="368722"/>
                </a:cubicBezTo>
                <a:cubicBezTo>
                  <a:pt x="2207628" y="370210"/>
                  <a:pt x="2206013" y="373311"/>
                  <a:pt x="2204769" y="378024"/>
                </a:cubicBezTo>
                <a:cubicBezTo>
                  <a:pt x="2202785" y="380504"/>
                  <a:pt x="2200305" y="382737"/>
                  <a:pt x="2197328" y="384721"/>
                </a:cubicBezTo>
                <a:lnTo>
                  <a:pt x="2195840" y="386953"/>
                </a:lnTo>
                <a:cubicBezTo>
                  <a:pt x="2195344" y="388690"/>
                  <a:pt x="2193483" y="390116"/>
                  <a:pt x="2190259" y="391232"/>
                </a:cubicBezTo>
                <a:cubicBezTo>
                  <a:pt x="2187034" y="392348"/>
                  <a:pt x="2184802" y="393775"/>
                  <a:pt x="2183562" y="395511"/>
                </a:cubicBezTo>
                <a:lnTo>
                  <a:pt x="2179841" y="399232"/>
                </a:lnTo>
                <a:lnTo>
                  <a:pt x="2172771" y="398488"/>
                </a:lnTo>
                <a:cubicBezTo>
                  <a:pt x="2172271" y="398984"/>
                  <a:pt x="2170905" y="401154"/>
                  <a:pt x="2168673" y="404999"/>
                </a:cubicBezTo>
                <a:cubicBezTo>
                  <a:pt x="2166440" y="408844"/>
                  <a:pt x="2163588" y="412006"/>
                  <a:pt x="2160115" y="414487"/>
                </a:cubicBezTo>
                <a:lnTo>
                  <a:pt x="2131832" y="437555"/>
                </a:lnTo>
                <a:cubicBezTo>
                  <a:pt x="2128855" y="439539"/>
                  <a:pt x="2124515" y="442020"/>
                  <a:pt x="2118810" y="444996"/>
                </a:cubicBezTo>
                <a:lnTo>
                  <a:pt x="2116577" y="447229"/>
                </a:lnTo>
                <a:cubicBezTo>
                  <a:pt x="2096730" y="460375"/>
                  <a:pt x="2082713" y="466949"/>
                  <a:pt x="2074527" y="466949"/>
                </a:cubicBezTo>
                <a:cubicBezTo>
                  <a:pt x="2067826" y="466949"/>
                  <a:pt x="2060011" y="465088"/>
                  <a:pt x="2051081" y="461367"/>
                </a:cubicBezTo>
                <a:cubicBezTo>
                  <a:pt x="2042152" y="457647"/>
                  <a:pt x="2037315" y="453182"/>
                  <a:pt x="2036570" y="447973"/>
                </a:cubicBezTo>
                <a:lnTo>
                  <a:pt x="2032850" y="432718"/>
                </a:lnTo>
                <a:cubicBezTo>
                  <a:pt x="2030617" y="429245"/>
                  <a:pt x="2029501" y="424408"/>
                  <a:pt x="2029501" y="418207"/>
                </a:cubicBezTo>
                <a:cubicBezTo>
                  <a:pt x="2029501" y="415231"/>
                  <a:pt x="2029749" y="413246"/>
                  <a:pt x="2030245" y="412254"/>
                </a:cubicBezTo>
                <a:lnTo>
                  <a:pt x="2030245" y="410022"/>
                </a:lnTo>
                <a:lnTo>
                  <a:pt x="2029501" y="397743"/>
                </a:lnTo>
                <a:cubicBezTo>
                  <a:pt x="2029501" y="394767"/>
                  <a:pt x="2031858" y="393279"/>
                  <a:pt x="2036570" y="393279"/>
                </a:cubicBezTo>
                <a:lnTo>
                  <a:pt x="2035826" y="383233"/>
                </a:lnTo>
                <a:cubicBezTo>
                  <a:pt x="2035826" y="382240"/>
                  <a:pt x="2037997" y="378334"/>
                  <a:pt x="2042338" y="371512"/>
                </a:cubicBezTo>
                <a:cubicBezTo>
                  <a:pt x="2046678" y="364691"/>
                  <a:pt x="2049593" y="360784"/>
                  <a:pt x="2051081" y="359792"/>
                </a:cubicBezTo>
                <a:lnTo>
                  <a:pt x="2054802" y="354955"/>
                </a:lnTo>
                <a:cubicBezTo>
                  <a:pt x="2054554" y="351979"/>
                  <a:pt x="2056292" y="348816"/>
                  <a:pt x="2060017" y="345468"/>
                </a:cubicBezTo>
                <a:cubicBezTo>
                  <a:pt x="2063741" y="342119"/>
                  <a:pt x="2066722" y="338708"/>
                  <a:pt x="2068958" y="335236"/>
                </a:cubicBezTo>
                <a:cubicBezTo>
                  <a:pt x="2071194" y="331763"/>
                  <a:pt x="2075417" y="327918"/>
                  <a:pt x="2081626" y="323701"/>
                </a:cubicBezTo>
                <a:lnTo>
                  <a:pt x="2092800" y="312539"/>
                </a:lnTo>
                <a:cubicBezTo>
                  <a:pt x="2101493" y="303858"/>
                  <a:pt x="2110930" y="296912"/>
                  <a:pt x="2121112" y="291703"/>
                </a:cubicBezTo>
                <a:cubicBezTo>
                  <a:pt x="2122600" y="291207"/>
                  <a:pt x="2125642" y="288727"/>
                  <a:pt x="2130236" y="284262"/>
                </a:cubicBezTo>
                <a:cubicBezTo>
                  <a:pt x="2134831" y="279797"/>
                  <a:pt x="2140047" y="276511"/>
                  <a:pt x="2145884" y="274402"/>
                </a:cubicBezTo>
                <a:cubicBezTo>
                  <a:pt x="2151720" y="272294"/>
                  <a:pt x="2157432" y="269627"/>
                  <a:pt x="2163019" y="266403"/>
                </a:cubicBezTo>
                <a:cubicBezTo>
                  <a:pt x="2168606" y="263178"/>
                  <a:pt x="2173016" y="261566"/>
                  <a:pt x="2176248" y="261566"/>
                </a:cubicBezTo>
                <a:lnTo>
                  <a:pt x="2179225" y="261566"/>
                </a:lnTo>
                <a:cubicBezTo>
                  <a:pt x="2180217" y="261566"/>
                  <a:pt x="2186798" y="258465"/>
                  <a:pt x="2198968" y="252264"/>
                </a:cubicBezTo>
                <a:lnTo>
                  <a:pt x="2201206" y="252264"/>
                </a:lnTo>
                <a:cubicBezTo>
                  <a:pt x="2202198" y="252264"/>
                  <a:pt x="2204556" y="253256"/>
                  <a:pt x="2208281" y="255240"/>
                </a:cubicBezTo>
                <a:lnTo>
                  <a:pt x="2209025" y="255240"/>
                </a:lnTo>
                <a:lnTo>
                  <a:pt x="2214990" y="252264"/>
                </a:lnTo>
                <a:cubicBezTo>
                  <a:pt x="2215982" y="251768"/>
                  <a:pt x="2217222" y="251520"/>
                  <a:pt x="2218710" y="251520"/>
                </a:cubicBezTo>
                <a:close/>
                <a:moveTo>
                  <a:pt x="1321435" y="247055"/>
                </a:moveTo>
                <a:cubicBezTo>
                  <a:pt x="1322427" y="247055"/>
                  <a:pt x="1324473" y="247799"/>
                  <a:pt x="1327571" y="249287"/>
                </a:cubicBezTo>
                <a:cubicBezTo>
                  <a:pt x="1330670" y="250776"/>
                  <a:pt x="1334450" y="251520"/>
                  <a:pt x="1338911" y="251520"/>
                </a:cubicBezTo>
                <a:cubicBezTo>
                  <a:pt x="1344364" y="251520"/>
                  <a:pt x="1349384" y="254000"/>
                  <a:pt x="1353971" y="258961"/>
                </a:cubicBezTo>
                <a:cubicBezTo>
                  <a:pt x="1358558" y="263922"/>
                  <a:pt x="1360851" y="268511"/>
                  <a:pt x="1360851" y="272728"/>
                </a:cubicBezTo>
                <a:cubicBezTo>
                  <a:pt x="1360851" y="280417"/>
                  <a:pt x="1356890" y="288231"/>
                  <a:pt x="1348968" y="296168"/>
                </a:cubicBezTo>
                <a:cubicBezTo>
                  <a:pt x="1341046" y="304106"/>
                  <a:pt x="1334733" y="308571"/>
                  <a:pt x="1330027" y="309563"/>
                </a:cubicBezTo>
                <a:cubicBezTo>
                  <a:pt x="1325818" y="313780"/>
                  <a:pt x="1322600" y="316446"/>
                  <a:pt x="1320371" y="317562"/>
                </a:cubicBezTo>
                <a:cubicBezTo>
                  <a:pt x="1318143" y="318678"/>
                  <a:pt x="1315852" y="320415"/>
                  <a:pt x="1313499" y="322771"/>
                </a:cubicBezTo>
                <a:cubicBezTo>
                  <a:pt x="1311147" y="325128"/>
                  <a:pt x="1309228" y="326306"/>
                  <a:pt x="1307744" y="326306"/>
                </a:cubicBezTo>
                <a:cubicBezTo>
                  <a:pt x="1306752" y="326306"/>
                  <a:pt x="1306009" y="325996"/>
                  <a:pt x="1305514" y="325376"/>
                </a:cubicBezTo>
                <a:cubicBezTo>
                  <a:pt x="1305020" y="324756"/>
                  <a:pt x="1304277" y="324446"/>
                  <a:pt x="1303285" y="324446"/>
                </a:cubicBezTo>
                <a:cubicBezTo>
                  <a:pt x="1299324" y="324446"/>
                  <a:pt x="1294993" y="329282"/>
                  <a:pt x="1290292" y="338956"/>
                </a:cubicBezTo>
                <a:lnTo>
                  <a:pt x="1283606" y="338212"/>
                </a:lnTo>
                <a:cubicBezTo>
                  <a:pt x="1279397" y="340941"/>
                  <a:pt x="1276673" y="343917"/>
                  <a:pt x="1275435" y="347142"/>
                </a:cubicBezTo>
                <a:cubicBezTo>
                  <a:pt x="1274197" y="350366"/>
                  <a:pt x="1271597" y="351979"/>
                  <a:pt x="1267636" y="351979"/>
                </a:cubicBezTo>
                <a:cubicBezTo>
                  <a:pt x="1258474" y="361157"/>
                  <a:pt x="1252284" y="365745"/>
                  <a:pt x="1249067" y="365745"/>
                </a:cubicBezTo>
                <a:cubicBezTo>
                  <a:pt x="1248571" y="365745"/>
                  <a:pt x="1246837" y="365249"/>
                  <a:pt x="1243864" y="364257"/>
                </a:cubicBezTo>
                <a:cubicBezTo>
                  <a:pt x="1241884" y="366738"/>
                  <a:pt x="1240893" y="369342"/>
                  <a:pt x="1240893" y="372071"/>
                </a:cubicBezTo>
                <a:cubicBezTo>
                  <a:pt x="1240893" y="375047"/>
                  <a:pt x="1238913" y="376783"/>
                  <a:pt x="1234952" y="377280"/>
                </a:cubicBezTo>
                <a:lnTo>
                  <a:pt x="1230127" y="381744"/>
                </a:lnTo>
                <a:lnTo>
                  <a:pt x="1226412" y="381000"/>
                </a:lnTo>
                <a:lnTo>
                  <a:pt x="1218982" y="388814"/>
                </a:lnTo>
                <a:cubicBezTo>
                  <a:pt x="1215269" y="388814"/>
                  <a:pt x="1211432" y="390054"/>
                  <a:pt x="1207471" y="392534"/>
                </a:cubicBezTo>
                <a:cubicBezTo>
                  <a:pt x="1206975" y="395511"/>
                  <a:pt x="1206231" y="399294"/>
                  <a:pt x="1205239" y="403883"/>
                </a:cubicBezTo>
                <a:cubicBezTo>
                  <a:pt x="1204247" y="408471"/>
                  <a:pt x="1203750" y="411014"/>
                  <a:pt x="1203750" y="411510"/>
                </a:cubicBezTo>
                <a:cubicBezTo>
                  <a:pt x="1203750" y="418703"/>
                  <a:pt x="1210324" y="422300"/>
                  <a:pt x="1223470" y="422300"/>
                </a:cubicBezTo>
                <a:lnTo>
                  <a:pt x="1241335" y="419696"/>
                </a:lnTo>
                <a:cubicBezTo>
                  <a:pt x="1246048" y="419696"/>
                  <a:pt x="1250451" y="418455"/>
                  <a:pt x="1254544" y="415975"/>
                </a:cubicBezTo>
                <a:cubicBezTo>
                  <a:pt x="1258636" y="413494"/>
                  <a:pt x="1263041" y="412254"/>
                  <a:pt x="1267758" y="412254"/>
                </a:cubicBezTo>
                <a:cubicBezTo>
                  <a:pt x="1269246" y="412254"/>
                  <a:pt x="1271479" y="411758"/>
                  <a:pt x="1274455" y="410766"/>
                </a:cubicBezTo>
                <a:lnTo>
                  <a:pt x="1278176" y="412254"/>
                </a:lnTo>
                <a:cubicBezTo>
                  <a:pt x="1279912" y="408533"/>
                  <a:pt x="1283137" y="405185"/>
                  <a:pt x="1287850" y="402208"/>
                </a:cubicBezTo>
                <a:cubicBezTo>
                  <a:pt x="1292563" y="399232"/>
                  <a:pt x="1296285" y="397743"/>
                  <a:pt x="1299018" y="397743"/>
                </a:cubicBezTo>
                <a:lnTo>
                  <a:pt x="1302738" y="395511"/>
                </a:lnTo>
                <a:cubicBezTo>
                  <a:pt x="1303731" y="392534"/>
                  <a:pt x="1305219" y="390550"/>
                  <a:pt x="1307203" y="389558"/>
                </a:cubicBezTo>
                <a:lnTo>
                  <a:pt x="1310180" y="386953"/>
                </a:lnTo>
                <a:cubicBezTo>
                  <a:pt x="1312164" y="384969"/>
                  <a:pt x="1314025" y="383977"/>
                  <a:pt x="1315761" y="383977"/>
                </a:cubicBezTo>
                <a:lnTo>
                  <a:pt x="1320970" y="383977"/>
                </a:lnTo>
                <a:lnTo>
                  <a:pt x="1322458" y="383233"/>
                </a:lnTo>
                <a:cubicBezTo>
                  <a:pt x="1325435" y="376783"/>
                  <a:pt x="1329591" y="373001"/>
                  <a:pt x="1334925" y="371885"/>
                </a:cubicBezTo>
                <a:cubicBezTo>
                  <a:pt x="1340260" y="370768"/>
                  <a:pt x="1343610" y="368970"/>
                  <a:pt x="1344974" y="366490"/>
                </a:cubicBezTo>
                <a:cubicBezTo>
                  <a:pt x="1346339" y="364009"/>
                  <a:pt x="1348757" y="362521"/>
                  <a:pt x="1352230" y="362025"/>
                </a:cubicBezTo>
                <a:cubicBezTo>
                  <a:pt x="1355702" y="361529"/>
                  <a:pt x="1358617" y="359854"/>
                  <a:pt x="1360973" y="357002"/>
                </a:cubicBezTo>
                <a:cubicBezTo>
                  <a:pt x="1363330" y="354149"/>
                  <a:pt x="1366245" y="351483"/>
                  <a:pt x="1369720" y="349002"/>
                </a:cubicBezTo>
                <a:cubicBezTo>
                  <a:pt x="1373194" y="346522"/>
                  <a:pt x="1375614" y="344661"/>
                  <a:pt x="1376978" y="343421"/>
                </a:cubicBezTo>
                <a:cubicBezTo>
                  <a:pt x="1378342" y="342181"/>
                  <a:pt x="1379521" y="341561"/>
                  <a:pt x="1380513" y="341561"/>
                </a:cubicBezTo>
                <a:cubicBezTo>
                  <a:pt x="1382001" y="341561"/>
                  <a:pt x="1382745" y="342677"/>
                  <a:pt x="1382745" y="344909"/>
                </a:cubicBezTo>
                <a:cubicBezTo>
                  <a:pt x="1382745" y="347142"/>
                  <a:pt x="1383241" y="348258"/>
                  <a:pt x="1384233" y="348258"/>
                </a:cubicBezTo>
                <a:cubicBezTo>
                  <a:pt x="1385226" y="348258"/>
                  <a:pt x="1385722" y="347762"/>
                  <a:pt x="1385722" y="346770"/>
                </a:cubicBezTo>
                <a:cubicBezTo>
                  <a:pt x="1385722" y="345778"/>
                  <a:pt x="1385474" y="344537"/>
                  <a:pt x="1384978" y="343049"/>
                </a:cubicBezTo>
                <a:lnTo>
                  <a:pt x="1384978" y="340445"/>
                </a:lnTo>
                <a:cubicBezTo>
                  <a:pt x="1384978" y="336724"/>
                  <a:pt x="1386962" y="334243"/>
                  <a:pt x="1390931" y="333003"/>
                </a:cubicBezTo>
                <a:lnTo>
                  <a:pt x="1406792" y="322781"/>
                </a:lnTo>
                <a:lnTo>
                  <a:pt x="1407791" y="321710"/>
                </a:lnTo>
                <a:lnTo>
                  <a:pt x="1409120" y="316027"/>
                </a:lnTo>
                <a:cubicBezTo>
                  <a:pt x="1409834" y="314508"/>
                  <a:pt x="1410780" y="313532"/>
                  <a:pt x="1411959" y="313097"/>
                </a:cubicBezTo>
                <a:cubicBezTo>
                  <a:pt x="1414315" y="312229"/>
                  <a:pt x="1416113" y="311237"/>
                  <a:pt x="1417354" y="310121"/>
                </a:cubicBezTo>
                <a:cubicBezTo>
                  <a:pt x="1418594" y="309005"/>
                  <a:pt x="1419958" y="308447"/>
                  <a:pt x="1421446" y="308447"/>
                </a:cubicBezTo>
                <a:cubicBezTo>
                  <a:pt x="1423059" y="308447"/>
                  <a:pt x="1424268" y="308912"/>
                  <a:pt x="1425074" y="309842"/>
                </a:cubicBezTo>
                <a:lnTo>
                  <a:pt x="1425088" y="309889"/>
                </a:lnTo>
                <a:lnTo>
                  <a:pt x="1430931" y="306214"/>
                </a:lnTo>
                <a:cubicBezTo>
                  <a:pt x="1436632" y="301997"/>
                  <a:pt x="1442333" y="299765"/>
                  <a:pt x="1448034" y="299517"/>
                </a:cubicBezTo>
                <a:lnTo>
                  <a:pt x="1450633" y="295796"/>
                </a:lnTo>
                <a:cubicBezTo>
                  <a:pt x="1459059" y="292572"/>
                  <a:pt x="1464759" y="287487"/>
                  <a:pt x="1467734" y="280541"/>
                </a:cubicBezTo>
                <a:cubicBezTo>
                  <a:pt x="1470708" y="273596"/>
                  <a:pt x="1474798" y="270123"/>
                  <a:pt x="1480003" y="270123"/>
                </a:cubicBezTo>
                <a:cubicBezTo>
                  <a:pt x="1493634" y="270123"/>
                  <a:pt x="1504042" y="275146"/>
                  <a:pt x="1511228" y="285192"/>
                </a:cubicBezTo>
                <a:cubicBezTo>
                  <a:pt x="1518414" y="295238"/>
                  <a:pt x="1522006" y="303238"/>
                  <a:pt x="1522006" y="309191"/>
                </a:cubicBezTo>
                <a:lnTo>
                  <a:pt x="1522751" y="319237"/>
                </a:lnTo>
                <a:cubicBezTo>
                  <a:pt x="1522751" y="322709"/>
                  <a:pt x="1522008" y="327546"/>
                  <a:pt x="1520524" y="333747"/>
                </a:cubicBezTo>
                <a:cubicBezTo>
                  <a:pt x="1517547" y="338212"/>
                  <a:pt x="1516059" y="341561"/>
                  <a:pt x="1516059" y="343793"/>
                </a:cubicBezTo>
                <a:cubicBezTo>
                  <a:pt x="1516059" y="345778"/>
                  <a:pt x="1517299" y="346770"/>
                  <a:pt x="1519780" y="346770"/>
                </a:cubicBezTo>
                <a:cubicBezTo>
                  <a:pt x="1521264" y="346770"/>
                  <a:pt x="1523246" y="345716"/>
                  <a:pt x="1525724" y="343607"/>
                </a:cubicBezTo>
                <a:cubicBezTo>
                  <a:pt x="1528203" y="341499"/>
                  <a:pt x="1530991" y="339576"/>
                  <a:pt x="1534090" y="337840"/>
                </a:cubicBezTo>
                <a:cubicBezTo>
                  <a:pt x="1537189" y="336104"/>
                  <a:pt x="1538986" y="334616"/>
                  <a:pt x="1539482" y="333375"/>
                </a:cubicBezTo>
                <a:cubicBezTo>
                  <a:pt x="1541959" y="327422"/>
                  <a:pt x="1546295" y="323329"/>
                  <a:pt x="1552490" y="321097"/>
                </a:cubicBezTo>
                <a:cubicBezTo>
                  <a:pt x="1558685" y="318865"/>
                  <a:pt x="1562527" y="317004"/>
                  <a:pt x="1564016" y="315516"/>
                </a:cubicBezTo>
                <a:lnTo>
                  <a:pt x="1567730" y="312539"/>
                </a:lnTo>
                <a:lnTo>
                  <a:pt x="1570707" y="306958"/>
                </a:lnTo>
                <a:cubicBezTo>
                  <a:pt x="1577397" y="303982"/>
                  <a:pt x="1581856" y="301253"/>
                  <a:pt x="1584087" y="298773"/>
                </a:cubicBezTo>
                <a:cubicBezTo>
                  <a:pt x="1586318" y="296292"/>
                  <a:pt x="1589292" y="294680"/>
                  <a:pt x="1593011" y="293936"/>
                </a:cubicBezTo>
                <a:cubicBezTo>
                  <a:pt x="1596730" y="293192"/>
                  <a:pt x="1600944" y="290959"/>
                  <a:pt x="1605653" y="287239"/>
                </a:cubicBezTo>
                <a:lnTo>
                  <a:pt x="1611228" y="285750"/>
                </a:lnTo>
                <a:lnTo>
                  <a:pt x="1616431" y="282774"/>
                </a:lnTo>
                <a:cubicBezTo>
                  <a:pt x="1616927" y="282278"/>
                  <a:pt x="1618414" y="281657"/>
                  <a:pt x="1620893" y="280913"/>
                </a:cubicBezTo>
                <a:cubicBezTo>
                  <a:pt x="1623371" y="280169"/>
                  <a:pt x="1627026" y="278867"/>
                  <a:pt x="1631857" y="277007"/>
                </a:cubicBezTo>
                <a:cubicBezTo>
                  <a:pt x="1636688" y="275146"/>
                  <a:pt x="1639972" y="274216"/>
                  <a:pt x="1641708" y="274216"/>
                </a:cubicBezTo>
                <a:cubicBezTo>
                  <a:pt x="1654347" y="274216"/>
                  <a:pt x="1664322" y="279301"/>
                  <a:pt x="1671634" y="289471"/>
                </a:cubicBezTo>
                <a:cubicBezTo>
                  <a:pt x="1678946" y="299641"/>
                  <a:pt x="1682601" y="307826"/>
                  <a:pt x="1682601" y="314028"/>
                </a:cubicBezTo>
                <a:lnTo>
                  <a:pt x="1681857" y="320725"/>
                </a:lnTo>
                <a:lnTo>
                  <a:pt x="1683345" y="330771"/>
                </a:lnTo>
                <a:lnTo>
                  <a:pt x="1683345" y="332259"/>
                </a:lnTo>
                <a:lnTo>
                  <a:pt x="1680369" y="352723"/>
                </a:lnTo>
                <a:lnTo>
                  <a:pt x="1681113" y="359792"/>
                </a:lnTo>
                <a:cubicBezTo>
                  <a:pt x="1681113" y="371450"/>
                  <a:pt x="1678633" y="379512"/>
                  <a:pt x="1673672" y="383977"/>
                </a:cubicBezTo>
                <a:cubicBezTo>
                  <a:pt x="1672431" y="384473"/>
                  <a:pt x="1671811" y="385713"/>
                  <a:pt x="1671811" y="387698"/>
                </a:cubicBezTo>
                <a:lnTo>
                  <a:pt x="1671811" y="391046"/>
                </a:lnTo>
                <a:lnTo>
                  <a:pt x="1679253" y="406673"/>
                </a:lnTo>
                <a:cubicBezTo>
                  <a:pt x="1681489" y="412130"/>
                  <a:pt x="1683227" y="414859"/>
                  <a:pt x="1684467" y="414859"/>
                </a:cubicBezTo>
                <a:lnTo>
                  <a:pt x="1696403" y="411510"/>
                </a:lnTo>
                <a:cubicBezTo>
                  <a:pt x="1699883" y="410518"/>
                  <a:pt x="1702744" y="407913"/>
                  <a:pt x="1704984" y="403697"/>
                </a:cubicBezTo>
                <a:cubicBezTo>
                  <a:pt x="1706972" y="402704"/>
                  <a:pt x="1710452" y="399728"/>
                  <a:pt x="1715425" y="394767"/>
                </a:cubicBezTo>
                <a:cubicBezTo>
                  <a:pt x="1716917" y="390798"/>
                  <a:pt x="1719279" y="388814"/>
                  <a:pt x="1722512" y="388814"/>
                </a:cubicBezTo>
                <a:lnTo>
                  <a:pt x="1724000" y="388814"/>
                </a:lnTo>
                <a:lnTo>
                  <a:pt x="1727732" y="390302"/>
                </a:lnTo>
                <a:cubicBezTo>
                  <a:pt x="1728228" y="390302"/>
                  <a:pt x="1728725" y="390054"/>
                  <a:pt x="1729221" y="389558"/>
                </a:cubicBezTo>
                <a:cubicBezTo>
                  <a:pt x="1729221" y="385341"/>
                  <a:pt x="1731211" y="381744"/>
                  <a:pt x="1735191" y="378768"/>
                </a:cubicBezTo>
                <a:cubicBezTo>
                  <a:pt x="1736435" y="374055"/>
                  <a:pt x="1739233" y="370458"/>
                  <a:pt x="1743583" y="367978"/>
                </a:cubicBezTo>
                <a:cubicBezTo>
                  <a:pt x="1747934" y="365497"/>
                  <a:pt x="1754833" y="361405"/>
                  <a:pt x="1764282" y="355699"/>
                </a:cubicBezTo>
                <a:lnTo>
                  <a:pt x="1773602" y="347514"/>
                </a:lnTo>
                <a:lnTo>
                  <a:pt x="1778078" y="345282"/>
                </a:lnTo>
                <a:lnTo>
                  <a:pt x="1781060" y="341561"/>
                </a:lnTo>
                <a:cubicBezTo>
                  <a:pt x="1783797" y="338336"/>
                  <a:pt x="1786407" y="336724"/>
                  <a:pt x="1788891" y="336724"/>
                </a:cubicBezTo>
                <a:cubicBezTo>
                  <a:pt x="1790755" y="336724"/>
                  <a:pt x="1792154" y="337065"/>
                  <a:pt x="1793086" y="337747"/>
                </a:cubicBezTo>
                <a:lnTo>
                  <a:pt x="1793579" y="338830"/>
                </a:lnTo>
                <a:lnTo>
                  <a:pt x="1794192" y="335236"/>
                </a:lnTo>
                <a:lnTo>
                  <a:pt x="1793442" y="333003"/>
                </a:lnTo>
                <a:lnTo>
                  <a:pt x="1799407" y="327794"/>
                </a:lnTo>
                <a:lnTo>
                  <a:pt x="1801639" y="327794"/>
                </a:lnTo>
                <a:cubicBezTo>
                  <a:pt x="1803376" y="327794"/>
                  <a:pt x="1805982" y="325934"/>
                  <a:pt x="1809459" y="322213"/>
                </a:cubicBezTo>
                <a:lnTo>
                  <a:pt x="1813185" y="320725"/>
                </a:lnTo>
                <a:cubicBezTo>
                  <a:pt x="1818150" y="313283"/>
                  <a:pt x="1822495" y="308943"/>
                  <a:pt x="1826219" y="307702"/>
                </a:cubicBezTo>
                <a:lnTo>
                  <a:pt x="1832184" y="303238"/>
                </a:lnTo>
                <a:cubicBezTo>
                  <a:pt x="1833176" y="302245"/>
                  <a:pt x="1834603" y="301377"/>
                  <a:pt x="1836466" y="300633"/>
                </a:cubicBezTo>
                <a:cubicBezTo>
                  <a:pt x="1838328" y="299889"/>
                  <a:pt x="1841308" y="297470"/>
                  <a:pt x="1845404" y="293378"/>
                </a:cubicBezTo>
                <a:cubicBezTo>
                  <a:pt x="1849501" y="289285"/>
                  <a:pt x="1852791" y="287239"/>
                  <a:pt x="1855276" y="287239"/>
                </a:cubicBezTo>
                <a:cubicBezTo>
                  <a:pt x="1857760" y="287239"/>
                  <a:pt x="1859746" y="287487"/>
                  <a:pt x="1861235" y="287983"/>
                </a:cubicBezTo>
                <a:cubicBezTo>
                  <a:pt x="1862723" y="285006"/>
                  <a:pt x="1865702" y="282092"/>
                  <a:pt x="1870173" y="279239"/>
                </a:cubicBezTo>
                <a:cubicBezTo>
                  <a:pt x="1874644" y="276386"/>
                  <a:pt x="1878245" y="272976"/>
                  <a:pt x="1880978" y="269007"/>
                </a:cubicBezTo>
                <a:lnTo>
                  <a:pt x="1885820" y="266775"/>
                </a:lnTo>
                <a:cubicBezTo>
                  <a:pt x="1889793" y="264790"/>
                  <a:pt x="1893331" y="262248"/>
                  <a:pt x="1896433" y="259147"/>
                </a:cubicBezTo>
                <a:cubicBezTo>
                  <a:pt x="1899536" y="256047"/>
                  <a:pt x="1903571" y="254496"/>
                  <a:pt x="1908540" y="254496"/>
                </a:cubicBezTo>
                <a:cubicBezTo>
                  <a:pt x="1915741" y="254496"/>
                  <a:pt x="1923248" y="258155"/>
                  <a:pt x="1931062" y="265472"/>
                </a:cubicBezTo>
                <a:cubicBezTo>
                  <a:pt x="1938875" y="272790"/>
                  <a:pt x="1942782" y="279797"/>
                  <a:pt x="1942782" y="286494"/>
                </a:cubicBezTo>
                <a:lnTo>
                  <a:pt x="1936457" y="315516"/>
                </a:lnTo>
                <a:cubicBezTo>
                  <a:pt x="1932240" y="336848"/>
                  <a:pt x="1927527" y="348010"/>
                  <a:pt x="1922318" y="349002"/>
                </a:cubicBezTo>
                <a:lnTo>
                  <a:pt x="1920830" y="356816"/>
                </a:lnTo>
                <a:cubicBezTo>
                  <a:pt x="1917357" y="359296"/>
                  <a:pt x="1915621" y="361281"/>
                  <a:pt x="1915621" y="362769"/>
                </a:cubicBezTo>
                <a:lnTo>
                  <a:pt x="1917853" y="371699"/>
                </a:lnTo>
                <a:cubicBezTo>
                  <a:pt x="1917853" y="372939"/>
                  <a:pt x="1916489" y="374799"/>
                  <a:pt x="1913761" y="377280"/>
                </a:cubicBezTo>
                <a:cubicBezTo>
                  <a:pt x="1913264" y="377280"/>
                  <a:pt x="1913016" y="378024"/>
                  <a:pt x="1913016" y="379512"/>
                </a:cubicBezTo>
                <a:lnTo>
                  <a:pt x="1913016" y="394767"/>
                </a:lnTo>
                <a:cubicBezTo>
                  <a:pt x="1913016" y="397495"/>
                  <a:pt x="1911280" y="399728"/>
                  <a:pt x="1907807" y="401464"/>
                </a:cubicBezTo>
                <a:cubicBezTo>
                  <a:pt x="1908304" y="401960"/>
                  <a:pt x="1909048" y="402456"/>
                  <a:pt x="1910040" y="402952"/>
                </a:cubicBezTo>
                <a:cubicBezTo>
                  <a:pt x="1911528" y="401464"/>
                  <a:pt x="1914877" y="400720"/>
                  <a:pt x="1920086" y="400720"/>
                </a:cubicBezTo>
                <a:lnTo>
                  <a:pt x="1926033" y="401464"/>
                </a:lnTo>
                <a:lnTo>
                  <a:pt x="1934207" y="393279"/>
                </a:lnTo>
                <a:cubicBezTo>
                  <a:pt x="1935939" y="392782"/>
                  <a:pt x="1938354" y="391604"/>
                  <a:pt x="1941451" y="389744"/>
                </a:cubicBezTo>
                <a:cubicBezTo>
                  <a:pt x="1944547" y="387884"/>
                  <a:pt x="1949813" y="385465"/>
                  <a:pt x="1957246" y="382489"/>
                </a:cubicBezTo>
                <a:lnTo>
                  <a:pt x="2005924" y="345282"/>
                </a:lnTo>
                <a:cubicBezTo>
                  <a:pt x="2012609" y="338584"/>
                  <a:pt x="2017686" y="335236"/>
                  <a:pt x="2021155" y="335236"/>
                </a:cubicBezTo>
                <a:cubicBezTo>
                  <a:pt x="2024872" y="335236"/>
                  <a:pt x="2026730" y="337592"/>
                  <a:pt x="2026730" y="342305"/>
                </a:cubicBezTo>
                <a:cubicBezTo>
                  <a:pt x="2026730" y="347762"/>
                  <a:pt x="2025676" y="352289"/>
                  <a:pt x="2023568" y="355886"/>
                </a:cubicBezTo>
                <a:cubicBezTo>
                  <a:pt x="2021459" y="359482"/>
                  <a:pt x="2019537" y="363823"/>
                  <a:pt x="2017801" y="368908"/>
                </a:cubicBezTo>
                <a:cubicBezTo>
                  <a:pt x="2016064" y="373993"/>
                  <a:pt x="2014019" y="377528"/>
                  <a:pt x="2011664" y="379512"/>
                </a:cubicBezTo>
                <a:cubicBezTo>
                  <a:pt x="2009310" y="381496"/>
                  <a:pt x="2007389" y="383667"/>
                  <a:pt x="2005900" y="386023"/>
                </a:cubicBezTo>
                <a:cubicBezTo>
                  <a:pt x="2004412" y="388380"/>
                  <a:pt x="2000381" y="391790"/>
                  <a:pt x="1993808" y="396255"/>
                </a:cubicBezTo>
                <a:cubicBezTo>
                  <a:pt x="1987235" y="400720"/>
                  <a:pt x="1981655" y="405247"/>
                  <a:pt x="1977068" y="409836"/>
                </a:cubicBezTo>
                <a:cubicBezTo>
                  <a:pt x="1972481" y="414425"/>
                  <a:pt x="1968699" y="417711"/>
                  <a:pt x="1965722" y="419696"/>
                </a:cubicBezTo>
                <a:lnTo>
                  <a:pt x="1949729" y="431230"/>
                </a:lnTo>
                <a:lnTo>
                  <a:pt x="1947497" y="434950"/>
                </a:lnTo>
                <a:cubicBezTo>
                  <a:pt x="1947001" y="435447"/>
                  <a:pt x="1944706" y="436501"/>
                  <a:pt x="1940614" y="438113"/>
                </a:cubicBezTo>
                <a:cubicBezTo>
                  <a:pt x="1936521" y="439725"/>
                  <a:pt x="1932862" y="441772"/>
                  <a:pt x="1929637" y="444252"/>
                </a:cubicBezTo>
                <a:lnTo>
                  <a:pt x="1922946" y="447973"/>
                </a:lnTo>
                <a:cubicBezTo>
                  <a:pt x="1921458" y="448965"/>
                  <a:pt x="1919039" y="449585"/>
                  <a:pt x="1915691" y="449833"/>
                </a:cubicBezTo>
                <a:cubicBezTo>
                  <a:pt x="1912342" y="450081"/>
                  <a:pt x="1909427" y="451508"/>
                  <a:pt x="1906947" y="454112"/>
                </a:cubicBezTo>
                <a:cubicBezTo>
                  <a:pt x="1904467" y="456717"/>
                  <a:pt x="1902482" y="458019"/>
                  <a:pt x="1900994" y="458019"/>
                </a:cubicBezTo>
                <a:lnTo>
                  <a:pt x="1895413" y="457275"/>
                </a:lnTo>
                <a:lnTo>
                  <a:pt x="1887977" y="459507"/>
                </a:lnTo>
                <a:cubicBezTo>
                  <a:pt x="1883760" y="459507"/>
                  <a:pt x="1878613" y="456965"/>
                  <a:pt x="1872536" y="451880"/>
                </a:cubicBezTo>
                <a:cubicBezTo>
                  <a:pt x="1866459" y="446795"/>
                  <a:pt x="1863421" y="441400"/>
                  <a:pt x="1863421" y="435695"/>
                </a:cubicBezTo>
                <a:lnTo>
                  <a:pt x="1863421" y="433462"/>
                </a:lnTo>
                <a:lnTo>
                  <a:pt x="1864165" y="428253"/>
                </a:lnTo>
                <a:cubicBezTo>
                  <a:pt x="1864165" y="427261"/>
                  <a:pt x="1863421" y="424719"/>
                  <a:pt x="1861932" y="420626"/>
                </a:cubicBezTo>
                <a:cubicBezTo>
                  <a:pt x="1860444" y="416533"/>
                  <a:pt x="1859700" y="414239"/>
                  <a:pt x="1859700" y="413742"/>
                </a:cubicBezTo>
                <a:lnTo>
                  <a:pt x="1860444" y="408533"/>
                </a:lnTo>
                <a:lnTo>
                  <a:pt x="1859700" y="406301"/>
                </a:lnTo>
                <a:cubicBezTo>
                  <a:pt x="1859700" y="399604"/>
                  <a:pt x="1860196" y="395387"/>
                  <a:pt x="1861188" y="393651"/>
                </a:cubicBezTo>
                <a:cubicBezTo>
                  <a:pt x="1862180" y="391914"/>
                  <a:pt x="1862924" y="389496"/>
                  <a:pt x="1863421" y="386395"/>
                </a:cubicBezTo>
                <a:cubicBezTo>
                  <a:pt x="1863917" y="383295"/>
                  <a:pt x="1864413" y="380752"/>
                  <a:pt x="1864909" y="378768"/>
                </a:cubicBezTo>
                <a:lnTo>
                  <a:pt x="1866769" y="369466"/>
                </a:lnTo>
                <a:cubicBezTo>
                  <a:pt x="1867761" y="366490"/>
                  <a:pt x="1869002" y="364505"/>
                  <a:pt x="1870490" y="363513"/>
                </a:cubicBezTo>
                <a:cubicBezTo>
                  <a:pt x="1870986" y="361529"/>
                  <a:pt x="1871978" y="358180"/>
                  <a:pt x="1873466" y="353467"/>
                </a:cubicBezTo>
                <a:lnTo>
                  <a:pt x="1874955" y="346770"/>
                </a:lnTo>
                <a:lnTo>
                  <a:pt x="1878675" y="341561"/>
                </a:lnTo>
                <a:cubicBezTo>
                  <a:pt x="1880660" y="339576"/>
                  <a:pt x="1881838" y="336910"/>
                  <a:pt x="1882210" y="333561"/>
                </a:cubicBezTo>
                <a:cubicBezTo>
                  <a:pt x="1882582" y="330213"/>
                  <a:pt x="1883884" y="326678"/>
                  <a:pt x="1886117" y="322957"/>
                </a:cubicBezTo>
                <a:cubicBezTo>
                  <a:pt x="1888349" y="319237"/>
                  <a:pt x="1889465" y="317004"/>
                  <a:pt x="1889465" y="316260"/>
                </a:cubicBezTo>
                <a:cubicBezTo>
                  <a:pt x="1889465" y="313283"/>
                  <a:pt x="1887977" y="311795"/>
                  <a:pt x="1885001" y="311795"/>
                </a:cubicBezTo>
                <a:cubicBezTo>
                  <a:pt x="1884009" y="311795"/>
                  <a:pt x="1880908" y="313780"/>
                  <a:pt x="1875699" y="317748"/>
                </a:cubicBezTo>
                <a:lnTo>
                  <a:pt x="1868996" y="315516"/>
                </a:lnTo>
                <a:cubicBezTo>
                  <a:pt x="1868500" y="315516"/>
                  <a:pt x="1867135" y="316756"/>
                  <a:pt x="1864903" y="319237"/>
                </a:cubicBezTo>
                <a:cubicBezTo>
                  <a:pt x="1864903" y="320229"/>
                  <a:pt x="1863787" y="320973"/>
                  <a:pt x="1861554" y="321469"/>
                </a:cubicBezTo>
                <a:cubicBezTo>
                  <a:pt x="1859322" y="321965"/>
                  <a:pt x="1857214" y="323825"/>
                  <a:pt x="1855229" y="327050"/>
                </a:cubicBezTo>
                <a:lnTo>
                  <a:pt x="1852247" y="327794"/>
                </a:lnTo>
                <a:lnTo>
                  <a:pt x="1847410" y="325562"/>
                </a:lnTo>
                <a:lnTo>
                  <a:pt x="1845922" y="325562"/>
                </a:lnTo>
                <a:cubicBezTo>
                  <a:pt x="1843441" y="325562"/>
                  <a:pt x="1841953" y="328290"/>
                  <a:pt x="1841457" y="333747"/>
                </a:cubicBezTo>
                <a:cubicBezTo>
                  <a:pt x="1838728" y="337716"/>
                  <a:pt x="1835130" y="340321"/>
                  <a:pt x="1830661" y="341561"/>
                </a:cubicBezTo>
                <a:lnTo>
                  <a:pt x="1822475" y="343793"/>
                </a:lnTo>
                <a:cubicBezTo>
                  <a:pt x="1819747" y="344785"/>
                  <a:pt x="1817761" y="347018"/>
                  <a:pt x="1816519" y="350490"/>
                </a:cubicBezTo>
                <a:cubicBezTo>
                  <a:pt x="1815277" y="353963"/>
                  <a:pt x="1812796" y="357126"/>
                  <a:pt x="1809075" y="359978"/>
                </a:cubicBezTo>
                <a:cubicBezTo>
                  <a:pt x="1805354" y="362831"/>
                  <a:pt x="1802874" y="364257"/>
                  <a:pt x="1801634" y="364257"/>
                </a:cubicBezTo>
                <a:cubicBezTo>
                  <a:pt x="1798159" y="364257"/>
                  <a:pt x="1795553" y="363296"/>
                  <a:pt x="1793816" y="361374"/>
                </a:cubicBezTo>
                <a:lnTo>
                  <a:pt x="1791987" y="355302"/>
                </a:lnTo>
                <a:lnTo>
                  <a:pt x="1792624" y="360536"/>
                </a:lnTo>
                <a:cubicBezTo>
                  <a:pt x="1792624" y="365001"/>
                  <a:pt x="1791071" y="368970"/>
                  <a:pt x="1787967" y="372443"/>
                </a:cubicBezTo>
                <a:cubicBezTo>
                  <a:pt x="1784863" y="375915"/>
                  <a:pt x="1780082" y="381000"/>
                  <a:pt x="1773625" y="387698"/>
                </a:cubicBezTo>
                <a:lnTo>
                  <a:pt x="1754620" y="407789"/>
                </a:lnTo>
                <a:lnTo>
                  <a:pt x="1744563" y="412998"/>
                </a:lnTo>
                <a:cubicBezTo>
                  <a:pt x="1742078" y="414487"/>
                  <a:pt x="1739844" y="416223"/>
                  <a:pt x="1737860" y="418207"/>
                </a:cubicBezTo>
                <a:lnTo>
                  <a:pt x="1723326" y="430486"/>
                </a:lnTo>
                <a:cubicBezTo>
                  <a:pt x="1723326" y="433958"/>
                  <a:pt x="1722209" y="436563"/>
                  <a:pt x="1719977" y="438299"/>
                </a:cubicBezTo>
                <a:lnTo>
                  <a:pt x="1714012" y="438299"/>
                </a:lnTo>
                <a:lnTo>
                  <a:pt x="1711036" y="439787"/>
                </a:lnTo>
                <a:cubicBezTo>
                  <a:pt x="1709295" y="444500"/>
                  <a:pt x="1704203" y="449089"/>
                  <a:pt x="1695757" y="453554"/>
                </a:cubicBezTo>
                <a:lnTo>
                  <a:pt x="1690543" y="457275"/>
                </a:lnTo>
                <a:cubicBezTo>
                  <a:pt x="1688803" y="458763"/>
                  <a:pt x="1687188" y="459507"/>
                  <a:pt x="1685700" y="459507"/>
                </a:cubicBezTo>
                <a:lnTo>
                  <a:pt x="1675265" y="458019"/>
                </a:lnTo>
                <a:lnTo>
                  <a:pt x="1668189" y="459507"/>
                </a:lnTo>
                <a:cubicBezTo>
                  <a:pt x="1666201" y="459507"/>
                  <a:pt x="1663531" y="458515"/>
                  <a:pt x="1660178" y="456531"/>
                </a:cubicBezTo>
                <a:cubicBezTo>
                  <a:pt x="1656826" y="454546"/>
                  <a:pt x="1653411" y="452996"/>
                  <a:pt x="1649935" y="451880"/>
                </a:cubicBezTo>
                <a:cubicBezTo>
                  <a:pt x="1646458" y="450763"/>
                  <a:pt x="1642050" y="446175"/>
                  <a:pt x="1636709" y="438113"/>
                </a:cubicBezTo>
                <a:cubicBezTo>
                  <a:pt x="1631368" y="430052"/>
                  <a:pt x="1628450" y="424781"/>
                  <a:pt x="1627953" y="422300"/>
                </a:cubicBezTo>
                <a:cubicBezTo>
                  <a:pt x="1627953" y="421308"/>
                  <a:pt x="1627394" y="419634"/>
                  <a:pt x="1626276" y="417277"/>
                </a:cubicBezTo>
                <a:cubicBezTo>
                  <a:pt x="1625158" y="414921"/>
                  <a:pt x="1624599" y="413494"/>
                  <a:pt x="1624599" y="412998"/>
                </a:cubicBezTo>
                <a:cubicBezTo>
                  <a:pt x="1624599" y="412502"/>
                  <a:pt x="1625717" y="410022"/>
                  <a:pt x="1627953" y="405557"/>
                </a:cubicBezTo>
                <a:lnTo>
                  <a:pt x="1627953" y="404813"/>
                </a:lnTo>
                <a:cubicBezTo>
                  <a:pt x="1627953" y="404069"/>
                  <a:pt x="1627270" y="402332"/>
                  <a:pt x="1625904" y="399604"/>
                </a:cubicBezTo>
                <a:cubicBezTo>
                  <a:pt x="1624538" y="396875"/>
                  <a:pt x="1623855" y="393527"/>
                  <a:pt x="1623855" y="389558"/>
                </a:cubicBezTo>
                <a:cubicBezTo>
                  <a:pt x="1623855" y="387325"/>
                  <a:pt x="1623111" y="384473"/>
                  <a:pt x="1621622" y="381000"/>
                </a:cubicBezTo>
                <a:cubicBezTo>
                  <a:pt x="1623607" y="379016"/>
                  <a:pt x="1624599" y="377528"/>
                  <a:pt x="1624599" y="376535"/>
                </a:cubicBezTo>
                <a:cubicBezTo>
                  <a:pt x="1624599" y="375543"/>
                  <a:pt x="1624227" y="374117"/>
                  <a:pt x="1623483" y="372257"/>
                </a:cubicBezTo>
                <a:cubicBezTo>
                  <a:pt x="1622739" y="370396"/>
                  <a:pt x="1622367" y="368970"/>
                  <a:pt x="1622367" y="367978"/>
                </a:cubicBezTo>
                <a:lnTo>
                  <a:pt x="1624599" y="349746"/>
                </a:lnTo>
                <a:lnTo>
                  <a:pt x="1623117" y="340445"/>
                </a:lnTo>
                <a:lnTo>
                  <a:pt x="1623855" y="331515"/>
                </a:lnTo>
                <a:cubicBezTo>
                  <a:pt x="1623855" y="326306"/>
                  <a:pt x="1621630" y="323701"/>
                  <a:pt x="1617181" y="323701"/>
                </a:cubicBezTo>
                <a:cubicBezTo>
                  <a:pt x="1615204" y="323701"/>
                  <a:pt x="1612733" y="325066"/>
                  <a:pt x="1609769" y="327794"/>
                </a:cubicBezTo>
                <a:lnTo>
                  <a:pt x="1607176" y="328538"/>
                </a:lnTo>
                <a:cubicBezTo>
                  <a:pt x="1600502" y="331763"/>
                  <a:pt x="1595805" y="334429"/>
                  <a:pt x="1593086" y="336538"/>
                </a:cubicBezTo>
                <a:cubicBezTo>
                  <a:pt x="1590368" y="338646"/>
                  <a:pt x="1587524" y="339700"/>
                  <a:pt x="1584555" y="339700"/>
                </a:cubicBezTo>
                <a:cubicBezTo>
                  <a:pt x="1583074" y="341189"/>
                  <a:pt x="1580232" y="342553"/>
                  <a:pt x="1576026" y="343793"/>
                </a:cubicBezTo>
                <a:lnTo>
                  <a:pt x="1573061" y="346026"/>
                </a:lnTo>
                <a:cubicBezTo>
                  <a:pt x="1572073" y="347018"/>
                  <a:pt x="1570097" y="348506"/>
                  <a:pt x="1567132" y="350490"/>
                </a:cubicBezTo>
                <a:cubicBezTo>
                  <a:pt x="1567132" y="351235"/>
                  <a:pt x="1562497" y="355389"/>
                  <a:pt x="1553228" y="362955"/>
                </a:cubicBezTo>
                <a:cubicBezTo>
                  <a:pt x="1543960" y="370520"/>
                  <a:pt x="1535617" y="377652"/>
                  <a:pt x="1528201" y="384349"/>
                </a:cubicBezTo>
                <a:cubicBezTo>
                  <a:pt x="1520785" y="391046"/>
                  <a:pt x="1515408" y="394705"/>
                  <a:pt x="1512071" y="395325"/>
                </a:cubicBezTo>
                <a:cubicBezTo>
                  <a:pt x="1508734" y="395945"/>
                  <a:pt x="1507066" y="399108"/>
                  <a:pt x="1507066" y="404813"/>
                </a:cubicBezTo>
                <a:cubicBezTo>
                  <a:pt x="1507066" y="405805"/>
                  <a:pt x="1504841" y="407789"/>
                  <a:pt x="1500392" y="410766"/>
                </a:cubicBezTo>
                <a:cubicBezTo>
                  <a:pt x="1499899" y="410766"/>
                  <a:pt x="1497304" y="413494"/>
                  <a:pt x="1492607" y="418951"/>
                </a:cubicBezTo>
                <a:cubicBezTo>
                  <a:pt x="1488654" y="415975"/>
                  <a:pt x="1486429" y="414487"/>
                  <a:pt x="1485933" y="414487"/>
                </a:cubicBezTo>
                <a:cubicBezTo>
                  <a:pt x="1482701" y="414487"/>
                  <a:pt x="1480339" y="418579"/>
                  <a:pt x="1478846" y="426765"/>
                </a:cubicBezTo>
                <a:cubicBezTo>
                  <a:pt x="1477354" y="429990"/>
                  <a:pt x="1473376" y="431974"/>
                  <a:pt x="1466911" y="432718"/>
                </a:cubicBezTo>
                <a:cubicBezTo>
                  <a:pt x="1466411" y="432966"/>
                  <a:pt x="1465539" y="434826"/>
                  <a:pt x="1464295" y="438299"/>
                </a:cubicBezTo>
                <a:lnTo>
                  <a:pt x="1462807" y="439787"/>
                </a:lnTo>
                <a:lnTo>
                  <a:pt x="1459074" y="439787"/>
                </a:lnTo>
                <a:cubicBezTo>
                  <a:pt x="1458578" y="439787"/>
                  <a:pt x="1456838" y="441214"/>
                  <a:pt x="1453854" y="444066"/>
                </a:cubicBezTo>
                <a:cubicBezTo>
                  <a:pt x="1450869" y="446919"/>
                  <a:pt x="1448257" y="448717"/>
                  <a:pt x="1446017" y="449461"/>
                </a:cubicBezTo>
                <a:cubicBezTo>
                  <a:pt x="1442785" y="456158"/>
                  <a:pt x="1440050" y="459507"/>
                  <a:pt x="1437814" y="459507"/>
                </a:cubicBezTo>
                <a:cubicBezTo>
                  <a:pt x="1436818" y="459507"/>
                  <a:pt x="1435388" y="459011"/>
                  <a:pt x="1433523" y="458019"/>
                </a:cubicBezTo>
                <a:cubicBezTo>
                  <a:pt x="1431659" y="457027"/>
                  <a:pt x="1429362" y="456158"/>
                  <a:pt x="1426631" y="455414"/>
                </a:cubicBezTo>
                <a:cubicBezTo>
                  <a:pt x="1423901" y="454670"/>
                  <a:pt x="1420861" y="451632"/>
                  <a:pt x="1417513" y="446299"/>
                </a:cubicBezTo>
                <a:cubicBezTo>
                  <a:pt x="1414164" y="440966"/>
                  <a:pt x="1412490" y="436439"/>
                  <a:pt x="1412490" y="432718"/>
                </a:cubicBezTo>
                <a:cubicBezTo>
                  <a:pt x="1412490" y="405185"/>
                  <a:pt x="1417823" y="390178"/>
                  <a:pt x="1428489" y="387698"/>
                </a:cubicBezTo>
                <a:lnTo>
                  <a:pt x="1429233" y="386209"/>
                </a:lnTo>
                <a:lnTo>
                  <a:pt x="1429233" y="383233"/>
                </a:lnTo>
                <a:cubicBezTo>
                  <a:pt x="1429233" y="380008"/>
                  <a:pt x="1430659" y="377714"/>
                  <a:pt x="1433512" y="376349"/>
                </a:cubicBezTo>
                <a:cubicBezTo>
                  <a:pt x="1436364" y="374985"/>
                  <a:pt x="1439279" y="372257"/>
                  <a:pt x="1442256" y="368164"/>
                </a:cubicBezTo>
                <a:cubicBezTo>
                  <a:pt x="1445232" y="364071"/>
                  <a:pt x="1447216" y="361777"/>
                  <a:pt x="1448209" y="361281"/>
                </a:cubicBezTo>
                <a:lnTo>
                  <a:pt x="1453046" y="361281"/>
                </a:lnTo>
                <a:cubicBezTo>
                  <a:pt x="1454038" y="361281"/>
                  <a:pt x="1454534" y="358676"/>
                  <a:pt x="1454534" y="353467"/>
                </a:cubicBezTo>
                <a:cubicBezTo>
                  <a:pt x="1454534" y="351979"/>
                  <a:pt x="1455154" y="350615"/>
                  <a:pt x="1456394" y="349374"/>
                </a:cubicBezTo>
                <a:cubicBezTo>
                  <a:pt x="1457634" y="348134"/>
                  <a:pt x="1458379" y="346336"/>
                  <a:pt x="1458627" y="343979"/>
                </a:cubicBezTo>
                <a:cubicBezTo>
                  <a:pt x="1458875" y="341623"/>
                  <a:pt x="1460673" y="337778"/>
                  <a:pt x="1464022" y="332445"/>
                </a:cubicBezTo>
                <a:cubicBezTo>
                  <a:pt x="1467370" y="327112"/>
                  <a:pt x="1469045" y="323949"/>
                  <a:pt x="1469045" y="322957"/>
                </a:cubicBezTo>
                <a:lnTo>
                  <a:pt x="1468300" y="321469"/>
                </a:lnTo>
                <a:cubicBezTo>
                  <a:pt x="1462099" y="327174"/>
                  <a:pt x="1457634" y="330275"/>
                  <a:pt x="1454906" y="330771"/>
                </a:cubicBezTo>
                <a:cubicBezTo>
                  <a:pt x="1452177" y="331267"/>
                  <a:pt x="1448457" y="334864"/>
                  <a:pt x="1443744" y="341561"/>
                </a:cubicBezTo>
                <a:lnTo>
                  <a:pt x="1437791" y="340445"/>
                </a:lnTo>
                <a:cubicBezTo>
                  <a:pt x="1427361" y="348134"/>
                  <a:pt x="1420902" y="352475"/>
                  <a:pt x="1418414" y="353467"/>
                </a:cubicBezTo>
                <a:lnTo>
                  <a:pt x="1416206" y="355092"/>
                </a:lnTo>
                <a:lnTo>
                  <a:pt x="1415207" y="357978"/>
                </a:lnTo>
                <a:cubicBezTo>
                  <a:pt x="1414400" y="359436"/>
                  <a:pt x="1413499" y="360288"/>
                  <a:pt x="1412505" y="360536"/>
                </a:cubicBezTo>
                <a:lnTo>
                  <a:pt x="1411331" y="360536"/>
                </a:lnTo>
                <a:lnTo>
                  <a:pt x="1410205" y="362025"/>
                </a:lnTo>
                <a:cubicBezTo>
                  <a:pt x="1410205" y="363513"/>
                  <a:pt x="1409334" y="364505"/>
                  <a:pt x="1407592" y="365001"/>
                </a:cubicBezTo>
                <a:cubicBezTo>
                  <a:pt x="1405850" y="365497"/>
                  <a:pt x="1402616" y="367482"/>
                  <a:pt x="1397892" y="370954"/>
                </a:cubicBezTo>
                <a:lnTo>
                  <a:pt x="1396955" y="370954"/>
                </a:lnTo>
                <a:lnTo>
                  <a:pt x="1393512" y="373559"/>
                </a:lnTo>
                <a:lnTo>
                  <a:pt x="1380856" y="388070"/>
                </a:lnTo>
                <a:cubicBezTo>
                  <a:pt x="1378371" y="390550"/>
                  <a:pt x="1376260" y="392782"/>
                  <a:pt x="1374522" y="394767"/>
                </a:cubicBezTo>
                <a:cubicBezTo>
                  <a:pt x="1372784" y="396751"/>
                  <a:pt x="1371418" y="397743"/>
                  <a:pt x="1370426" y="397743"/>
                </a:cubicBezTo>
                <a:lnTo>
                  <a:pt x="1367450" y="394767"/>
                </a:lnTo>
                <a:cubicBezTo>
                  <a:pt x="1367450" y="394271"/>
                  <a:pt x="1366954" y="394023"/>
                  <a:pt x="1365961" y="394023"/>
                </a:cubicBezTo>
                <a:cubicBezTo>
                  <a:pt x="1363477" y="394023"/>
                  <a:pt x="1361925" y="395511"/>
                  <a:pt x="1361305" y="398488"/>
                </a:cubicBezTo>
                <a:cubicBezTo>
                  <a:pt x="1360684" y="401464"/>
                  <a:pt x="1359380" y="404069"/>
                  <a:pt x="1357392" y="406301"/>
                </a:cubicBezTo>
                <a:cubicBezTo>
                  <a:pt x="1349947" y="409774"/>
                  <a:pt x="1345106" y="412998"/>
                  <a:pt x="1342870" y="415975"/>
                </a:cubicBezTo>
                <a:lnTo>
                  <a:pt x="1340637" y="416719"/>
                </a:lnTo>
                <a:lnTo>
                  <a:pt x="1333934" y="416719"/>
                </a:lnTo>
                <a:cubicBezTo>
                  <a:pt x="1330710" y="416719"/>
                  <a:pt x="1328476" y="419137"/>
                  <a:pt x="1327234" y="423974"/>
                </a:cubicBezTo>
                <a:cubicBezTo>
                  <a:pt x="1325992" y="428811"/>
                  <a:pt x="1322454" y="431602"/>
                  <a:pt x="1316621" y="432346"/>
                </a:cubicBezTo>
                <a:cubicBezTo>
                  <a:pt x="1310788" y="433090"/>
                  <a:pt x="1306630" y="434578"/>
                  <a:pt x="1304145" y="436811"/>
                </a:cubicBezTo>
                <a:cubicBezTo>
                  <a:pt x="1303649" y="437307"/>
                  <a:pt x="1302532" y="437803"/>
                  <a:pt x="1300794" y="438299"/>
                </a:cubicBezTo>
                <a:cubicBezTo>
                  <a:pt x="1299056" y="438795"/>
                  <a:pt x="1295580" y="440780"/>
                  <a:pt x="1290367" y="444252"/>
                </a:cubicBezTo>
                <a:lnTo>
                  <a:pt x="1259090" y="455414"/>
                </a:lnTo>
                <a:cubicBezTo>
                  <a:pt x="1256606" y="456655"/>
                  <a:pt x="1254991" y="457275"/>
                  <a:pt x="1254247" y="457275"/>
                </a:cubicBezTo>
                <a:lnTo>
                  <a:pt x="1243823" y="458763"/>
                </a:lnTo>
                <a:cubicBezTo>
                  <a:pt x="1242331" y="458763"/>
                  <a:pt x="1240841" y="457771"/>
                  <a:pt x="1239353" y="455786"/>
                </a:cubicBezTo>
                <a:cubicBezTo>
                  <a:pt x="1237865" y="453802"/>
                  <a:pt x="1236872" y="452810"/>
                  <a:pt x="1236376" y="452810"/>
                </a:cubicBezTo>
                <a:lnTo>
                  <a:pt x="1229673" y="455042"/>
                </a:lnTo>
                <a:cubicBezTo>
                  <a:pt x="1224708" y="456531"/>
                  <a:pt x="1219992" y="457275"/>
                  <a:pt x="1215523" y="457275"/>
                </a:cubicBezTo>
                <a:cubicBezTo>
                  <a:pt x="1213039" y="457275"/>
                  <a:pt x="1210307" y="456407"/>
                  <a:pt x="1207329" y="454670"/>
                </a:cubicBezTo>
                <a:cubicBezTo>
                  <a:pt x="1204350" y="452934"/>
                  <a:pt x="1201993" y="451694"/>
                  <a:pt x="1200256" y="450949"/>
                </a:cubicBezTo>
                <a:cubicBezTo>
                  <a:pt x="1193055" y="450949"/>
                  <a:pt x="1187967" y="445368"/>
                  <a:pt x="1184990" y="434206"/>
                </a:cubicBezTo>
                <a:lnTo>
                  <a:pt x="1180519" y="434950"/>
                </a:lnTo>
                <a:cubicBezTo>
                  <a:pt x="1179527" y="434950"/>
                  <a:pt x="1176177" y="426145"/>
                  <a:pt x="1170467" y="408533"/>
                </a:cubicBezTo>
                <a:cubicBezTo>
                  <a:pt x="1168979" y="406549"/>
                  <a:pt x="1166623" y="405123"/>
                  <a:pt x="1163398" y="404255"/>
                </a:cubicBezTo>
                <a:cubicBezTo>
                  <a:pt x="1160174" y="403387"/>
                  <a:pt x="1158561" y="400968"/>
                  <a:pt x="1158561" y="396999"/>
                </a:cubicBezTo>
                <a:cubicBezTo>
                  <a:pt x="1158561" y="385837"/>
                  <a:pt x="1160980" y="378334"/>
                  <a:pt x="1165817" y="374489"/>
                </a:cubicBezTo>
                <a:cubicBezTo>
                  <a:pt x="1170654" y="370644"/>
                  <a:pt x="1173320" y="367730"/>
                  <a:pt x="1173816" y="365745"/>
                </a:cubicBezTo>
                <a:lnTo>
                  <a:pt x="1179019" y="346398"/>
                </a:lnTo>
                <a:cubicBezTo>
                  <a:pt x="1180012" y="345654"/>
                  <a:pt x="1181252" y="343173"/>
                  <a:pt x="1182740" y="338956"/>
                </a:cubicBezTo>
                <a:lnTo>
                  <a:pt x="1191292" y="323329"/>
                </a:lnTo>
                <a:cubicBezTo>
                  <a:pt x="1192284" y="321593"/>
                  <a:pt x="1194515" y="317252"/>
                  <a:pt x="1197983" y="310307"/>
                </a:cubicBezTo>
                <a:lnTo>
                  <a:pt x="1205797" y="303982"/>
                </a:lnTo>
                <a:cubicBezTo>
                  <a:pt x="1211746" y="303486"/>
                  <a:pt x="1214968" y="300385"/>
                  <a:pt x="1215462" y="294680"/>
                </a:cubicBezTo>
                <a:cubicBezTo>
                  <a:pt x="1215956" y="288975"/>
                  <a:pt x="1220046" y="284014"/>
                  <a:pt x="1227731" y="279797"/>
                </a:cubicBezTo>
                <a:lnTo>
                  <a:pt x="1232196" y="273472"/>
                </a:lnTo>
                <a:cubicBezTo>
                  <a:pt x="1235913" y="269751"/>
                  <a:pt x="1246075" y="264914"/>
                  <a:pt x="1262683" y="258961"/>
                </a:cubicBezTo>
                <a:cubicBezTo>
                  <a:pt x="1266900" y="256481"/>
                  <a:pt x="1269752" y="254248"/>
                  <a:pt x="1271240" y="252264"/>
                </a:cubicBezTo>
                <a:cubicBezTo>
                  <a:pt x="1271737" y="251768"/>
                  <a:pt x="1272231" y="251520"/>
                  <a:pt x="1272723" y="251520"/>
                </a:cubicBezTo>
                <a:lnTo>
                  <a:pt x="1278676" y="253008"/>
                </a:lnTo>
                <a:cubicBezTo>
                  <a:pt x="1281897" y="253008"/>
                  <a:pt x="1286049" y="252140"/>
                  <a:pt x="1291132" y="250404"/>
                </a:cubicBezTo>
                <a:cubicBezTo>
                  <a:pt x="1296215" y="248667"/>
                  <a:pt x="1301111" y="247799"/>
                  <a:pt x="1305820" y="247799"/>
                </a:cubicBezTo>
                <a:close/>
                <a:moveTo>
                  <a:pt x="1979477" y="106040"/>
                </a:moveTo>
                <a:cubicBezTo>
                  <a:pt x="1983942" y="107032"/>
                  <a:pt x="1988593" y="110939"/>
                  <a:pt x="1993430" y="117761"/>
                </a:cubicBezTo>
                <a:cubicBezTo>
                  <a:pt x="1998267" y="124582"/>
                  <a:pt x="2000685" y="130597"/>
                  <a:pt x="2000685" y="135806"/>
                </a:cubicBezTo>
                <a:cubicBezTo>
                  <a:pt x="2000685" y="136302"/>
                  <a:pt x="2000313" y="137418"/>
                  <a:pt x="1999569" y="139155"/>
                </a:cubicBezTo>
                <a:cubicBezTo>
                  <a:pt x="1998825" y="140891"/>
                  <a:pt x="1998329" y="144178"/>
                  <a:pt x="1998081" y="149014"/>
                </a:cubicBezTo>
                <a:cubicBezTo>
                  <a:pt x="1997833" y="153851"/>
                  <a:pt x="1995415" y="158068"/>
                  <a:pt x="1990826" y="161665"/>
                </a:cubicBezTo>
                <a:cubicBezTo>
                  <a:pt x="1986237" y="165262"/>
                  <a:pt x="1981338" y="167060"/>
                  <a:pt x="1976129" y="167060"/>
                </a:cubicBezTo>
                <a:cubicBezTo>
                  <a:pt x="1972656" y="167060"/>
                  <a:pt x="1968253" y="164641"/>
                  <a:pt x="1962920" y="159804"/>
                </a:cubicBezTo>
                <a:cubicBezTo>
                  <a:pt x="1957587" y="154968"/>
                  <a:pt x="1954673" y="150689"/>
                  <a:pt x="1954177" y="146968"/>
                </a:cubicBezTo>
                <a:lnTo>
                  <a:pt x="1951944" y="132457"/>
                </a:lnTo>
                <a:lnTo>
                  <a:pt x="1951944" y="130225"/>
                </a:lnTo>
                <a:cubicBezTo>
                  <a:pt x="1951944" y="118567"/>
                  <a:pt x="1955913" y="112117"/>
                  <a:pt x="1963850" y="110877"/>
                </a:cubicBezTo>
                <a:cubicBezTo>
                  <a:pt x="1965587" y="110629"/>
                  <a:pt x="1970796" y="109017"/>
                  <a:pt x="1979477" y="106040"/>
                </a:cubicBezTo>
                <a:close/>
                <a:moveTo>
                  <a:pt x="1166568" y="37207"/>
                </a:moveTo>
                <a:cubicBezTo>
                  <a:pt x="1172765" y="37207"/>
                  <a:pt x="1177104" y="43160"/>
                  <a:pt x="1179584" y="55067"/>
                </a:cubicBezTo>
                <a:lnTo>
                  <a:pt x="1183305" y="69205"/>
                </a:lnTo>
                <a:cubicBezTo>
                  <a:pt x="1183305" y="69453"/>
                  <a:pt x="1182685" y="71252"/>
                  <a:pt x="1181445" y="74600"/>
                </a:cubicBezTo>
                <a:cubicBezTo>
                  <a:pt x="1180205" y="77949"/>
                  <a:pt x="1179646" y="81298"/>
                  <a:pt x="1179770" y="84646"/>
                </a:cubicBezTo>
                <a:cubicBezTo>
                  <a:pt x="1179894" y="87995"/>
                  <a:pt x="1179770" y="90227"/>
                  <a:pt x="1179398" y="91344"/>
                </a:cubicBezTo>
                <a:cubicBezTo>
                  <a:pt x="1179026" y="92460"/>
                  <a:pt x="1178840" y="93762"/>
                  <a:pt x="1178840" y="95250"/>
                </a:cubicBezTo>
                <a:cubicBezTo>
                  <a:pt x="1178840" y="97235"/>
                  <a:pt x="1180949" y="98227"/>
                  <a:pt x="1185166" y="98227"/>
                </a:cubicBezTo>
                <a:cubicBezTo>
                  <a:pt x="1186654" y="98227"/>
                  <a:pt x="1189382" y="97235"/>
                  <a:pt x="1193351" y="95250"/>
                </a:cubicBezTo>
                <a:lnTo>
                  <a:pt x="1195583" y="94506"/>
                </a:lnTo>
                <a:cubicBezTo>
                  <a:pt x="1198064" y="95994"/>
                  <a:pt x="1200172" y="96739"/>
                  <a:pt x="1201909" y="96739"/>
                </a:cubicBezTo>
                <a:cubicBezTo>
                  <a:pt x="1202405" y="96739"/>
                  <a:pt x="1205939" y="95498"/>
                  <a:pt x="1212513" y="93018"/>
                </a:cubicBezTo>
                <a:cubicBezTo>
                  <a:pt x="1219086" y="90537"/>
                  <a:pt x="1223241" y="89173"/>
                  <a:pt x="1224977" y="88925"/>
                </a:cubicBezTo>
                <a:cubicBezTo>
                  <a:pt x="1226713" y="88677"/>
                  <a:pt x="1229690" y="87685"/>
                  <a:pt x="1233907" y="85948"/>
                </a:cubicBezTo>
                <a:lnTo>
                  <a:pt x="1238371" y="85948"/>
                </a:lnTo>
                <a:lnTo>
                  <a:pt x="1241348" y="87065"/>
                </a:lnTo>
                <a:cubicBezTo>
                  <a:pt x="1242340" y="87065"/>
                  <a:pt x="1244387" y="86010"/>
                  <a:pt x="1247487" y="83902"/>
                </a:cubicBezTo>
                <a:cubicBezTo>
                  <a:pt x="1250588" y="81794"/>
                  <a:pt x="1256479" y="80491"/>
                  <a:pt x="1265161" y="79995"/>
                </a:cubicBezTo>
                <a:lnTo>
                  <a:pt x="1270370" y="77763"/>
                </a:lnTo>
                <a:lnTo>
                  <a:pt x="1271858" y="77763"/>
                </a:lnTo>
                <a:cubicBezTo>
                  <a:pt x="1280043" y="77763"/>
                  <a:pt x="1284136" y="81360"/>
                  <a:pt x="1284136" y="88553"/>
                </a:cubicBezTo>
                <a:cubicBezTo>
                  <a:pt x="1284136" y="90041"/>
                  <a:pt x="1282958" y="92646"/>
                  <a:pt x="1280601" y="96366"/>
                </a:cubicBezTo>
                <a:cubicBezTo>
                  <a:pt x="1278245" y="100087"/>
                  <a:pt x="1276323" y="104304"/>
                  <a:pt x="1274834" y="109017"/>
                </a:cubicBezTo>
                <a:lnTo>
                  <a:pt x="1257719" y="130597"/>
                </a:lnTo>
                <a:cubicBezTo>
                  <a:pt x="1252014" y="138038"/>
                  <a:pt x="1246309" y="141759"/>
                  <a:pt x="1240604" y="141759"/>
                </a:cubicBezTo>
                <a:cubicBezTo>
                  <a:pt x="1239612" y="141759"/>
                  <a:pt x="1236511" y="138410"/>
                  <a:pt x="1231302" y="131713"/>
                </a:cubicBezTo>
                <a:cubicBezTo>
                  <a:pt x="1231302" y="131217"/>
                  <a:pt x="1230806" y="130969"/>
                  <a:pt x="1229814" y="130969"/>
                </a:cubicBezTo>
                <a:cubicBezTo>
                  <a:pt x="1227333" y="130969"/>
                  <a:pt x="1224729" y="131465"/>
                  <a:pt x="1222000" y="132457"/>
                </a:cubicBezTo>
                <a:cubicBezTo>
                  <a:pt x="1219272" y="133449"/>
                  <a:pt x="1217039" y="133946"/>
                  <a:pt x="1215303" y="133946"/>
                </a:cubicBezTo>
                <a:cubicBezTo>
                  <a:pt x="1214559" y="133946"/>
                  <a:pt x="1207986" y="135806"/>
                  <a:pt x="1195583" y="139527"/>
                </a:cubicBezTo>
                <a:lnTo>
                  <a:pt x="1186654" y="141015"/>
                </a:lnTo>
                <a:cubicBezTo>
                  <a:pt x="1185661" y="141015"/>
                  <a:pt x="1183305" y="141511"/>
                  <a:pt x="1179584" y="142503"/>
                </a:cubicBezTo>
                <a:lnTo>
                  <a:pt x="1160591" y="146224"/>
                </a:lnTo>
                <a:cubicBezTo>
                  <a:pt x="1154138" y="149449"/>
                  <a:pt x="1149050" y="155526"/>
                  <a:pt x="1145325" y="164455"/>
                </a:cubicBezTo>
                <a:cubicBezTo>
                  <a:pt x="1145325" y="164951"/>
                  <a:pt x="1144083" y="166068"/>
                  <a:pt x="1141598" y="167804"/>
                </a:cubicBezTo>
                <a:lnTo>
                  <a:pt x="1124844" y="198314"/>
                </a:lnTo>
                <a:cubicBezTo>
                  <a:pt x="1119375" y="199802"/>
                  <a:pt x="1115772" y="203027"/>
                  <a:pt x="1114036" y="207988"/>
                </a:cubicBezTo>
                <a:lnTo>
                  <a:pt x="1112542" y="210220"/>
                </a:lnTo>
                <a:cubicBezTo>
                  <a:pt x="1109810" y="210716"/>
                  <a:pt x="1107325" y="212266"/>
                  <a:pt x="1105089" y="214871"/>
                </a:cubicBezTo>
                <a:cubicBezTo>
                  <a:pt x="1102853" y="217475"/>
                  <a:pt x="1100740" y="219522"/>
                  <a:pt x="1098752" y="221010"/>
                </a:cubicBezTo>
                <a:lnTo>
                  <a:pt x="1092043" y="231056"/>
                </a:lnTo>
                <a:cubicBezTo>
                  <a:pt x="1089307" y="234529"/>
                  <a:pt x="1086573" y="238311"/>
                  <a:pt x="1083840" y="242404"/>
                </a:cubicBezTo>
                <a:cubicBezTo>
                  <a:pt x="1081108" y="246497"/>
                  <a:pt x="1079121" y="250838"/>
                  <a:pt x="1077879" y="255427"/>
                </a:cubicBezTo>
                <a:cubicBezTo>
                  <a:pt x="1076636" y="260015"/>
                  <a:pt x="1075642" y="262682"/>
                  <a:pt x="1074896" y="263426"/>
                </a:cubicBezTo>
                <a:cubicBezTo>
                  <a:pt x="1074150" y="264170"/>
                  <a:pt x="1073777" y="265534"/>
                  <a:pt x="1073777" y="267519"/>
                </a:cubicBezTo>
                <a:lnTo>
                  <a:pt x="1072661" y="270495"/>
                </a:lnTo>
                <a:cubicBezTo>
                  <a:pt x="1069677" y="273472"/>
                  <a:pt x="1068184" y="276821"/>
                  <a:pt x="1068184" y="280541"/>
                </a:cubicBezTo>
                <a:lnTo>
                  <a:pt x="1069678" y="286494"/>
                </a:lnTo>
                <a:cubicBezTo>
                  <a:pt x="1066198" y="298401"/>
                  <a:pt x="1064458" y="304726"/>
                  <a:pt x="1064458" y="305470"/>
                </a:cubicBezTo>
                <a:cubicBezTo>
                  <a:pt x="1064458" y="305966"/>
                  <a:pt x="1064706" y="307330"/>
                  <a:pt x="1065202" y="309563"/>
                </a:cubicBezTo>
                <a:lnTo>
                  <a:pt x="1065202" y="311795"/>
                </a:lnTo>
                <a:cubicBezTo>
                  <a:pt x="1065202" y="317252"/>
                  <a:pt x="1063214" y="324074"/>
                  <a:pt x="1059237" y="332259"/>
                </a:cubicBezTo>
                <a:lnTo>
                  <a:pt x="1059987" y="338212"/>
                </a:lnTo>
                <a:lnTo>
                  <a:pt x="1057749" y="354955"/>
                </a:lnTo>
                <a:cubicBezTo>
                  <a:pt x="1057749" y="357188"/>
                  <a:pt x="1058495" y="361281"/>
                  <a:pt x="1059987" y="367234"/>
                </a:cubicBezTo>
                <a:cubicBezTo>
                  <a:pt x="1058991" y="368226"/>
                  <a:pt x="1058493" y="368970"/>
                  <a:pt x="1058493" y="369466"/>
                </a:cubicBezTo>
                <a:cubicBezTo>
                  <a:pt x="1058493" y="376411"/>
                  <a:pt x="1062158" y="384039"/>
                  <a:pt x="1069489" y="392348"/>
                </a:cubicBezTo>
                <a:cubicBezTo>
                  <a:pt x="1076820" y="400658"/>
                  <a:pt x="1080486" y="413618"/>
                  <a:pt x="1080486" y="431230"/>
                </a:cubicBezTo>
                <a:cubicBezTo>
                  <a:pt x="1080486" y="432718"/>
                  <a:pt x="1080113" y="434888"/>
                  <a:pt x="1079367" y="437741"/>
                </a:cubicBezTo>
                <a:cubicBezTo>
                  <a:pt x="1078621" y="440594"/>
                  <a:pt x="1078124" y="443694"/>
                  <a:pt x="1077875" y="447043"/>
                </a:cubicBezTo>
                <a:cubicBezTo>
                  <a:pt x="1077627" y="450391"/>
                  <a:pt x="1075702" y="453678"/>
                  <a:pt x="1072100" y="456903"/>
                </a:cubicBezTo>
                <a:cubicBezTo>
                  <a:pt x="1068497" y="460127"/>
                  <a:pt x="1065454" y="461740"/>
                  <a:pt x="1062969" y="461740"/>
                </a:cubicBezTo>
                <a:cubicBezTo>
                  <a:pt x="1049796" y="461740"/>
                  <a:pt x="1039979" y="452190"/>
                  <a:pt x="1033518" y="433090"/>
                </a:cubicBezTo>
                <a:cubicBezTo>
                  <a:pt x="1027057" y="413991"/>
                  <a:pt x="1023826" y="401712"/>
                  <a:pt x="1023826" y="396255"/>
                </a:cubicBezTo>
                <a:lnTo>
                  <a:pt x="1024576" y="381744"/>
                </a:lnTo>
                <a:lnTo>
                  <a:pt x="1022338" y="374303"/>
                </a:lnTo>
                <a:lnTo>
                  <a:pt x="1024576" y="341561"/>
                </a:lnTo>
                <a:lnTo>
                  <a:pt x="1023082" y="333747"/>
                </a:lnTo>
                <a:lnTo>
                  <a:pt x="1031657" y="301749"/>
                </a:lnTo>
                <a:lnTo>
                  <a:pt x="1031657" y="290215"/>
                </a:lnTo>
                <a:cubicBezTo>
                  <a:pt x="1031657" y="289719"/>
                  <a:pt x="1033396" y="287735"/>
                  <a:pt x="1036872" y="284262"/>
                </a:cubicBezTo>
                <a:cubicBezTo>
                  <a:pt x="1036872" y="283766"/>
                  <a:pt x="1036376" y="283518"/>
                  <a:pt x="1035384" y="283518"/>
                </a:cubicBezTo>
                <a:cubicBezTo>
                  <a:pt x="1033892" y="283518"/>
                  <a:pt x="1031904" y="285006"/>
                  <a:pt x="1029419" y="287983"/>
                </a:cubicBezTo>
                <a:cubicBezTo>
                  <a:pt x="1026935" y="290959"/>
                  <a:pt x="1023828" y="293812"/>
                  <a:pt x="1020100" y="296540"/>
                </a:cubicBezTo>
                <a:lnTo>
                  <a:pt x="1017118" y="301749"/>
                </a:lnTo>
                <a:cubicBezTo>
                  <a:pt x="1016622" y="301253"/>
                  <a:pt x="1015627" y="300757"/>
                  <a:pt x="1014135" y="300261"/>
                </a:cubicBezTo>
                <a:cubicBezTo>
                  <a:pt x="1012895" y="300757"/>
                  <a:pt x="1008794" y="306586"/>
                  <a:pt x="1001834" y="317748"/>
                </a:cubicBezTo>
                <a:cubicBezTo>
                  <a:pt x="996617" y="318492"/>
                  <a:pt x="992518" y="321469"/>
                  <a:pt x="989535" y="326678"/>
                </a:cubicBezTo>
                <a:cubicBezTo>
                  <a:pt x="986553" y="331887"/>
                  <a:pt x="982453" y="334491"/>
                  <a:pt x="977237" y="334491"/>
                </a:cubicBezTo>
                <a:lnTo>
                  <a:pt x="975742" y="335236"/>
                </a:lnTo>
                <a:cubicBezTo>
                  <a:pt x="974750" y="342429"/>
                  <a:pt x="971272" y="346026"/>
                  <a:pt x="965307" y="346026"/>
                </a:cubicBezTo>
                <a:lnTo>
                  <a:pt x="963819" y="346770"/>
                </a:lnTo>
                <a:cubicBezTo>
                  <a:pt x="960090" y="355203"/>
                  <a:pt x="956238" y="359296"/>
                  <a:pt x="952261" y="359048"/>
                </a:cubicBezTo>
                <a:cubicBezTo>
                  <a:pt x="949777" y="366490"/>
                  <a:pt x="943688" y="371574"/>
                  <a:pt x="933995" y="374303"/>
                </a:cubicBezTo>
                <a:cubicBezTo>
                  <a:pt x="932503" y="377280"/>
                  <a:pt x="930328" y="379512"/>
                  <a:pt x="927472" y="381000"/>
                </a:cubicBezTo>
                <a:lnTo>
                  <a:pt x="926493" y="381652"/>
                </a:lnTo>
                <a:lnTo>
                  <a:pt x="925678" y="383698"/>
                </a:lnTo>
                <a:cubicBezTo>
                  <a:pt x="924717" y="385248"/>
                  <a:pt x="923647" y="386209"/>
                  <a:pt x="922469" y="386581"/>
                </a:cubicBezTo>
                <a:cubicBezTo>
                  <a:pt x="920112" y="387325"/>
                  <a:pt x="916826" y="389806"/>
                  <a:pt x="912609" y="394023"/>
                </a:cubicBezTo>
                <a:cubicBezTo>
                  <a:pt x="908392" y="398240"/>
                  <a:pt x="902440" y="403200"/>
                  <a:pt x="894752" y="408906"/>
                </a:cubicBezTo>
                <a:cubicBezTo>
                  <a:pt x="887065" y="414611"/>
                  <a:pt x="881795" y="419013"/>
                  <a:pt x="878942" y="422114"/>
                </a:cubicBezTo>
                <a:cubicBezTo>
                  <a:pt x="876090" y="425215"/>
                  <a:pt x="874167" y="426765"/>
                  <a:pt x="873175" y="426765"/>
                </a:cubicBezTo>
                <a:cubicBezTo>
                  <a:pt x="872679" y="426765"/>
                  <a:pt x="871687" y="426269"/>
                  <a:pt x="870199" y="425277"/>
                </a:cubicBezTo>
                <a:cubicBezTo>
                  <a:pt x="868710" y="424284"/>
                  <a:pt x="867718" y="423788"/>
                  <a:pt x="867222" y="423788"/>
                </a:cubicBezTo>
                <a:cubicBezTo>
                  <a:pt x="865738" y="423788"/>
                  <a:pt x="864748" y="425525"/>
                  <a:pt x="864252" y="428997"/>
                </a:cubicBezTo>
                <a:lnTo>
                  <a:pt x="862763" y="432718"/>
                </a:lnTo>
                <a:cubicBezTo>
                  <a:pt x="859538" y="434702"/>
                  <a:pt x="857678" y="435695"/>
                  <a:pt x="857182" y="435695"/>
                </a:cubicBezTo>
                <a:lnTo>
                  <a:pt x="854950" y="434950"/>
                </a:lnTo>
                <a:lnTo>
                  <a:pt x="853461" y="434950"/>
                </a:lnTo>
                <a:cubicBezTo>
                  <a:pt x="850485" y="434950"/>
                  <a:pt x="848997" y="436067"/>
                  <a:pt x="848997" y="438299"/>
                </a:cubicBezTo>
                <a:lnTo>
                  <a:pt x="851229" y="442020"/>
                </a:lnTo>
                <a:lnTo>
                  <a:pt x="851229" y="442764"/>
                </a:lnTo>
                <a:cubicBezTo>
                  <a:pt x="851229" y="446237"/>
                  <a:pt x="849244" y="447973"/>
                  <a:pt x="845276" y="447973"/>
                </a:cubicBezTo>
                <a:cubicBezTo>
                  <a:pt x="842547" y="447973"/>
                  <a:pt x="834612" y="452562"/>
                  <a:pt x="821469" y="461740"/>
                </a:cubicBezTo>
                <a:lnTo>
                  <a:pt x="810679" y="463972"/>
                </a:lnTo>
                <a:lnTo>
                  <a:pt x="801755" y="468809"/>
                </a:lnTo>
                <a:cubicBezTo>
                  <a:pt x="798779" y="467073"/>
                  <a:pt x="796918" y="466204"/>
                  <a:pt x="796174" y="466204"/>
                </a:cubicBezTo>
                <a:lnTo>
                  <a:pt x="790221" y="468065"/>
                </a:lnTo>
                <a:lnTo>
                  <a:pt x="779431" y="468809"/>
                </a:lnTo>
                <a:cubicBezTo>
                  <a:pt x="779183" y="468809"/>
                  <a:pt x="774657" y="466328"/>
                  <a:pt x="765853" y="461367"/>
                </a:cubicBezTo>
                <a:cubicBezTo>
                  <a:pt x="757050" y="456407"/>
                  <a:pt x="751780" y="451446"/>
                  <a:pt x="750043" y="446485"/>
                </a:cubicBezTo>
                <a:cubicBezTo>
                  <a:pt x="748307" y="441524"/>
                  <a:pt x="746075" y="436501"/>
                  <a:pt x="743346" y="431416"/>
                </a:cubicBezTo>
                <a:cubicBezTo>
                  <a:pt x="740617" y="426331"/>
                  <a:pt x="739253" y="422796"/>
                  <a:pt x="739253" y="420812"/>
                </a:cubicBezTo>
                <a:cubicBezTo>
                  <a:pt x="739253" y="408906"/>
                  <a:pt x="740245" y="400410"/>
                  <a:pt x="742230" y="395325"/>
                </a:cubicBezTo>
                <a:cubicBezTo>
                  <a:pt x="744214" y="390240"/>
                  <a:pt x="745454" y="386457"/>
                  <a:pt x="745951" y="383977"/>
                </a:cubicBezTo>
                <a:cubicBezTo>
                  <a:pt x="746447" y="381496"/>
                  <a:pt x="747873" y="378830"/>
                  <a:pt x="750229" y="375977"/>
                </a:cubicBezTo>
                <a:cubicBezTo>
                  <a:pt x="752586" y="373125"/>
                  <a:pt x="754508" y="368474"/>
                  <a:pt x="755996" y="362025"/>
                </a:cubicBezTo>
                <a:cubicBezTo>
                  <a:pt x="763190" y="347638"/>
                  <a:pt x="768151" y="338832"/>
                  <a:pt x="770879" y="335608"/>
                </a:cubicBezTo>
                <a:cubicBezTo>
                  <a:pt x="773608" y="332383"/>
                  <a:pt x="775716" y="328414"/>
                  <a:pt x="777204" y="323701"/>
                </a:cubicBezTo>
                <a:lnTo>
                  <a:pt x="782041" y="317004"/>
                </a:lnTo>
                <a:cubicBezTo>
                  <a:pt x="782537" y="316508"/>
                  <a:pt x="783282" y="314586"/>
                  <a:pt x="784274" y="311237"/>
                </a:cubicBezTo>
                <a:cubicBezTo>
                  <a:pt x="785266" y="307888"/>
                  <a:pt x="786506" y="305966"/>
                  <a:pt x="787994" y="305470"/>
                </a:cubicBezTo>
                <a:cubicBezTo>
                  <a:pt x="789979" y="301997"/>
                  <a:pt x="790971" y="299765"/>
                  <a:pt x="790971" y="298773"/>
                </a:cubicBezTo>
                <a:cubicBezTo>
                  <a:pt x="790971" y="291579"/>
                  <a:pt x="787746" y="287983"/>
                  <a:pt x="781297" y="287983"/>
                </a:cubicBezTo>
                <a:cubicBezTo>
                  <a:pt x="780057" y="287983"/>
                  <a:pt x="778693" y="289285"/>
                  <a:pt x="777204" y="291889"/>
                </a:cubicBezTo>
                <a:cubicBezTo>
                  <a:pt x="775716" y="294494"/>
                  <a:pt x="772306" y="297036"/>
                  <a:pt x="766972" y="299517"/>
                </a:cubicBezTo>
                <a:cubicBezTo>
                  <a:pt x="761639" y="301997"/>
                  <a:pt x="758353" y="303858"/>
                  <a:pt x="757113" y="305098"/>
                </a:cubicBezTo>
                <a:cubicBezTo>
                  <a:pt x="755872" y="306338"/>
                  <a:pt x="753205" y="307888"/>
                  <a:pt x="749110" y="309749"/>
                </a:cubicBezTo>
                <a:cubicBezTo>
                  <a:pt x="745015" y="311609"/>
                  <a:pt x="741480" y="314524"/>
                  <a:pt x="738503" y="318492"/>
                </a:cubicBezTo>
                <a:lnTo>
                  <a:pt x="732178" y="321469"/>
                </a:lnTo>
                <a:cubicBezTo>
                  <a:pt x="730190" y="326182"/>
                  <a:pt x="728452" y="328786"/>
                  <a:pt x="726963" y="329282"/>
                </a:cubicBezTo>
                <a:cubicBezTo>
                  <a:pt x="725475" y="329779"/>
                  <a:pt x="720886" y="331019"/>
                  <a:pt x="713197" y="333003"/>
                </a:cubicBezTo>
                <a:cubicBezTo>
                  <a:pt x="712701" y="333251"/>
                  <a:pt x="711459" y="334740"/>
                  <a:pt x="709473" y="337468"/>
                </a:cubicBezTo>
                <a:cubicBezTo>
                  <a:pt x="707487" y="340197"/>
                  <a:pt x="704633" y="341561"/>
                  <a:pt x="700913" y="341561"/>
                </a:cubicBezTo>
                <a:cubicBezTo>
                  <a:pt x="697936" y="344537"/>
                  <a:pt x="694958" y="348010"/>
                  <a:pt x="691977" y="351979"/>
                </a:cubicBezTo>
                <a:cubicBezTo>
                  <a:pt x="690985" y="351979"/>
                  <a:pt x="688380" y="352971"/>
                  <a:pt x="684164" y="354955"/>
                </a:cubicBezTo>
                <a:lnTo>
                  <a:pt x="676716" y="356816"/>
                </a:lnTo>
                <a:cubicBezTo>
                  <a:pt x="674732" y="358304"/>
                  <a:pt x="672562" y="360660"/>
                  <a:pt x="670205" y="363885"/>
                </a:cubicBezTo>
                <a:lnTo>
                  <a:pt x="666099" y="366822"/>
                </a:lnTo>
                <a:lnTo>
                  <a:pt x="665405" y="371699"/>
                </a:lnTo>
                <a:lnTo>
                  <a:pt x="662801" y="376535"/>
                </a:lnTo>
                <a:cubicBezTo>
                  <a:pt x="659080" y="378520"/>
                  <a:pt x="656662" y="380628"/>
                  <a:pt x="655546" y="382861"/>
                </a:cubicBezTo>
                <a:cubicBezTo>
                  <a:pt x="654429" y="385093"/>
                  <a:pt x="651517" y="387822"/>
                  <a:pt x="646808" y="391046"/>
                </a:cubicBezTo>
                <a:lnTo>
                  <a:pt x="643087" y="396255"/>
                </a:lnTo>
                <a:cubicBezTo>
                  <a:pt x="637630" y="397991"/>
                  <a:pt x="633972" y="400844"/>
                  <a:pt x="632114" y="404813"/>
                </a:cubicBezTo>
                <a:cubicBezTo>
                  <a:pt x="630255" y="408782"/>
                  <a:pt x="627652" y="411014"/>
                  <a:pt x="624303" y="411510"/>
                </a:cubicBezTo>
                <a:cubicBezTo>
                  <a:pt x="620955" y="412006"/>
                  <a:pt x="617298" y="414487"/>
                  <a:pt x="613333" y="418951"/>
                </a:cubicBezTo>
                <a:cubicBezTo>
                  <a:pt x="610853" y="420192"/>
                  <a:pt x="607876" y="421308"/>
                  <a:pt x="604403" y="422300"/>
                </a:cubicBezTo>
                <a:lnTo>
                  <a:pt x="603659" y="426021"/>
                </a:lnTo>
                <a:cubicBezTo>
                  <a:pt x="601179" y="428501"/>
                  <a:pt x="597273" y="430486"/>
                  <a:pt x="591942" y="431974"/>
                </a:cubicBezTo>
                <a:cubicBezTo>
                  <a:pt x="586611" y="433462"/>
                  <a:pt x="582644" y="434888"/>
                  <a:pt x="580041" y="436253"/>
                </a:cubicBezTo>
                <a:cubicBezTo>
                  <a:pt x="577439" y="437617"/>
                  <a:pt x="575642" y="438299"/>
                  <a:pt x="574649" y="438299"/>
                </a:cubicBezTo>
                <a:cubicBezTo>
                  <a:pt x="569936" y="438299"/>
                  <a:pt x="565597" y="437369"/>
                  <a:pt x="561630" y="435509"/>
                </a:cubicBezTo>
                <a:cubicBezTo>
                  <a:pt x="557663" y="433648"/>
                  <a:pt x="553571" y="432470"/>
                  <a:pt x="549354" y="431974"/>
                </a:cubicBezTo>
                <a:cubicBezTo>
                  <a:pt x="547866" y="430486"/>
                  <a:pt x="546998" y="428873"/>
                  <a:pt x="546750" y="427137"/>
                </a:cubicBezTo>
                <a:cubicBezTo>
                  <a:pt x="546502" y="425401"/>
                  <a:pt x="545263" y="423106"/>
                  <a:pt x="543032" y="420254"/>
                </a:cubicBezTo>
                <a:cubicBezTo>
                  <a:pt x="540802" y="417401"/>
                  <a:pt x="539686" y="413494"/>
                  <a:pt x="539686" y="408533"/>
                </a:cubicBezTo>
                <a:lnTo>
                  <a:pt x="541175" y="401464"/>
                </a:lnTo>
                <a:cubicBezTo>
                  <a:pt x="541175" y="400472"/>
                  <a:pt x="540555" y="399232"/>
                  <a:pt x="539314" y="397743"/>
                </a:cubicBezTo>
                <a:cubicBezTo>
                  <a:pt x="538074" y="396255"/>
                  <a:pt x="537454" y="395015"/>
                  <a:pt x="537454" y="394023"/>
                </a:cubicBezTo>
                <a:cubicBezTo>
                  <a:pt x="537454" y="393031"/>
                  <a:pt x="537702" y="392286"/>
                  <a:pt x="538198" y="391790"/>
                </a:cubicBezTo>
                <a:cubicBezTo>
                  <a:pt x="538694" y="391294"/>
                  <a:pt x="538942" y="390550"/>
                  <a:pt x="538942" y="389558"/>
                </a:cubicBezTo>
                <a:cubicBezTo>
                  <a:pt x="538942" y="388318"/>
                  <a:pt x="538694" y="386953"/>
                  <a:pt x="538198" y="385465"/>
                </a:cubicBezTo>
                <a:cubicBezTo>
                  <a:pt x="537702" y="383977"/>
                  <a:pt x="537454" y="382737"/>
                  <a:pt x="537454" y="381744"/>
                </a:cubicBezTo>
                <a:lnTo>
                  <a:pt x="539686" y="363513"/>
                </a:lnTo>
                <a:cubicBezTo>
                  <a:pt x="539686" y="362025"/>
                  <a:pt x="539190" y="361281"/>
                  <a:pt x="538198" y="361281"/>
                </a:cubicBezTo>
                <a:cubicBezTo>
                  <a:pt x="537206" y="361281"/>
                  <a:pt x="535408" y="362521"/>
                  <a:pt x="532803" y="365001"/>
                </a:cubicBezTo>
                <a:cubicBezTo>
                  <a:pt x="530199" y="367482"/>
                  <a:pt x="527160" y="368722"/>
                  <a:pt x="523687" y="368722"/>
                </a:cubicBezTo>
                <a:cubicBezTo>
                  <a:pt x="521703" y="370210"/>
                  <a:pt x="520089" y="373311"/>
                  <a:pt x="518845" y="378024"/>
                </a:cubicBezTo>
                <a:cubicBezTo>
                  <a:pt x="516860" y="380504"/>
                  <a:pt x="514380" y="382737"/>
                  <a:pt x="511403" y="384721"/>
                </a:cubicBezTo>
                <a:lnTo>
                  <a:pt x="509915" y="386953"/>
                </a:lnTo>
                <a:cubicBezTo>
                  <a:pt x="509419" y="388690"/>
                  <a:pt x="507559" y="390116"/>
                  <a:pt x="504334" y="391232"/>
                </a:cubicBezTo>
                <a:cubicBezTo>
                  <a:pt x="501109" y="392348"/>
                  <a:pt x="498877" y="393775"/>
                  <a:pt x="497637" y="395511"/>
                </a:cubicBezTo>
                <a:lnTo>
                  <a:pt x="493916" y="399232"/>
                </a:lnTo>
                <a:lnTo>
                  <a:pt x="486847" y="398488"/>
                </a:lnTo>
                <a:cubicBezTo>
                  <a:pt x="486347" y="398984"/>
                  <a:pt x="484980" y="401154"/>
                  <a:pt x="482748" y="404999"/>
                </a:cubicBezTo>
                <a:cubicBezTo>
                  <a:pt x="480516" y="408844"/>
                  <a:pt x="477663" y="412006"/>
                  <a:pt x="474190" y="414487"/>
                </a:cubicBezTo>
                <a:lnTo>
                  <a:pt x="445907" y="437555"/>
                </a:lnTo>
                <a:cubicBezTo>
                  <a:pt x="442931" y="439539"/>
                  <a:pt x="438590" y="442020"/>
                  <a:pt x="432885" y="444996"/>
                </a:cubicBezTo>
                <a:lnTo>
                  <a:pt x="430652" y="447229"/>
                </a:lnTo>
                <a:cubicBezTo>
                  <a:pt x="410805" y="460375"/>
                  <a:pt x="396788" y="466949"/>
                  <a:pt x="388603" y="466949"/>
                </a:cubicBezTo>
                <a:cubicBezTo>
                  <a:pt x="381901" y="466949"/>
                  <a:pt x="374086" y="465088"/>
                  <a:pt x="365156" y="461367"/>
                </a:cubicBezTo>
                <a:cubicBezTo>
                  <a:pt x="356227" y="457647"/>
                  <a:pt x="351390" y="453182"/>
                  <a:pt x="350646" y="447973"/>
                </a:cubicBezTo>
                <a:lnTo>
                  <a:pt x="346925" y="432718"/>
                </a:lnTo>
                <a:cubicBezTo>
                  <a:pt x="344692" y="429245"/>
                  <a:pt x="343576" y="424408"/>
                  <a:pt x="343576" y="418207"/>
                </a:cubicBezTo>
                <a:cubicBezTo>
                  <a:pt x="343576" y="415231"/>
                  <a:pt x="343824" y="413246"/>
                  <a:pt x="344320" y="412254"/>
                </a:cubicBezTo>
                <a:lnTo>
                  <a:pt x="344320" y="410022"/>
                </a:lnTo>
                <a:lnTo>
                  <a:pt x="343576" y="397743"/>
                </a:lnTo>
                <a:cubicBezTo>
                  <a:pt x="343576" y="394767"/>
                  <a:pt x="345933" y="393279"/>
                  <a:pt x="350646" y="393279"/>
                </a:cubicBezTo>
                <a:lnTo>
                  <a:pt x="349901" y="383233"/>
                </a:lnTo>
                <a:cubicBezTo>
                  <a:pt x="349901" y="382240"/>
                  <a:pt x="352072" y="378334"/>
                  <a:pt x="356413" y="371512"/>
                </a:cubicBezTo>
                <a:cubicBezTo>
                  <a:pt x="360753" y="364691"/>
                  <a:pt x="363668" y="360784"/>
                  <a:pt x="365156" y="359792"/>
                </a:cubicBezTo>
                <a:lnTo>
                  <a:pt x="368877" y="354955"/>
                </a:lnTo>
                <a:cubicBezTo>
                  <a:pt x="368629" y="351979"/>
                  <a:pt x="370367" y="348816"/>
                  <a:pt x="374092" y="345468"/>
                </a:cubicBezTo>
                <a:cubicBezTo>
                  <a:pt x="377816" y="342119"/>
                  <a:pt x="380797" y="338708"/>
                  <a:pt x="383033" y="335236"/>
                </a:cubicBezTo>
                <a:cubicBezTo>
                  <a:pt x="385269" y="331763"/>
                  <a:pt x="389492" y="327918"/>
                  <a:pt x="395701" y="323701"/>
                </a:cubicBezTo>
                <a:lnTo>
                  <a:pt x="406875" y="312539"/>
                </a:lnTo>
                <a:cubicBezTo>
                  <a:pt x="415568" y="303858"/>
                  <a:pt x="425005" y="296912"/>
                  <a:pt x="435187" y="291703"/>
                </a:cubicBezTo>
                <a:cubicBezTo>
                  <a:pt x="436675" y="291207"/>
                  <a:pt x="439717" y="288727"/>
                  <a:pt x="444311" y="284262"/>
                </a:cubicBezTo>
                <a:cubicBezTo>
                  <a:pt x="448906" y="279797"/>
                  <a:pt x="454122" y="276511"/>
                  <a:pt x="459959" y="274402"/>
                </a:cubicBezTo>
                <a:cubicBezTo>
                  <a:pt x="465796" y="272294"/>
                  <a:pt x="471507" y="269627"/>
                  <a:pt x="477094" y="266403"/>
                </a:cubicBezTo>
                <a:cubicBezTo>
                  <a:pt x="482681" y="263178"/>
                  <a:pt x="487091" y="261566"/>
                  <a:pt x="490323" y="261566"/>
                </a:cubicBezTo>
                <a:lnTo>
                  <a:pt x="493300" y="261566"/>
                </a:lnTo>
                <a:cubicBezTo>
                  <a:pt x="494292" y="261566"/>
                  <a:pt x="500873" y="258465"/>
                  <a:pt x="513043" y="252264"/>
                </a:cubicBezTo>
                <a:lnTo>
                  <a:pt x="515281" y="252264"/>
                </a:lnTo>
                <a:cubicBezTo>
                  <a:pt x="516273" y="252264"/>
                  <a:pt x="518631" y="253256"/>
                  <a:pt x="522356" y="255240"/>
                </a:cubicBezTo>
                <a:lnTo>
                  <a:pt x="523100" y="255240"/>
                </a:lnTo>
                <a:lnTo>
                  <a:pt x="529065" y="252264"/>
                </a:lnTo>
                <a:cubicBezTo>
                  <a:pt x="530057" y="251768"/>
                  <a:pt x="531297" y="251520"/>
                  <a:pt x="532786" y="251520"/>
                </a:cubicBezTo>
                <a:cubicBezTo>
                  <a:pt x="548184" y="251520"/>
                  <a:pt x="556629" y="262186"/>
                  <a:pt x="558121" y="283518"/>
                </a:cubicBezTo>
                <a:cubicBezTo>
                  <a:pt x="558617" y="287983"/>
                  <a:pt x="559860" y="290215"/>
                  <a:pt x="561848" y="290215"/>
                </a:cubicBezTo>
                <a:cubicBezTo>
                  <a:pt x="564328" y="290215"/>
                  <a:pt x="567866" y="285688"/>
                  <a:pt x="572461" y="276635"/>
                </a:cubicBezTo>
                <a:cubicBezTo>
                  <a:pt x="577055" y="267581"/>
                  <a:pt x="586796" y="263054"/>
                  <a:pt x="601683" y="263054"/>
                </a:cubicBezTo>
                <a:cubicBezTo>
                  <a:pt x="612349" y="263054"/>
                  <a:pt x="617682" y="269875"/>
                  <a:pt x="617682" y="283518"/>
                </a:cubicBezTo>
                <a:cubicBezTo>
                  <a:pt x="617682" y="299641"/>
                  <a:pt x="610488" y="314896"/>
                  <a:pt x="596102" y="329282"/>
                </a:cubicBezTo>
                <a:cubicBezTo>
                  <a:pt x="595109" y="331267"/>
                  <a:pt x="594365" y="333499"/>
                  <a:pt x="593869" y="335980"/>
                </a:cubicBezTo>
                <a:lnTo>
                  <a:pt x="588660" y="351235"/>
                </a:lnTo>
                <a:lnTo>
                  <a:pt x="588660" y="351979"/>
                </a:lnTo>
                <a:cubicBezTo>
                  <a:pt x="588660" y="353467"/>
                  <a:pt x="587606" y="355513"/>
                  <a:pt x="585497" y="358118"/>
                </a:cubicBezTo>
                <a:cubicBezTo>
                  <a:pt x="583389" y="360722"/>
                  <a:pt x="582335" y="363017"/>
                  <a:pt x="582335" y="365001"/>
                </a:cubicBezTo>
                <a:lnTo>
                  <a:pt x="583079" y="374303"/>
                </a:lnTo>
                <a:lnTo>
                  <a:pt x="581591" y="384721"/>
                </a:lnTo>
                <a:cubicBezTo>
                  <a:pt x="581591" y="389434"/>
                  <a:pt x="582457" y="392534"/>
                  <a:pt x="584189" y="394023"/>
                </a:cubicBezTo>
                <a:cubicBezTo>
                  <a:pt x="592104" y="392038"/>
                  <a:pt x="597854" y="388752"/>
                  <a:pt x="601441" y="384163"/>
                </a:cubicBezTo>
                <a:cubicBezTo>
                  <a:pt x="605028" y="379574"/>
                  <a:pt x="607562" y="377032"/>
                  <a:pt x="609043" y="376535"/>
                </a:cubicBezTo>
                <a:lnTo>
                  <a:pt x="612752" y="375047"/>
                </a:lnTo>
                <a:cubicBezTo>
                  <a:pt x="614980" y="371326"/>
                  <a:pt x="617577" y="368226"/>
                  <a:pt x="620542" y="365745"/>
                </a:cubicBezTo>
                <a:lnTo>
                  <a:pt x="626478" y="360536"/>
                </a:lnTo>
                <a:cubicBezTo>
                  <a:pt x="630187" y="360536"/>
                  <a:pt x="632412" y="358862"/>
                  <a:pt x="633155" y="355513"/>
                </a:cubicBezTo>
                <a:cubicBezTo>
                  <a:pt x="633897" y="352165"/>
                  <a:pt x="636556" y="349498"/>
                  <a:pt x="641131" y="347514"/>
                </a:cubicBezTo>
                <a:cubicBezTo>
                  <a:pt x="645706" y="345530"/>
                  <a:pt x="649972" y="341499"/>
                  <a:pt x="653929" y="335422"/>
                </a:cubicBezTo>
                <a:cubicBezTo>
                  <a:pt x="657887" y="329345"/>
                  <a:pt x="661966" y="326306"/>
                  <a:pt x="666167" y="326306"/>
                </a:cubicBezTo>
                <a:cubicBezTo>
                  <a:pt x="666909" y="326306"/>
                  <a:pt x="667713" y="326616"/>
                  <a:pt x="668579" y="327236"/>
                </a:cubicBezTo>
                <a:lnTo>
                  <a:pt x="668755" y="327413"/>
                </a:lnTo>
                <a:lnTo>
                  <a:pt x="675363" y="322492"/>
                </a:lnTo>
                <a:cubicBezTo>
                  <a:pt x="678495" y="320570"/>
                  <a:pt x="681053" y="319485"/>
                  <a:pt x="683039" y="319237"/>
                </a:cubicBezTo>
                <a:cubicBezTo>
                  <a:pt x="687009" y="318741"/>
                  <a:pt x="689491" y="317252"/>
                  <a:pt x="690483" y="314772"/>
                </a:cubicBezTo>
                <a:cubicBezTo>
                  <a:pt x="691475" y="312291"/>
                  <a:pt x="693894" y="310245"/>
                  <a:pt x="697738" y="308633"/>
                </a:cubicBezTo>
                <a:cubicBezTo>
                  <a:pt x="701583" y="307020"/>
                  <a:pt x="706048" y="303424"/>
                  <a:pt x="711133" y="297843"/>
                </a:cubicBezTo>
                <a:cubicBezTo>
                  <a:pt x="716218" y="292261"/>
                  <a:pt x="721737" y="288479"/>
                  <a:pt x="727690" y="286494"/>
                </a:cubicBezTo>
                <a:lnTo>
                  <a:pt x="732155" y="281285"/>
                </a:lnTo>
                <a:lnTo>
                  <a:pt x="737736" y="279797"/>
                </a:lnTo>
                <a:lnTo>
                  <a:pt x="739968" y="274960"/>
                </a:lnTo>
                <a:cubicBezTo>
                  <a:pt x="752123" y="267767"/>
                  <a:pt x="760806" y="260946"/>
                  <a:pt x="766019" y="254496"/>
                </a:cubicBezTo>
                <a:cubicBezTo>
                  <a:pt x="766515" y="253504"/>
                  <a:pt x="767631" y="252512"/>
                  <a:pt x="769368" y="251520"/>
                </a:cubicBezTo>
                <a:cubicBezTo>
                  <a:pt x="771104" y="250528"/>
                  <a:pt x="772964" y="248791"/>
                  <a:pt x="774949" y="246311"/>
                </a:cubicBezTo>
                <a:cubicBezTo>
                  <a:pt x="784126" y="237133"/>
                  <a:pt x="795041" y="232544"/>
                  <a:pt x="807691" y="232544"/>
                </a:cubicBezTo>
                <a:cubicBezTo>
                  <a:pt x="822574" y="232544"/>
                  <a:pt x="830511" y="241598"/>
                  <a:pt x="831503" y="259705"/>
                </a:cubicBezTo>
                <a:lnTo>
                  <a:pt x="833736" y="265286"/>
                </a:lnTo>
                <a:cubicBezTo>
                  <a:pt x="835720" y="268759"/>
                  <a:pt x="838511" y="275828"/>
                  <a:pt x="842108" y="286494"/>
                </a:cubicBezTo>
                <a:cubicBezTo>
                  <a:pt x="845704" y="297160"/>
                  <a:pt x="847503" y="303734"/>
                  <a:pt x="847503" y="306214"/>
                </a:cubicBezTo>
                <a:cubicBezTo>
                  <a:pt x="847503" y="312911"/>
                  <a:pt x="845394" y="319609"/>
                  <a:pt x="841177" y="326306"/>
                </a:cubicBezTo>
                <a:cubicBezTo>
                  <a:pt x="837705" y="328042"/>
                  <a:pt x="829395" y="337344"/>
                  <a:pt x="816249" y="354211"/>
                </a:cubicBezTo>
                <a:lnTo>
                  <a:pt x="812528" y="356816"/>
                </a:lnTo>
                <a:cubicBezTo>
                  <a:pt x="810543" y="361281"/>
                  <a:pt x="807939" y="365745"/>
                  <a:pt x="804714" y="370210"/>
                </a:cubicBezTo>
                <a:cubicBezTo>
                  <a:pt x="799753" y="371947"/>
                  <a:pt x="797273" y="373807"/>
                  <a:pt x="797273" y="375791"/>
                </a:cubicBezTo>
                <a:lnTo>
                  <a:pt x="797273" y="382489"/>
                </a:lnTo>
                <a:cubicBezTo>
                  <a:pt x="797273" y="382985"/>
                  <a:pt x="796715" y="383977"/>
                  <a:pt x="795599" y="385465"/>
                </a:cubicBezTo>
                <a:cubicBezTo>
                  <a:pt x="794482" y="386953"/>
                  <a:pt x="792932" y="389806"/>
                  <a:pt x="790948" y="394023"/>
                </a:cubicBezTo>
                <a:lnTo>
                  <a:pt x="787971" y="398488"/>
                </a:lnTo>
                <a:cubicBezTo>
                  <a:pt x="786979" y="399480"/>
                  <a:pt x="785987" y="401526"/>
                  <a:pt x="784995" y="404627"/>
                </a:cubicBezTo>
                <a:cubicBezTo>
                  <a:pt x="784002" y="407727"/>
                  <a:pt x="782576" y="410518"/>
                  <a:pt x="780716" y="412998"/>
                </a:cubicBezTo>
                <a:cubicBezTo>
                  <a:pt x="778855" y="415479"/>
                  <a:pt x="777925" y="417463"/>
                  <a:pt x="777925" y="418951"/>
                </a:cubicBezTo>
                <a:cubicBezTo>
                  <a:pt x="777925" y="422672"/>
                  <a:pt x="782762" y="424533"/>
                  <a:pt x="792436" y="424533"/>
                </a:cubicBezTo>
                <a:cubicBezTo>
                  <a:pt x="792932" y="424533"/>
                  <a:pt x="794793" y="423788"/>
                  <a:pt x="798017" y="422300"/>
                </a:cubicBezTo>
                <a:lnTo>
                  <a:pt x="803226" y="423788"/>
                </a:lnTo>
                <a:cubicBezTo>
                  <a:pt x="803722" y="423788"/>
                  <a:pt x="804962" y="422982"/>
                  <a:pt x="806947" y="421370"/>
                </a:cubicBezTo>
                <a:cubicBezTo>
                  <a:pt x="808931" y="419758"/>
                  <a:pt x="811970" y="418455"/>
                  <a:pt x="816062" y="417463"/>
                </a:cubicBezTo>
                <a:cubicBezTo>
                  <a:pt x="820155" y="416471"/>
                  <a:pt x="823752" y="414983"/>
                  <a:pt x="826853" y="412998"/>
                </a:cubicBezTo>
                <a:cubicBezTo>
                  <a:pt x="829953" y="411014"/>
                  <a:pt x="833673" y="409278"/>
                  <a:pt x="838012" y="407789"/>
                </a:cubicBezTo>
                <a:cubicBezTo>
                  <a:pt x="842351" y="406301"/>
                  <a:pt x="846504" y="403883"/>
                  <a:pt x="850473" y="400534"/>
                </a:cubicBezTo>
                <a:cubicBezTo>
                  <a:pt x="854442" y="397185"/>
                  <a:pt x="858349" y="394767"/>
                  <a:pt x="862193" y="393279"/>
                </a:cubicBezTo>
                <a:cubicBezTo>
                  <a:pt x="866038" y="391790"/>
                  <a:pt x="869635" y="389496"/>
                  <a:pt x="872983" y="386395"/>
                </a:cubicBezTo>
                <a:cubicBezTo>
                  <a:pt x="876332" y="383295"/>
                  <a:pt x="880115" y="380380"/>
                  <a:pt x="884332" y="377652"/>
                </a:cubicBezTo>
                <a:cubicBezTo>
                  <a:pt x="888548" y="374923"/>
                  <a:pt x="895246" y="368970"/>
                  <a:pt x="904423" y="359792"/>
                </a:cubicBezTo>
                <a:cubicBezTo>
                  <a:pt x="907398" y="357436"/>
                  <a:pt x="909908" y="355606"/>
                  <a:pt x="911953" y="354304"/>
                </a:cubicBezTo>
                <a:lnTo>
                  <a:pt x="915505" y="352563"/>
                </a:lnTo>
                <a:lnTo>
                  <a:pt x="915730" y="351142"/>
                </a:lnTo>
                <a:cubicBezTo>
                  <a:pt x="916723" y="348723"/>
                  <a:pt x="918213" y="347018"/>
                  <a:pt x="920199" y="346026"/>
                </a:cubicBezTo>
                <a:lnTo>
                  <a:pt x="921700" y="344589"/>
                </a:lnTo>
                <a:lnTo>
                  <a:pt x="923207" y="342119"/>
                </a:lnTo>
                <a:cubicBezTo>
                  <a:pt x="925129" y="338832"/>
                  <a:pt x="927191" y="336367"/>
                  <a:pt x="929393" y="334724"/>
                </a:cubicBezTo>
                <a:lnTo>
                  <a:pt x="934473" y="332941"/>
                </a:lnTo>
                <a:lnTo>
                  <a:pt x="936591" y="331143"/>
                </a:lnTo>
                <a:cubicBezTo>
                  <a:pt x="940317" y="329903"/>
                  <a:pt x="942180" y="328290"/>
                  <a:pt x="942180" y="326306"/>
                </a:cubicBezTo>
                <a:cubicBezTo>
                  <a:pt x="942180" y="324570"/>
                  <a:pt x="945409" y="321097"/>
                  <a:pt x="951866" y="315888"/>
                </a:cubicBezTo>
                <a:cubicBezTo>
                  <a:pt x="958323" y="310679"/>
                  <a:pt x="963041" y="306152"/>
                  <a:pt x="966019" y="302307"/>
                </a:cubicBezTo>
                <a:cubicBezTo>
                  <a:pt x="968997" y="298463"/>
                  <a:pt x="971481" y="296540"/>
                  <a:pt x="973469" y="296540"/>
                </a:cubicBezTo>
                <a:lnTo>
                  <a:pt x="974957" y="295052"/>
                </a:lnTo>
                <a:cubicBezTo>
                  <a:pt x="975453" y="288851"/>
                  <a:pt x="977814" y="285750"/>
                  <a:pt x="982038" y="285750"/>
                </a:cubicBezTo>
                <a:lnTo>
                  <a:pt x="985759" y="283518"/>
                </a:lnTo>
                <a:lnTo>
                  <a:pt x="986509" y="280541"/>
                </a:lnTo>
                <a:lnTo>
                  <a:pt x="988742" y="279053"/>
                </a:lnTo>
                <a:lnTo>
                  <a:pt x="991724" y="279053"/>
                </a:lnTo>
                <a:lnTo>
                  <a:pt x="993584" y="277565"/>
                </a:lnTo>
                <a:cubicBezTo>
                  <a:pt x="994080" y="271364"/>
                  <a:pt x="996998" y="266527"/>
                  <a:pt x="1002337" y="263054"/>
                </a:cubicBezTo>
                <a:cubicBezTo>
                  <a:pt x="1007675" y="259581"/>
                  <a:pt x="1017423" y="249845"/>
                  <a:pt x="1031579" y="233846"/>
                </a:cubicBezTo>
                <a:cubicBezTo>
                  <a:pt x="1045735" y="217847"/>
                  <a:pt x="1053682" y="207615"/>
                  <a:pt x="1055421" y="203151"/>
                </a:cubicBezTo>
                <a:cubicBezTo>
                  <a:pt x="1057159" y="198686"/>
                  <a:pt x="1060325" y="192671"/>
                  <a:pt x="1064920" y="185105"/>
                </a:cubicBezTo>
                <a:cubicBezTo>
                  <a:pt x="1069514" y="177540"/>
                  <a:pt x="1072060" y="170408"/>
                  <a:pt x="1072556" y="163711"/>
                </a:cubicBezTo>
                <a:cubicBezTo>
                  <a:pt x="1072060" y="162719"/>
                  <a:pt x="1071316" y="161727"/>
                  <a:pt x="1070324" y="160735"/>
                </a:cubicBezTo>
                <a:lnTo>
                  <a:pt x="1054325" y="168548"/>
                </a:lnTo>
                <a:cubicBezTo>
                  <a:pt x="1054325" y="167804"/>
                  <a:pt x="1051844" y="166688"/>
                  <a:pt x="1046883" y="165199"/>
                </a:cubicBezTo>
                <a:cubicBezTo>
                  <a:pt x="1043162" y="167432"/>
                  <a:pt x="1040434" y="169664"/>
                  <a:pt x="1038698" y="171897"/>
                </a:cubicBezTo>
                <a:cubicBezTo>
                  <a:pt x="1036961" y="174129"/>
                  <a:pt x="1035597" y="175245"/>
                  <a:pt x="1034605" y="175245"/>
                </a:cubicBezTo>
                <a:lnTo>
                  <a:pt x="1029396" y="174501"/>
                </a:lnTo>
                <a:lnTo>
                  <a:pt x="1013025" y="176362"/>
                </a:lnTo>
                <a:cubicBezTo>
                  <a:pt x="998390" y="177602"/>
                  <a:pt x="987352" y="180578"/>
                  <a:pt x="979911" y="185291"/>
                </a:cubicBezTo>
                <a:lnTo>
                  <a:pt x="964656" y="189756"/>
                </a:lnTo>
                <a:lnTo>
                  <a:pt x="961307" y="189756"/>
                </a:lnTo>
                <a:cubicBezTo>
                  <a:pt x="959323" y="189756"/>
                  <a:pt x="956346" y="190996"/>
                  <a:pt x="952378" y="193477"/>
                </a:cubicBezTo>
                <a:lnTo>
                  <a:pt x="943820" y="192733"/>
                </a:lnTo>
                <a:cubicBezTo>
                  <a:pt x="935882" y="196949"/>
                  <a:pt x="930053" y="199058"/>
                  <a:pt x="926332" y="199058"/>
                </a:cubicBezTo>
                <a:cubicBezTo>
                  <a:pt x="925836" y="199058"/>
                  <a:pt x="924348" y="198810"/>
                  <a:pt x="921868" y="198314"/>
                </a:cubicBezTo>
                <a:lnTo>
                  <a:pt x="883917" y="208732"/>
                </a:lnTo>
                <a:cubicBezTo>
                  <a:pt x="880940" y="209724"/>
                  <a:pt x="874243" y="214809"/>
                  <a:pt x="863825" y="223987"/>
                </a:cubicBezTo>
                <a:lnTo>
                  <a:pt x="860848" y="224731"/>
                </a:lnTo>
                <a:cubicBezTo>
                  <a:pt x="858368" y="224731"/>
                  <a:pt x="855453" y="221940"/>
                  <a:pt x="852104" y="216359"/>
                </a:cubicBezTo>
                <a:cubicBezTo>
                  <a:pt x="848756" y="210778"/>
                  <a:pt x="847081" y="205755"/>
                  <a:pt x="847081" y="201290"/>
                </a:cubicBezTo>
                <a:cubicBezTo>
                  <a:pt x="847081" y="176734"/>
                  <a:pt x="868165" y="162471"/>
                  <a:pt x="910333" y="158502"/>
                </a:cubicBezTo>
                <a:lnTo>
                  <a:pt x="925588" y="152549"/>
                </a:lnTo>
                <a:lnTo>
                  <a:pt x="926332" y="152549"/>
                </a:lnTo>
                <a:lnTo>
                  <a:pt x="930425" y="154037"/>
                </a:lnTo>
                <a:lnTo>
                  <a:pt x="931913" y="154037"/>
                </a:lnTo>
                <a:cubicBezTo>
                  <a:pt x="933402" y="154037"/>
                  <a:pt x="935758" y="153107"/>
                  <a:pt x="938983" y="151247"/>
                </a:cubicBezTo>
                <a:cubicBezTo>
                  <a:pt x="942207" y="149386"/>
                  <a:pt x="949401" y="147092"/>
                  <a:pt x="960563" y="144364"/>
                </a:cubicBezTo>
                <a:lnTo>
                  <a:pt x="975818" y="140271"/>
                </a:lnTo>
                <a:lnTo>
                  <a:pt x="980655" y="141015"/>
                </a:lnTo>
                <a:cubicBezTo>
                  <a:pt x="983135" y="141015"/>
                  <a:pt x="985926" y="140023"/>
                  <a:pt x="989026" y="138038"/>
                </a:cubicBezTo>
                <a:cubicBezTo>
                  <a:pt x="992127" y="136054"/>
                  <a:pt x="996840" y="134628"/>
                  <a:pt x="1003165" y="133760"/>
                </a:cubicBezTo>
                <a:cubicBezTo>
                  <a:pt x="1009490" y="132891"/>
                  <a:pt x="1013893" y="131961"/>
                  <a:pt x="1016374" y="130969"/>
                </a:cubicBezTo>
                <a:lnTo>
                  <a:pt x="1022327" y="129481"/>
                </a:lnTo>
                <a:cubicBezTo>
                  <a:pt x="1023319" y="129481"/>
                  <a:pt x="1025365" y="128613"/>
                  <a:pt x="1028466" y="126876"/>
                </a:cubicBezTo>
                <a:cubicBezTo>
                  <a:pt x="1031566" y="125140"/>
                  <a:pt x="1035597" y="124272"/>
                  <a:pt x="1040558" y="124272"/>
                </a:cubicBezTo>
                <a:cubicBezTo>
                  <a:pt x="1041302" y="124272"/>
                  <a:pt x="1043162" y="124768"/>
                  <a:pt x="1046139" y="125760"/>
                </a:cubicBezTo>
                <a:lnTo>
                  <a:pt x="1051348" y="124272"/>
                </a:lnTo>
                <a:lnTo>
                  <a:pt x="1055069" y="120551"/>
                </a:lnTo>
                <a:lnTo>
                  <a:pt x="1055813" y="120551"/>
                </a:lnTo>
                <a:lnTo>
                  <a:pt x="1059162" y="122039"/>
                </a:lnTo>
                <a:lnTo>
                  <a:pt x="1059906" y="122039"/>
                </a:lnTo>
                <a:cubicBezTo>
                  <a:pt x="1065859" y="122039"/>
                  <a:pt x="1071147" y="120861"/>
                  <a:pt x="1075771" y="118505"/>
                </a:cubicBezTo>
                <a:cubicBezTo>
                  <a:pt x="1080395" y="116148"/>
                  <a:pt x="1084274" y="114474"/>
                  <a:pt x="1087407" y="113482"/>
                </a:cubicBezTo>
                <a:cubicBezTo>
                  <a:pt x="1090540" y="112490"/>
                  <a:pt x="1092483" y="111745"/>
                  <a:pt x="1093235" y="111249"/>
                </a:cubicBezTo>
                <a:cubicBezTo>
                  <a:pt x="1093987" y="110753"/>
                  <a:pt x="1094613" y="110505"/>
                  <a:pt x="1095113" y="110505"/>
                </a:cubicBezTo>
                <a:lnTo>
                  <a:pt x="1101130" y="111249"/>
                </a:lnTo>
                <a:cubicBezTo>
                  <a:pt x="1103114" y="111249"/>
                  <a:pt x="1105779" y="107715"/>
                  <a:pt x="1109124" y="100645"/>
                </a:cubicBezTo>
                <a:cubicBezTo>
                  <a:pt x="1112468" y="93576"/>
                  <a:pt x="1116248" y="88429"/>
                  <a:pt x="1120463" y="85204"/>
                </a:cubicBezTo>
                <a:cubicBezTo>
                  <a:pt x="1124678" y="81980"/>
                  <a:pt x="1128892" y="75903"/>
                  <a:pt x="1133105" y="66973"/>
                </a:cubicBezTo>
                <a:cubicBezTo>
                  <a:pt x="1134097" y="65733"/>
                  <a:pt x="1135213" y="63810"/>
                  <a:pt x="1136454" y="61206"/>
                </a:cubicBezTo>
                <a:cubicBezTo>
                  <a:pt x="1137694" y="58601"/>
                  <a:pt x="1138686" y="57299"/>
                  <a:pt x="1139430" y="57299"/>
                </a:cubicBezTo>
                <a:cubicBezTo>
                  <a:pt x="1143147" y="57299"/>
                  <a:pt x="1146121" y="54943"/>
                  <a:pt x="1148354" y="50230"/>
                </a:cubicBezTo>
                <a:cubicBezTo>
                  <a:pt x="1155788" y="41548"/>
                  <a:pt x="1161859" y="37207"/>
                  <a:pt x="1166568" y="37207"/>
                </a:cubicBezTo>
                <a:close/>
                <a:moveTo>
                  <a:pt x="337659" y="0"/>
                </a:moveTo>
                <a:lnTo>
                  <a:pt x="339147" y="0"/>
                </a:lnTo>
                <a:cubicBezTo>
                  <a:pt x="342372" y="1985"/>
                  <a:pt x="347023" y="3101"/>
                  <a:pt x="353100" y="3349"/>
                </a:cubicBezTo>
                <a:cubicBezTo>
                  <a:pt x="359177" y="3597"/>
                  <a:pt x="363208" y="7814"/>
                  <a:pt x="365192" y="15999"/>
                </a:cubicBezTo>
                <a:lnTo>
                  <a:pt x="369657" y="25301"/>
                </a:lnTo>
                <a:cubicBezTo>
                  <a:pt x="371145" y="28278"/>
                  <a:pt x="371890" y="30758"/>
                  <a:pt x="371890" y="32742"/>
                </a:cubicBezTo>
                <a:cubicBezTo>
                  <a:pt x="371890" y="37455"/>
                  <a:pt x="372572" y="40804"/>
                  <a:pt x="373936" y="42788"/>
                </a:cubicBezTo>
                <a:cubicBezTo>
                  <a:pt x="375300" y="44773"/>
                  <a:pt x="375982" y="46261"/>
                  <a:pt x="375982" y="47253"/>
                </a:cubicBezTo>
                <a:cubicBezTo>
                  <a:pt x="375982" y="48741"/>
                  <a:pt x="375300" y="50788"/>
                  <a:pt x="373936" y="53392"/>
                </a:cubicBezTo>
                <a:cubicBezTo>
                  <a:pt x="372572" y="55997"/>
                  <a:pt x="371890" y="59283"/>
                  <a:pt x="371890" y="63252"/>
                </a:cubicBezTo>
                <a:cubicBezTo>
                  <a:pt x="371890" y="64740"/>
                  <a:pt x="370897" y="67345"/>
                  <a:pt x="368913" y="71066"/>
                </a:cubicBezTo>
                <a:lnTo>
                  <a:pt x="365937" y="77763"/>
                </a:lnTo>
                <a:cubicBezTo>
                  <a:pt x="359239" y="100583"/>
                  <a:pt x="352914" y="111993"/>
                  <a:pt x="346961" y="111993"/>
                </a:cubicBezTo>
                <a:cubicBezTo>
                  <a:pt x="332574" y="111993"/>
                  <a:pt x="325381" y="107405"/>
                  <a:pt x="325381" y="98227"/>
                </a:cubicBezTo>
                <a:cubicBezTo>
                  <a:pt x="325381" y="88801"/>
                  <a:pt x="332574" y="77887"/>
                  <a:pt x="346961" y="65485"/>
                </a:cubicBezTo>
                <a:cubicBezTo>
                  <a:pt x="348449" y="64492"/>
                  <a:pt x="350682" y="61206"/>
                  <a:pt x="353658" y="55625"/>
                </a:cubicBezTo>
                <a:cubicBezTo>
                  <a:pt x="356635" y="50044"/>
                  <a:pt x="358123" y="46509"/>
                  <a:pt x="358123" y="45021"/>
                </a:cubicBezTo>
                <a:cubicBezTo>
                  <a:pt x="358123" y="40308"/>
                  <a:pt x="355891" y="37951"/>
                  <a:pt x="351426" y="37951"/>
                </a:cubicBezTo>
                <a:cubicBezTo>
                  <a:pt x="347457" y="37951"/>
                  <a:pt x="343922" y="39006"/>
                  <a:pt x="340822" y="41114"/>
                </a:cubicBezTo>
                <a:cubicBezTo>
                  <a:pt x="337721" y="43222"/>
                  <a:pt x="334000" y="44525"/>
                  <a:pt x="329660" y="45021"/>
                </a:cubicBezTo>
                <a:cubicBezTo>
                  <a:pt x="325319" y="45517"/>
                  <a:pt x="322404" y="46261"/>
                  <a:pt x="320916" y="47253"/>
                </a:cubicBezTo>
                <a:lnTo>
                  <a:pt x="314963" y="50230"/>
                </a:lnTo>
                <a:cubicBezTo>
                  <a:pt x="310746" y="52214"/>
                  <a:pt x="303305" y="56803"/>
                  <a:pt x="292639" y="63996"/>
                </a:cubicBezTo>
                <a:lnTo>
                  <a:pt x="192168" y="143991"/>
                </a:lnTo>
                <a:lnTo>
                  <a:pt x="190680" y="149945"/>
                </a:lnTo>
                <a:cubicBezTo>
                  <a:pt x="190184" y="150689"/>
                  <a:pt x="188137" y="152177"/>
                  <a:pt x="184541" y="154409"/>
                </a:cubicBezTo>
                <a:cubicBezTo>
                  <a:pt x="180944" y="156642"/>
                  <a:pt x="178401" y="160239"/>
                  <a:pt x="176913" y="165199"/>
                </a:cubicBezTo>
                <a:cubicBezTo>
                  <a:pt x="171700" y="174377"/>
                  <a:pt x="166365" y="181074"/>
                  <a:pt x="160908" y="185291"/>
                </a:cubicBezTo>
                <a:lnTo>
                  <a:pt x="147886" y="202779"/>
                </a:lnTo>
                <a:lnTo>
                  <a:pt x="144909" y="209476"/>
                </a:lnTo>
                <a:cubicBezTo>
                  <a:pt x="141437" y="210964"/>
                  <a:pt x="132505" y="221382"/>
                  <a:pt x="118114" y="240730"/>
                </a:cubicBezTo>
                <a:cubicBezTo>
                  <a:pt x="112905" y="246931"/>
                  <a:pt x="108689" y="250776"/>
                  <a:pt x="105464" y="252264"/>
                </a:cubicBezTo>
                <a:cubicBezTo>
                  <a:pt x="104968" y="252264"/>
                  <a:pt x="104720" y="252512"/>
                  <a:pt x="104720" y="253008"/>
                </a:cubicBezTo>
                <a:lnTo>
                  <a:pt x="106208" y="258961"/>
                </a:lnTo>
                <a:lnTo>
                  <a:pt x="106208" y="260449"/>
                </a:lnTo>
                <a:cubicBezTo>
                  <a:pt x="106208" y="263178"/>
                  <a:pt x="98023" y="276200"/>
                  <a:pt x="81652" y="299517"/>
                </a:cubicBezTo>
                <a:lnTo>
                  <a:pt x="80907" y="301005"/>
                </a:lnTo>
                <a:cubicBezTo>
                  <a:pt x="79419" y="310431"/>
                  <a:pt x="77124" y="317624"/>
                  <a:pt x="74021" y="322585"/>
                </a:cubicBezTo>
                <a:cubicBezTo>
                  <a:pt x="70919" y="327546"/>
                  <a:pt x="68995" y="331515"/>
                  <a:pt x="68251" y="334491"/>
                </a:cubicBezTo>
                <a:cubicBezTo>
                  <a:pt x="67507" y="337468"/>
                  <a:pt x="66143" y="340383"/>
                  <a:pt x="64158" y="343235"/>
                </a:cubicBezTo>
                <a:cubicBezTo>
                  <a:pt x="62174" y="346088"/>
                  <a:pt x="60376" y="349808"/>
                  <a:pt x="58763" y="354397"/>
                </a:cubicBezTo>
                <a:cubicBezTo>
                  <a:pt x="57151" y="358986"/>
                  <a:pt x="55601" y="362397"/>
                  <a:pt x="54113" y="364629"/>
                </a:cubicBezTo>
                <a:cubicBezTo>
                  <a:pt x="52624" y="366862"/>
                  <a:pt x="51756" y="369156"/>
                  <a:pt x="51508" y="371512"/>
                </a:cubicBezTo>
                <a:cubicBezTo>
                  <a:pt x="51260" y="373869"/>
                  <a:pt x="49648" y="377528"/>
                  <a:pt x="46671" y="382489"/>
                </a:cubicBezTo>
                <a:cubicBezTo>
                  <a:pt x="48159" y="387201"/>
                  <a:pt x="48904" y="389806"/>
                  <a:pt x="48904" y="390302"/>
                </a:cubicBezTo>
                <a:cubicBezTo>
                  <a:pt x="48904" y="391294"/>
                  <a:pt x="46919" y="399852"/>
                  <a:pt x="42950" y="415975"/>
                </a:cubicBezTo>
                <a:lnTo>
                  <a:pt x="42950" y="417463"/>
                </a:lnTo>
                <a:cubicBezTo>
                  <a:pt x="42950" y="420192"/>
                  <a:pt x="43943" y="423292"/>
                  <a:pt x="45927" y="426765"/>
                </a:cubicBezTo>
                <a:cubicBezTo>
                  <a:pt x="47911" y="430238"/>
                  <a:pt x="49648" y="431974"/>
                  <a:pt x="51136" y="431974"/>
                </a:cubicBezTo>
                <a:cubicBezTo>
                  <a:pt x="53120" y="431974"/>
                  <a:pt x="59567" y="428749"/>
                  <a:pt x="70475" y="422300"/>
                </a:cubicBezTo>
                <a:cubicBezTo>
                  <a:pt x="81383" y="415851"/>
                  <a:pt x="89192" y="409402"/>
                  <a:pt x="93901" y="402952"/>
                </a:cubicBezTo>
                <a:lnTo>
                  <a:pt x="102830" y="398488"/>
                </a:lnTo>
                <a:lnTo>
                  <a:pt x="108406" y="393279"/>
                </a:lnTo>
                <a:cubicBezTo>
                  <a:pt x="113363" y="392782"/>
                  <a:pt x="116585" y="392286"/>
                  <a:pt x="118074" y="391790"/>
                </a:cubicBezTo>
                <a:cubicBezTo>
                  <a:pt x="122539" y="381124"/>
                  <a:pt x="126381" y="375047"/>
                  <a:pt x="129602" y="373559"/>
                </a:cubicBezTo>
                <a:lnTo>
                  <a:pt x="136671" y="373559"/>
                </a:lnTo>
                <a:cubicBezTo>
                  <a:pt x="139148" y="371326"/>
                  <a:pt x="140386" y="367978"/>
                  <a:pt x="140386" y="363513"/>
                </a:cubicBezTo>
                <a:cubicBezTo>
                  <a:pt x="140386" y="362025"/>
                  <a:pt x="143920" y="357560"/>
                  <a:pt x="150987" y="350118"/>
                </a:cubicBezTo>
                <a:cubicBezTo>
                  <a:pt x="158055" y="342677"/>
                  <a:pt x="163386" y="336848"/>
                  <a:pt x="166981" y="332631"/>
                </a:cubicBezTo>
                <a:cubicBezTo>
                  <a:pt x="170575" y="328414"/>
                  <a:pt x="172869" y="326058"/>
                  <a:pt x="173861" y="325562"/>
                </a:cubicBezTo>
                <a:cubicBezTo>
                  <a:pt x="175345" y="321841"/>
                  <a:pt x="178939" y="317314"/>
                  <a:pt x="184642" y="311981"/>
                </a:cubicBezTo>
                <a:cubicBezTo>
                  <a:pt x="190345" y="306648"/>
                  <a:pt x="194127" y="301687"/>
                  <a:pt x="195988" y="297098"/>
                </a:cubicBezTo>
                <a:cubicBezTo>
                  <a:pt x="197848" y="292510"/>
                  <a:pt x="200637" y="290215"/>
                  <a:pt x="204353" y="290215"/>
                </a:cubicBezTo>
                <a:cubicBezTo>
                  <a:pt x="207826" y="290215"/>
                  <a:pt x="209562" y="289471"/>
                  <a:pt x="209562" y="287983"/>
                </a:cubicBezTo>
                <a:cubicBezTo>
                  <a:pt x="209562" y="286990"/>
                  <a:pt x="210306" y="285006"/>
                  <a:pt x="211795" y="282030"/>
                </a:cubicBezTo>
                <a:lnTo>
                  <a:pt x="212533" y="279053"/>
                </a:lnTo>
                <a:cubicBezTo>
                  <a:pt x="216998" y="272604"/>
                  <a:pt x="220843" y="268263"/>
                  <a:pt x="224067" y="266031"/>
                </a:cubicBezTo>
                <a:lnTo>
                  <a:pt x="227038" y="262310"/>
                </a:lnTo>
                <a:cubicBezTo>
                  <a:pt x="229022" y="258093"/>
                  <a:pt x="230883" y="255489"/>
                  <a:pt x="232619" y="254496"/>
                </a:cubicBezTo>
                <a:lnTo>
                  <a:pt x="237078" y="250032"/>
                </a:lnTo>
                <a:cubicBezTo>
                  <a:pt x="237574" y="246807"/>
                  <a:pt x="239186" y="243954"/>
                  <a:pt x="241915" y="241474"/>
                </a:cubicBezTo>
                <a:cubicBezTo>
                  <a:pt x="244643" y="238993"/>
                  <a:pt x="247681" y="234715"/>
                  <a:pt x="251028" y="228637"/>
                </a:cubicBezTo>
                <a:cubicBezTo>
                  <a:pt x="254375" y="222560"/>
                  <a:pt x="258030" y="217413"/>
                  <a:pt x="261995" y="213197"/>
                </a:cubicBezTo>
                <a:cubicBezTo>
                  <a:pt x="267948" y="209476"/>
                  <a:pt x="272722" y="202593"/>
                  <a:pt x="276317" y="192547"/>
                </a:cubicBezTo>
                <a:cubicBezTo>
                  <a:pt x="279912" y="182501"/>
                  <a:pt x="284808" y="175245"/>
                  <a:pt x="291005" y="170781"/>
                </a:cubicBezTo>
                <a:lnTo>
                  <a:pt x="300179" y="155526"/>
                </a:lnTo>
                <a:cubicBezTo>
                  <a:pt x="304644" y="149821"/>
                  <a:pt x="309977" y="146968"/>
                  <a:pt x="316178" y="146968"/>
                </a:cubicBezTo>
                <a:cubicBezTo>
                  <a:pt x="321387" y="146968"/>
                  <a:pt x="328022" y="152363"/>
                  <a:pt x="336084" y="163153"/>
                </a:cubicBezTo>
                <a:cubicBezTo>
                  <a:pt x="344145" y="173943"/>
                  <a:pt x="348176" y="184299"/>
                  <a:pt x="348176" y="194221"/>
                </a:cubicBezTo>
                <a:lnTo>
                  <a:pt x="344827" y="209104"/>
                </a:lnTo>
                <a:cubicBezTo>
                  <a:pt x="342843" y="221506"/>
                  <a:pt x="339990" y="230250"/>
                  <a:pt x="336270" y="235335"/>
                </a:cubicBezTo>
                <a:cubicBezTo>
                  <a:pt x="332549" y="240420"/>
                  <a:pt x="330379" y="244823"/>
                  <a:pt x="329758" y="248543"/>
                </a:cubicBezTo>
                <a:cubicBezTo>
                  <a:pt x="329138" y="252264"/>
                  <a:pt x="327092" y="256357"/>
                  <a:pt x="323619" y="260822"/>
                </a:cubicBezTo>
                <a:cubicBezTo>
                  <a:pt x="320147" y="265286"/>
                  <a:pt x="317170" y="272356"/>
                  <a:pt x="314690" y="282030"/>
                </a:cubicBezTo>
                <a:lnTo>
                  <a:pt x="303900" y="302493"/>
                </a:lnTo>
                <a:lnTo>
                  <a:pt x="300923" y="311051"/>
                </a:lnTo>
                <a:cubicBezTo>
                  <a:pt x="298195" y="320477"/>
                  <a:pt x="296706" y="326058"/>
                  <a:pt x="296458" y="327794"/>
                </a:cubicBezTo>
                <a:cubicBezTo>
                  <a:pt x="296210" y="328786"/>
                  <a:pt x="295776" y="329841"/>
                  <a:pt x="295156" y="330957"/>
                </a:cubicBezTo>
                <a:cubicBezTo>
                  <a:pt x="294536" y="332073"/>
                  <a:pt x="293854" y="333065"/>
                  <a:pt x="293110" y="333933"/>
                </a:cubicBezTo>
                <a:cubicBezTo>
                  <a:pt x="292365" y="334802"/>
                  <a:pt x="291621" y="336166"/>
                  <a:pt x="290877" y="338026"/>
                </a:cubicBezTo>
                <a:cubicBezTo>
                  <a:pt x="290133" y="339886"/>
                  <a:pt x="289699" y="340817"/>
                  <a:pt x="289575" y="340817"/>
                </a:cubicBezTo>
                <a:cubicBezTo>
                  <a:pt x="289451" y="340817"/>
                  <a:pt x="289389" y="340693"/>
                  <a:pt x="289389" y="340445"/>
                </a:cubicBezTo>
                <a:cubicBezTo>
                  <a:pt x="286412" y="346150"/>
                  <a:pt x="284924" y="349498"/>
                  <a:pt x="284924" y="350490"/>
                </a:cubicBezTo>
                <a:cubicBezTo>
                  <a:pt x="284924" y="352971"/>
                  <a:pt x="285668" y="354211"/>
                  <a:pt x="287156" y="354211"/>
                </a:cubicBezTo>
                <a:cubicBezTo>
                  <a:pt x="289141" y="354211"/>
                  <a:pt x="291435" y="352723"/>
                  <a:pt x="294040" y="349746"/>
                </a:cubicBezTo>
                <a:cubicBezTo>
                  <a:pt x="296644" y="346770"/>
                  <a:pt x="299189" y="344661"/>
                  <a:pt x="301673" y="343421"/>
                </a:cubicBezTo>
                <a:cubicBezTo>
                  <a:pt x="304157" y="342181"/>
                  <a:pt x="305773" y="340507"/>
                  <a:pt x="306519" y="338398"/>
                </a:cubicBezTo>
                <a:cubicBezTo>
                  <a:pt x="307265" y="336290"/>
                  <a:pt x="309687" y="333995"/>
                  <a:pt x="313786" y="331515"/>
                </a:cubicBezTo>
                <a:cubicBezTo>
                  <a:pt x="317884" y="329034"/>
                  <a:pt x="320430" y="327794"/>
                  <a:pt x="321422" y="327794"/>
                </a:cubicBezTo>
                <a:lnTo>
                  <a:pt x="324404" y="327794"/>
                </a:lnTo>
                <a:cubicBezTo>
                  <a:pt x="332105" y="322833"/>
                  <a:pt x="336452" y="319361"/>
                  <a:pt x="337444" y="317376"/>
                </a:cubicBezTo>
                <a:cubicBezTo>
                  <a:pt x="338192" y="316384"/>
                  <a:pt x="342169" y="314152"/>
                  <a:pt x="349374" y="310679"/>
                </a:cubicBezTo>
                <a:lnTo>
                  <a:pt x="360547" y="305470"/>
                </a:lnTo>
                <a:cubicBezTo>
                  <a:pt x="365764" y="303734"/>
                  <a:pt x="372099" y="299145"/>
                  <a:pt x="379552" y="291703"/>
                </a:cubicBezTo>
                <a:lnTo>
                  <a:pt x="384023" y="292448"/>
                </a:lnTo>
                <a:cubicBezTo>
                  <a:pt x="388247" y="290463"/>
                  <a:pt x="390856" y="289471"/>
                  <a:pt x="391848" y="289471"/>
                </a:cubicBezTo>
                <a:cubicBezTo>
                  <a:pt x="393340" y="289471"/>
                  <a:pt x="394086" y="292075"/>
                  <a:pt x="394086" y="297284"/>
                </a:cubicBezTo>
                <a:cubicBezTo>
                  <a:pt x="394086" y="300261"/>
                  <a:pt x="392414" y="302617"/>
                  <a:pt x="389069" y="304354"/>
                </a:cubicBezTo>
                <a:cubicBezTo>
                  <a:pt x="385724" y="306090"/>
                  <a:pt x="383804" y="307454"/>
                  <a:pt x="383308" y="308447"/>
                </a:cubicBezTo>
                <a:lnTo>
                  <a:pt x="384052" y="311051"/>
                </a:lnTo>
                <a:lnTo>
                  <a:pt x="384052" y="312539"/>
                </a:lnTo>
                <a:cubicBezTo>
                  <a:pt x="384052" y="316260"/>
                  <a:pt x="382192" y="320911"/>
                  <a:pt x="378474" y="326492"/>
                </a:cubicBezTo>
                <a:cubicBezTo>
                  <a:pt x="374755" y="332073"/>
                  <a:pt x="370666" y="335298"/>
                  <a:pt x="366207" y="336166"/>
                </a:cubicBezTo>
                <a:cubicBezTo>
                  <a:pt x="361748" y="337034"/>
                  <a:pt x="358650" y="339266"/>
                  <a:pt x="356914" y="342863"/>
                </a:cubicBezTo>
                <a:cubicBezTo>
                  <a:pt x="355177" y="346460"/>
                  <a:pt x="353815" y="348506"/>
                  <a:pt x="352827" y="349002"/>
                </a:cubicBezTo>
                <a:cubicBezTo>
                  <a:pt x="352331" y="348506"/>
                  <a:pt x="350594" y="347762"/>
                  <a:pt x="347618" y="346770"/>
                </a:cubicBezTo>
                <a:lnTo>
                  <a:pt x="346135" y="346770"/>
                </a:lnTo>
                <a:cubicBezTo>
                  <a:pt x="344151" y="346770"/>
                  <a:pt x="341858" y="348134"/>
                  <a:pt x="339255" y="350863"/>
                </a:cubicBezTo>
                <a:cubicBezTo>
                  <a:pt x="336652" y="353591"/>
                  <a:pt x="332006" y="357064"/>
                  <a:pt x="325317" y="361281"/>
                </a:cubicBezTo>
                <a:lnTo>
                  <a:pt x="319370" y="366490"/>
                </a:lnTo>
                <a:cubicBezTo>
                  <a:pt x="317881" y="368474"/>
                  <a:pt x="316147" y="369466"/>
                  <a:pt x="314166" y="369466"/>
                </a:cubicBezTo>
                <a:cubicBezTo>
                  <a:pt x="299295" y="379636"/>
                  <a:pt x="291860" y="384969"/>
                  <a:pt x="291860" y="385465"/>
                </a:cubicBezTo>
                <a:cubicBezTo>
                  <a:pt x="278973" y="390674"/>
                  <a:pt x="270671" y="396751"/>
                  <a:pt x="266954" y="403697"/>
                </a:cubicBezTo>
                <a:lnTo>
                  <a:pt x="259891" y="415231"/>
                </a:lnTo>
                <a:cubicBezTo>
                  <a:pt x="258158" y="418703"/>
                  <a:pt x="256424" y="421556"/>
                  <a:pt x="254687" y="423788"/>
                </a:cubicBezTo>
                <a:lnTo>
                  <a:pt x="248740" y="446485"/>
                </a:lnTo>
                <a:cubicBezTo>
                  <a:pt x="246760" y="450701"/>
                  <a:pt x="244157" y="454546"/>
                  <a:pt x="240932" y="458019"/>
                </a:cubicBezTo>
                <a:lnTo>
                  <a:pt x="240932" y="458763"/>
                </a:lnTo>
                <a:lnTo>
                  <a:pt x="242421" y="466949"/>
                </a:lnTo>
                <a:cubicBezTo>
                  <a:pt x="241925" y="468189"/>
                  <a:pt x="240004" y="470855"/>
                  <a:pt x="236659" y="474948"/>
                </a:cubicBezTo>
                <a:cubicBezTo>
                  <a:pt x="233315" y="479041"/>
                  <a:pt x="229908" y="487412"/>
                  <a:pt x="226439" y="500063"/>
                </a:cubicBezTo>
                <a:lnTo>
                  <a:pt x="219748" y="522759"/>
                </a:lnTo>
                <a:lnTo>
                  <a:pt x="216027" y="528712"/>
                </a:lnTo>
                <a:cubicBezTo>
                  <a:pt x="211322" y="534417"/>
                  <a:pt x="208969" y="537766"/>
                  <a:pt x="208969" y="538758"/>
                </a:cubicBezTo>
                <a:cubicBezTo>
                  <a:pt x="208969" y="545703"/>
                  <a:pt x="205623" y="552029"/>
                  <a:pt x="198929" y="557734"/>
                </a:cubicBezTo>
                <a:cubicBezTo>
                  <a:pt x="198433" y="559222"/>
                  <a:pt x="196203" y="564555"/>
                  <a:pt x="192238" y="573733"/>
                </a:cubicBezTo>
                <a:lnTo>
                  <a:pt x="187779" y="588988"/>
                </a:lnTo>
                <a:lnTo>
                  <a:pt x="180686" y="597545"/>
                </a:lnTo>
                <a:lnTo>
                  <a:pt x="179192" y="603498"/>
                </a:lnTo>
                <a:cubicBezTo>
                  <a:pt x="177696" y="605483"/>
                  <a:pt x="175579" y="608273"/>
                  <a:pt x="172841" y="611870"/>
                </a:cubicBezTo>
                <a:cubicBezTo>
                  <a:pt x="170103" y="615467"/>
                  <a:pt x="167800" y="620179"/>
                  <a:pt x="165934" y="626009"/>
                </a:cubicBezTo>
                <a:cubicBezTo>
                  <a:pt x="164068" y="631838"/>
                  <a:pt x="160708" y="637047"/>
                  <a:pt x="155853" y="641635"/>
                </a:cubicBezTo>
                <a:cubicBezTo>
                  <a:pt x="150999" y="646224"/>
                  <a:pt x="148572" y="649759"/>
                  <a:pt x="148572" y="652239"/>
                </a:cubicBezTo>
                <a:cubicBezTo>
                  <a:pt x="148572" y="653480"/>
                  <a:pt x="144402" y="659557"/>
                  <a:pt x="136061" y="670471"/>
                </a:cubicBezTo>
                <a:cubicBezTo>
                  <a:pt x="127720" y="681385"/>
                  <a:pt x="123053" y="688826"/>
                  <a:pt x="122059" y="692795"/>
                </a:cubicBezTo>
                <a:cubicBezTo>
                  <a:pt x="121065" y="696764"/>
                  <a:pt x="117954" y="698996"/>
                  <a:pt x="112725" y="699492"/>
                </a:cubicBezTo>
                <a:cubicBezTo>
                  <a:pt x="112225" y="699989"/>
                  <a:pt x="111602" y="702159"/>
                  <a:pt x="110856" y="706004"/>
                </a:cubicBezTo>
                <a:cubicBezTo>
                  <a:pt x="110110" y="709848"/>
                  <a:pt x="108181" y="712143"/>
                  <a:pt x="105069" y="712887"/>
                </a:cubicBezTo>
                <a:cubicBezTo>
                  <a:pt x="101956" y="713631"/>
                  <a:pt x="99529" y="715802"/>
                  <a:pt x="97787" y="719398"/>
                </a:cubicBezTo>
                <a:cubicBezTo>
                  <a:pt x="96045" y="722995"/>
                  <a:pt x="93058" y="724793"/>
                  <a:pt x="88826" y="724793"/>
                </a:cubicBezTo>
                <a:cubicBezTo>
                  <a:pt x="83845" y="724793"/>
                  <a:pt x="80733" y="725909"/>
                  <a:pt x="79489" y="728142"/>
                </a:cubicBezTo>
                <a:cubicBezTo>
                  <a:pt x="78245" y="730374"/>
                  <a:pt x="76627" y="731490"/>
                  <a:pt x="74635" y="731490"/>
                </a:cubicBezTo>
                <a:cubicBezTo>
                  <a:pt x="59201" y="731490"/>
                  <a:pt x="49748" y="724421"/>
                  <a:pt x="46276" y="710282"/>
                </a:cubicBezTo>
                <a:cubicBezTo>
                  <a:pt x="45780" y="707802"/>
                  <a:pt x="44601" y="705508"/>
                  <a:pt x="42741" y="703399"/>
                </a:cubicBezTo>
                <a:cubicBezTo>
                  <a:pt x="40881" y="701291"/>
                  <a:pt x="39827" y="698872"/>
                  <a:pt x="39578" y="696144"/>
                </a:cubicBezTo>
                <a:cubicBezTo>
                  <a:pt x="39330" y="693415"/>
                  <a:pt x="37966" y="689447"/>
                  <a:pt x="35486" y="684238"/>
                </a:cubicBezTo>
                <a:lnTo>
                  <a:pt x="35486" y="683493"/>
                </a:lnTo>
                <a:lnTo>
                  <a:pt x="36974" y="679029"/>
                </a:lnTo>
                <a:cubicBezTo>
                  <a:pt x="37470" y="679029"/>
                  <a:pt x="37718" y="678533"/>
                  <a:pt x="37718" y="677540"/>
                </a:cubicBezTo>
                <a:lnTo>
                  <a:pt x="35486" y="669727"/>
                </a:lnTo>
                <a:cubicBezTo>
                  <a:pt x="37966" y="662782"/>
                  <a:pt x="39206" y="658193"/>
                  <a:pt x="39206" y="655960"/>
                </a:cubicBezTo>
                <a:lnTo>
                  <a:pt x="38462" y="647031"/>
                </a:lnTo>
                <a:cubicBezTo>
                  <a:pt x="37718" y="641574"/>
                  <a:pt x="42059" y="629295"/>
                  <a:pt x="51485" y="610196"/>
                </a:cubicBezTo>
                <a:cubicBezTo>
                  <a:pt x="57690" y="601266"/>
                  <a:pt x="63275" y="587871"/>
                  <a:pt x="68240" y="570012"/>
                </a:cubicBezTo>
                <a:cubicBezTo>
                  <a:pt x="70228" y="567035"/>
                  <a:pt x="72338" y="564431"/>
                  <a:pt x="74571" y="562198"/>
                </a:cubicBezTo>
                <a:lnTo>
                  <a:pt x="82018" y="548804"/>
                </a:lnTo>
                <a:lnTo>
                  <a:pt x="84994" y="545455"/>
                </a:lnTo>
                <a:cubicBezTo>
                  <a:pt x="84498" y="544463"/>
                  <a:pt x="84250" y="543223"/>
                  <a:pt x="84250" y="541735"/>
                </a:cubicBezTo>
                <a:cubicBezTo>
                  <a:pt x="84250" y="538758"/>
                  <a:pt x="86671" y="535720"/>
                  <a:pt x="91511" y="532619"/>
                </a:cubicBezTo>
                <a:cubicBezTo>
                  <a:pt x="96352" y="529518"/>
                  <a:pt x="99269" y="526976"/>
                  <a:pt x="100261" y="524991"/>
                </a:cubicBezTo>
                <a:lnTo>
                  <a:pt x="105104" y="519038"/>
                </a:lnTo>
                <a:lnTo>
                  <a:pt x="109574" y="511225"/>
                </a:lnTo>
                <a:cubicBezTo>
                  <a:pt x="110566" y="504280"/>
                  <a:pt x="113545" y="500807"/>
                  <a:pt x="118510" y="500807"/>
                </a:cubicBezTo>
                <a:cubicBezTo>
                  <a:pt x="119006" y="500807"/>
                  <a:pt x="119874" y="501055"/>
                  <a:pt x="121114" y="501551"/>
                </a:cubicBezTo>
                <a:cubicBezTo>
                  <a:pt x="122606" y="499319"/>
                  <a:pt x="123352" y="497210"/>
                  <a:pt x="123352" y="495226"/>
                </a:cubicBezTo>
                <a:lnTo>
                  <a:pt x="123352" y="493738"/>
                </a:lnTo>
                <a:lnTo>
                  <a:pt x="122603" y="490017"/>
                </a:lnTo>
                <a:cubicBezTo>
                  <a:pt x="122603" y="489273"/>
                  <a:pt x="124837" y="486544"/>
                  <a:pt x="129306" y="481831"/>
                </a:cubicBezTo>
                <a:lnTo>
                  <a:pt x="143084" y="468065"/>
                </a:lnTo>
                <a:lnTo>
                  <a:pt x="146810" y="461740"/>
                </a:lnTo>
                <a:lnTo>
                  <a:pt x="169896" y="442020"/>
                </a:lnTo>
                <a:cubicBezTo>
                  <a:pt x="171384" y="440532"/>
                  <a:pt x="173619" y="437679"/>
                  <a:pt x="176599" y="433462"/>
                </a:cubicBezTo>
                <a:lnTo>
                  <a:pt x="211597" y="398488"/>
                </a:lnTo>
                <a:lnTo>
                  <a:pt x="214579" y="396999"/>
                </a:lnTo>
                <a:cubicBezTo>
                  <a:pt x="216812" y="396007"/>
                  <a:pt x="217928" y="395263"/>
                  <a:pt x="217928" y="394767"/>
                </a:cubicBezTo>
                <a:cubicBezTo>
                  <a:pt x="217928" y="389558"/>
                  <a:pt x="219541" y="384287"/>
                  <a:pt x="222768" y="378954"/>
                </a:cubicBezTo>
                <a:cubicBezTo>
                  <a:pt x="225994" y="373621"/>
                  <a:pt x="228354" y="368722"/>
                  <a:pt x="229846" y="364257"/>
                </a:cubicBezTo>
                <a:lnTo>
                  <a:pt x="229846" y="359792"/>
                </a:lnTo>
                <a:cubicBezTo>
                  <a:pt x="230838" y="358552"/>
                  <a:pt x="231954" y="356692"/>
                  <a:pt x="233195" y="354211"/>
                </a:cubicBezTo>
                <a:lnTo>
                  <a:pt x="236921" y="351235"/>
                </a:lnTo>
                <a:cubicBezTo>
                  <a:pt x="237417" y="348506"/>
                  <a:pt x="238409" y="346522"/>
                  <a:pt x="239898" y="345282"/>
                </a:cubicBezTo>
                <a:lnTo>
                  <a:pt x="239154" y="337468"/>
                </a:lnTo>
                <a:cubicBezTo>
                  <a:pt x="244862" y="330027"/>
                  <a:pt x="247717" y="325686"/>
                  <a:pt x="247717" y="324446"/>
                </a:cubicBezTo>
                <a:cubicBezTo>
                  <a:pt x="247717" y="320229"/>
                  <a:pt x="250197" y="313904"/>
                  <a:pt x="255158" y="305470"/>
                </a:cubicBezTo>
                <a:lnTo>
                  <a:pt x="255158" y="302493"/>
                </a:lnTo>
                <a:cubicBezTo>
                  <a:pt x="255158" y="297284"/>
                  <a:pt x="257639" y="292696"/>
                  <a:pt x="262600" y="288727"/>
                </a:cubicBezTo>
                <a:cubicBezTo>
                  <a:pt x="263344" y="288727"/>
                  <a:pt x="264584" y="286246"/>
                  <a:pt x="266320" y="281285"/>
                </a:cubicBezTo>
                <a:cubicBezTo>
                  <a:pt x="268057" y="276324"/>
                  <a:pt x="268925" y="273720"/>
                  <a:pt x="268925" y="273472"/>
                </a:cubicBezTo>
                <a:lnTo>
                  <a:pt x="268181" y="269007"/>
                </a:lnTo>
                <a:cubicBezTo>
                  <a:pt x="261236" y="278681"/>
                  <a:pt x="254042" y="285254"/>
                  <a:pt x="246601" y="288727"/>
                </a:cubicBezTo>
                <a:cubicBezTo>
                  <a:pt x="233706" y="301625"/>
                  <a:pt x="225895" y="310431"/>
                  <a:pt x="223166" y="315144"/>
                </a:cubicBezTo>
                <a:cubicBezTo>
                  <a:pt x="221186" y="318368"/>
                  <a:pt x="219699" y="319981"/>
                  <a:pt x="218707" y="319981"/>
                </a:cubicBezTo>
                <a:lnTo>
                  <a:pt x="213870" y="319981"/>
                </a:lnTo>
                <a:cubicBezTo>
                  <a:pt x="212878" y="319981"/>
                  <a:pt x="211142" y="321159"/>
                  <a:pt x="208661" y="323515"/>
                </a:cubicBezTo>
                <a:cubicBezTo>
                  <a:pt x="206181" y="325872"/>
                  <a:pt x="204941" y="327546"/>
                  <a:pt x="204941" y="328538"/>
                </a:cubicBezTo>
                <a:lnTo>
                  <a:pt x="207173" y="335980"/>
                </a:lnTo>
                <a:cubicBezTo>
                  <a:pt x="205933" y="337220"/>
                  <a:pt x="204446" y="339080"/>
                  <a:pt x="202714" y="341561"/>
                </a:cubicBezTo>
                <a:lnTo>
                  <a:pt x="201970" y="342305"/>
                </a:lnTo>
                <a:lnTo>
                  <a:pt x="197877" y="341561"/>
                </a:lnTo>
                <a:lnTo>
                  <a:pt x="196389" y="343793"/>
                </a:lnTo>
                <a:lnTo>
                  <a:pt x="197133" y="349002"/>
                </a:lnTo>
                <a:cubicBezTo>
                  <a:pt x="196885" y="349250"/>
                  <a:pt x="196327" y="350118"/>
                  <a:pt x="195459" y="351607"/>
                </a:cubicBezTo>
                <a:cubicBezTo>
                  <a:pt x="194590" y="353095"/>
                  <a:pt x="190934" y="355824"/>
                  <a:pt x="184488" y="359792"/>
                </a:cubicBezTo>
                <a:cubicBezTo>
                  <a:pt x="181264" y="365993"/>
                  <a:pt x="178287" y="369404"/>
                  <a:pt x="175559" y="370024"/>
                </a:cubicBezTo>
                <a:cubicBezTo>
                  <a:pt x="172830" y="370644"/>
                  <a:pt x="171466" y="372071"/>
                  <a:pt x="171466" y="374303"/>
                </a:cubicBezTo>
                <a:cubicBezTo>
                  <a:pt x="171466" y="380504"/>
                  <a:pt x="167127" y="385837"/>
                  <a:pt x="158449" y="390302"/>
                </a:cubicBezTo>
                <a:cubicBezTo>
                  <a:pt x="157457" y="390798"/>
                  <a:pt x="156341" y="391914"/>
                  <a:pt x="155101" y="393651"/>
                </a:cubicBezTo>
                <a:cubicBezTo>
                  <a:pt x="153860" y="395387"/>
                  <a:pt x="151878" y="397743"/>
                  <a:pt x="149153" y="400720"/>
                </a:cubicBezTo>
                <a:lnTo>
                  <a:pt x="146921" y="404813"/>
                </a:lnTo>
                <a:cubicBezTo>
                  <a:pt x="146425" y="404813"/>
                  <a:pt x="145681" y="405061"/>
                  <a:pt x="144688" y="405557"/>
                </a:cubicBezTo>
                <a:lnTo>
                  <a:pt x="140224" y="406301"/>
                </a:lnTo>
                <a:cubicBezTo>
                  <a:pt x="138983" y="406797"/>
                  <a:pt x="137371" y="410022"/>
                  <a:pt x="135387" y="415975"/>
                </a:cubicBezTo>
                <a:lnTo>
                  <a:pt x="133898" y="417463"/>
                </a:lnTo>
                <a:lnTo>
                  <a:pt x="129439" y="418207"/>
                </a:lnTo>
                <a:cubicBezTo>
                  <a:pt x="128695" y="418703"/>
                  <a:pt x="127703" y="421060"/>
                  <a:pt x="126463" y="425277"/>
                </a:cubicBezTo>
                <a:lnTo>
                  <a:pt x="101168" y="450205"/>
                </a:lnTo>
                <a:lnTo>
                  <a:pt x="84430" y="455786"/>
                </a:lnTo>
                <a:cubicBezTo>
                  <a:pt x="77985" y="457771"/>
                  <a:pt x="72282" y="458763"/>
                  <a:pt x="67321" y="458763"/>
                </a:cubicBezTo>
                <a:cubicBezTo>
                  <a:pt x="59635" y="458763"/>
                  <a:pt x="53684" y="456531"/>
                  <a:pt x="49467" y="452066"/>
                </a:cubicBezTo>
                <a:cubicBezTo>
                  <a:pt x="48971" y="452066"/>
                  <a:pt x="48475" y="451694"/>
                  <a:pt x="47979" y="450949"/>
                </a:cubicBezTo>
                <a:lnTo>
                  <a:pt x="38683" y="452066"/>
                </a:lnTo>
                <a:cubicBezTo>
                  <a:pt x="36947" y="452066"/>
                  <a:pt x="32978" y="449213"/>
                  <a:pt x="26777" y="443508"/>
                </a:cubicBezTo>
                <a:lnTo>
                  <a:pt x="19713" y="439787"/>
                </a:lnTo>
                <a:cubicBezTo>
                  <a:pt x="19713" y="439539"/>
                  <a:pt x="16552" y="435695"/>
                  <a:pt x="10229" y="428253"/>
                </a:cubicBezTo>
                <a:cubicBezTo>
                  <a:pt x="3905" y="420812"/>
                  <a:pt x="744" y="415727"/>
                  <a:pt x="744" y="412998"/>
                </a:cubicBezTo>
                <a:lnTo>
                  <a:pt x="0" y="399976"/>
                </a:lnTo>
                <a:lnTo>
                  <a:pt x="744" y="393279"/>
                </a:lnTo>
                <a:lnTo>
                  <a:pt x="0" y="378024"/>
                </a:lnTo>
                <a:cubicBezTo>
                  <a:pt x="0" y="375543"/>
                  <a:pt x="993" y="372009"/>
                  <a:pt x="2979" y="367420"/>
                </a:cubicBezTo>
                <a:cubicBezTo>
                  <a:pt x="4965" y="362831"/>
                  <a:pt x="6083" y="359730"/>
                  <a:pt x="6331" y="358118"/>
                </a:cubicBezTo>
                <a:cubicBezTo>
                  <a:pt x="6579" y="356506"/>
                  <a:pt x="7573" y="354707"/>
                  <a:pt x="9313" y="352723"/>
                </a:cubicBezTo>
                <a:lnTo>
                  <a:pt x="10057" y="347514"/>
                </a:lnTo>
                <a:cubicBezTo>
                  <a:pt x="10057" y="344537"/>
                  <a:pt x="10926" y="342243"/>
                  <a:pt x="12664" y="340631"/>
                </a:cubicBezTo>
                <a:cubicBezTo>
                  <a:pt x="14403" y="339018"/>
                  <a:pt x="15768" y="337468"/>
                  <a:pt x="16760" y="335980"/>
                </a:cubicBezTo>
                <a:lnTo>
                  <a:pt x="18254" y="334491"/>
                </a:lnTo>
                <a:lnTo>
                  <a:pt x="24213" y="335236"/>
                </a:lnTo>
                <a:lnTo>
                  <a:pt x="21981" y="329282"/>
                </a:lnTo>
                <a:cubicBezTo>
                  <a:pt x="21981" y="328786"/>
                  <a:pt x="22229" y="328538"/>
                  <a:pt x="22725" y="328538"/>
                </a:cubicBezTo>
                <a:lnTo>
                  <a:pt x="26074" y="328538"/>
                </a:lnTo>
                <a:lnTo>
                  <a:pt x="24213" y="323701"/>
                </a:lnTo>
                <a:lnTo>
                  <a:pt x="21981" y="323701"/>
                </a:lnTo>
                <a:cubicBezTo>
                  <a:pt x="19992" y="323701"/>
                  <a:pt x="18998" y="322461"/>
                  <a:pt x="18998" y="319981"/>
                </a:cubicBezTo>
                <a:cubicBezTo>
                  <a:pt x="18998" y="316508"/>
                  <a:pt x="21109" y="312167"/>
                  <a:pt x="25329" y="306958"/>
                </a:cubicBezTo>
                <a:lnTo>
                  <a:pt x="25329" y="303238"/>
                </a:lnTo>
                <a:cubicBezTo>
                  <a:pt x="25329" y="299021"/>
                  <a:pt x="30048" y="291703"/>
                  <a:pt x="39485" y="281285"/>
                </a:cubicBezTo>
                <a:lnTo>
                  <a:pt x="45072" y="282030"/>
                </a:lnTo>
                <a:lnTo>
                  <a:pt x="44328" y="274216"/>
                </a:lnTo>
                <a:lnTo>
                  <a:pt x="46566" y="269007"/>
                </a:lnTo>
                <a:cubicBezTo>
                  <a:pt x="47807" y="266031"/>
                  <a:pt x="48799" y="263178"/>
                  <a:pt x="49543" y="260449"/>
                </a:cubicBezTo>
                <a:lnTo>
                  <a:pt x="54014" y="259705"/>
                </a:lnTo>
                <a:lnTo>
                  <a:pt x="54758" y="255240"/>
                </a:lnTo>
                <a:lnTo>
                  <a:pt x="54758" y="251520"/>
                </a:lnTo>
                <a:cubicBezTo>
                  <a:pt x="54758" y="245815"/>
                  <a:pt x="57366" y="242714"/>
                  <a:pt x="62583" y="242218"/>
                </a:cubicBezTo>
                <a:cubicBezTo>
                  <a:pt x="61591" y="239241"/>
                  <a:pt x="61095" y="237257"/>
                  <a:pt x="61095" y="236265"/>
                </a:cubicBezTo>
                <a:cubicBezTo>
                  <a:pt x="61095" y="234777"/>
                  <a:pt x="62087" y="233040"/>
                  <a:pt x="64071" y="231056"/>
                </a:cubicBezTo>
                <a:lnTo>
                  <a:pt x="66309" y="226219"/>
                </a:lnTo>
                <a:cubicBezTo>
                  <a:pt x="67798" y="223242"/>
                  <a:pt x="69970" y="220328"/>
                  <a:pt x="72826" y="217475"/>
                </a:cubicBezTo>
                <a:cubicBezTo>
                  <a:pt x="75683" y="214623"/>
                  <a:pt x="77856" y="211336"/>
                  <a:pt x="79346" y="207615"/>
                </a:cubicBezTo>
                <a:cubicBezTo>
                  <a:pt x="80837" y="203895"/>
                  <a:pt x="82576" y="200794"/>
                  <a:pt x="84564" y="198314"/>
                </a:cubicBezTo>
                <a:lnTo>
                  <a:pt x="85308" y="194965"/>
                </a:lnTo>
                <a:cubicBezTo>
                  <a:pt x="88537" y="189260"/>
                  <a:pt x="92757" y="183679"/>
                  <a:pt x="97970" y="178222"/>
                </a:cubicBezTo>
                <a:lnTo>
                  <a:pt x="110266" y="165199"/>
                </a:lnTo>
                <a:cubicBezTo>
                  <a:pt x="112006" y="164703"/>
                  <a:pt x="113869" y="161789"/>
                  <a:pt x="115856" y="156456"/>
                </a:cubicBezTo>
                <a:cubicBezTo>
                  <a:pt x="117842" y="151123"/>
                  <a:pt x="120450" y="148456"/>
                  <a:pt x="123678" y="148456"/>
                </a:cubicBezTo>
                <a:lnTo>
                  <a:pt x="125166" y="148456"/>
                </a:lnTo>
                <a:cubicBezTo>
                  <a:pt x="126158" y="149449"/>
                  <a:pt x="126905" y="149945"/>
                  <a:pt x="127405" y="149945"/>
                </a:cubicBezTo>
                <a:cubicBezTo>
                  <a:pt x="127901" y="149945"/>
                  <a:pt x="128149" y="149697"/>
                  <a:pt x="128149" y="149200"/>
                </a:cubicBezTo>
                <a:lnTo>
                  <a:pt x="127405" y="143247"/>
                </a:lnTo>
                <a:cubicBezTo>
                  <a:pt x="132369" y="138286"/>
                  <a:pt x="134852" y="134938"/>
                  <a:pt x="134852" y="133201"/>
                </a:cubicBezTo>
                <a:cubicBezTo>
                  <a:pt x="134852" y="129233"/>
                  <a:pt x="141061" y="123156"/>
                  <a:pt x="153479" y="114970"/>
                </a:cubicBezTo>
                <a:cubicBezTo>
                  <a:pt x="154967" y="114474"/>
                  <a:pt x="156270" y="112862"/>
                  <a:pt x="157388" y="110133"/>
                </a:cubicBezTo>
                <a:cubicBezTo>
                  <a:pt x="158506" y="107405"/>
                  <a:pt x="162542" y="103436"/>
                  <a:pt x="169495" y="98227"/>
                </a:cubicBezTo>
                <a:lnTo>
                  <a:pt x="172477" y="95250"/>
                </a:lnTo>
                <a:cubicBezTo>
                  <a:pt x="176698" y="91778"/>
                  <a:pt x="179927" y="89297"/>
                  <a:pt x="182163" y="87809"/>
                </a:cubicBezTo>
                <a:cubicBezTo>
                  <a:pt x="185639" y="78879"/>
                  <a:pt x="193090" y="73298"/>
                  <a:pt x="204516" y="71066"/>
                </a:cubicBezTo>
                <a:lnTo>
                  <a:pt x="206749" y="69205"/>
                </a:lnTo>
                <a:cubicBezTo>
                  <a:pt x="207741" y="64244"/>
                  <a:pt x="210845" y="61516"/>
                  <a:pt x="216062" y="61020"/>
                </a:cubicBezTo>
                <a:cubicBezTo>
                  <a:pt x="223496" y="52338"/>
                  <a:pt x="231797" y="47997"/>
                  <a:pt x="240967" y="47997"/>
                </a:cubicBezTo>
                <a:cubicBezTo>
                  <a:pt x="240471" y="46509"/>
                  <a:pt x="240223" y="45021"/>
                  <a:pt x="240223" y="43532"/>
                </a:cubicBezTo>
                <a:cubicBezTo>
                  <a:pt x="240223" y="40308"/>
                  <a:pt x="241958" y="38696"/>
                  <a:pt x="245426" y="38696"/>
                </a:cubicBezTo>
                <a:cubicBezTo>
                  <a:pt x="245922" y="38696"/>
                  <a:pt x="247783" y="39316"/>
                  <a:pt x="251007" y="40556"/>
                </a:cubicBezTo>
                <a:cubicBezTo>
                  <a:pt x="253980" y="34851"/>
                  <a:pt x="257139" y="31254"/>
                  <a:pt x="260484" y="29766"/>
                </a:cubicBezTo>
                <a:cubicBezTo>
                  <a:pt x="263828" y="28278"/>
                  <a:pt x="266121" y="26913"/>
                  <a:pt x="267361" y="25673"/>
                </a:cubicBezTo>
                <a:cubicBezTo>
                  <a:pt x="268601" y="24433"/>
                  <a:pt x="270212" y="23441"/>
                  <a:pt x="272192" y="22697"/>
                </a:cubicBezTo>
                <a:cubicBezTo>
                  <a:pt x="272688" y="22200"/>
                  <a:pt x="274362" y="21704"/>
                  <a:pt x="277212" y="21208"/>
                </a:cubicBezTo>
                <a:cubicBezTo>
                  <a:pt x="280063" y="20712"/>
                  <a:pt x="283471" y="18480"/>
                  <a:pt x="287435" y="14511"/>
                </a:cubicBezTo>
                <a:cubicBezTo>
                  <a:pt x="288428" y="14511"/>
                  <a:pt x="291030" y="13271"/>
                  <a:pt x="295243" y="10790"/>
                </a:cubicBezTo>
                <a:lnTo>
                  <a:pt x="297476" y="10790"/>
                </a:lnTo>
                <a:lnTo>
                  <a:pt x="298964" y="11534"/>
                </a:lnTo>
                <a:cubicBezTo>
                  <a:pt x="304173" y="6822"/>
                  <a:pt x="308514" y="4465"/>
                  <a:pt x="311986" y="4465"/>
                </a:cubicBezTo>
                <a:lnTo>
                  <a:pt x="322404" y="744"/>
                </a:lnTo>
                <a:cubicBezTo>
                  <a:pt x="323893" y="744"/>
                  <a:pt x="325443" y="1116"/>
                  <a:pt x="327055" y="1861"/>
                </a:cubicBezTo>
                <a:cubicBezTo>
                  <a:pt x="328667" y="2605"/>
                  <a:pt x="329722" y="2977"/>
                  <a:pt x="330218" y="2977"/>
                </a:cubicBezTo>
                <a:cubicBezTo>
                  <a:pt x="331210" y="2977"/>
                  <a:pt x="333690" y="1985"/>
                  <a:pt x="3376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E39548-B4D5-4312-BE82-89E81A8FCE58}"/>
              </a:ext>
            </a:extLst>
          </p:cNvPr>
          <p:cNvGrpSpPr/>
          <p:nvPr userDrawn="1"/>
        </p:nvGrpSpPr>
        <p:grpSpPr>
          <a:xfrm>
            <a:off x="384609" y="6408421"/>
            <a:ext cx="1131428" cy="261610"/>
            <a:chOff x="5001272" y="6417413"/>
            <a:chExt cx="778679" cy="18004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FCE60B4-F58C-49E0-8456-512848CA5EB7}"/>
                </a:ext>
              </a:extLst>
            </p:cNvPr>
            <p:cNvGrpSpPr/>
            <p:nvPr/>
          </p:nvGrpSpPr>
          <p:grpSpPr>
            <a:xfrm>
              <a:off x="5001272" y="6417413"/>
              <a:ext cx="180047" cy="180047"/>
              <a:chOff x="5001272" y="6417413"/>
              <a:chExt cx="180047" cy="180047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AFD8449-ECBE-40DF-9351-1163A34C1DA4}"/>
                  </a:ext>
                </a:extLst>
              </p:cNvPr>
              <p:cNvSpPr/>
              <p:nvPr/>
            </p:nvSpPr>
            <p:spPr>
              <a:xfrm>
                <a:off x="5001272" y="6417413"/>
                <a:ext cx="180047" cy="180047"/>
              </a:xfrm>
              <a:prstGeom prst="ellipse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eform 75">
                <a:extLst>
                  <a:ext uri="{FF2B5EF4-FFF2-40B4-BE49-F238E27FC236}">
                    <a16:creationId xmlns:a16="http://schemas.microsoft.com/office/drawing/2014/main" id="{CD4916C9-ED69-4AED-8237-D63C9841B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8436" y="6464983"/>
                <a:ext cx="45719" cy="84906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5BB62BE-A848-4B00-9A7A-2619487BD295}"/>
                </a:ext>
              </a:extLst>
            </p:cNvPr>
            <p:cNvGrpSpPr/>
            <p:nvPr/>
          </p:nvGrpSpPr>
          <p:grpSpPr>
            <a:xfrm>
              <a:off x="5300588" y="6417413"/>
              <a:ext cx="180047" cy="180047"/>
              <a:chOff x="5300588" y="6417413"/>
              <a:chExt cx="180047" cy="180047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F186CB5-5451-428F-893F-FAC9D623B170}"/>
                  </a:ext>
                </a:extLst>
              </p:cNvPr>
              <p:cNvSpPr/>
              <p:nvPr/>
            </p:nvSpPr>
            <p:spPr>
              <a:xfrm>
                <a:off x="5300588" y="6417413"/>
                <a:ext cx="180047" cy="180047"/>
              </a:xfrm>
              <a:prstGeom prst="ellipse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 85">
                <a:extLst>
                  <a:ext uri="{FF2B5EF4-FFF2-40B4-BE49-F238E27FC236}">
                    <a16:creationId xmlns:a16="http://schemas.microsoft.com/office/drawing/2014/main" id="{DC2F51B2-A6E6-4D3A-8F97-2E6ADEB6A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229" y="6475781"/>
                <a:ext cx="78765" cy="63311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1A9DFAB-B1E5-44F4-8591-0ECBD13DBF55}"/>
                </a:ext>
              </a:extLst>
            </p:cNvPr>
            <p:cNvGrpSpPr/>
            <p:nvPr/>
          </p:nvGrpSpPr>
          <p:grpSpPr>
            <a:xfrm>
              <a:off x="5599904" y="6417413"/>
              <a:ext cx="180047" cy="180047"/>
              <a:chOff x="5599904" y="6417413"/>
              <a:chExt cx="180047" cy="180047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3018AF8-D098-4CF5-927F-CAE91AE22750}"/>
                  </a:ext>
                </a:extLst>
              </p:cNvPr>
              <p:cNvSpPr/>
              <p:nvPr/>
            </p:nvSpPr>
            <p:spPr>
              <a:xfrm>
                <a:off x="5599904" y="6417413"/>
                <a:ext cx="180047" cy="180047"/>
              </a:xfrm>
              <a:prstGeom prst="ellipse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Freeform 87">
                <a:extLst>
                  <a:ext uri="{FF2B5EF4-FFF2-40B4-BE49-F238E27FC236}">
                    <a16:creationId xmlns:a16="http://schemas.microsoft.com/office/drawing/2014/main" id="{416C8BA1-AB8E-4833-9299-B74411DBC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3536" y="6470297"/>
                <a:ext cx="72783" cy="74279"/>
              </a:xfrm>
              <a:custGeom>
                <a:avLst/>
                <a:gdLst>
                  <a:gd name="T0" fmla="*/ 187705 w 426"/>
                  <a:gd name="T1" fmla="*/ 115822 h 435"/>
                  <a:gd name="T2" fmla="*/ 187705 w 426"/>
                  <a:gd name="T3" fmla="*/ 115822 h 435"/>
                  <a:gd name="T4" fmla="*/ 115888 w 426"/>
                  <a:gd name="T5" fmla="*/ 188143 h 435"/>
                  <a:gd name="T6" fmla="*/ 42982 w 426"/>
                  <a:gd name="T7" fmla="*/ 115822 h 435"/>
                  <a:gd name="T8" fmla="*/ 47878 w 426"/>
                  <a:gd name="T9" fmla="*/ 106034 h 435"/>
                  <a:gd name="T10" fmla="*/ 0 w 426"/>
                  <a:gd name="T11" fmla="*/ 106034 h 435"/>
                  <a:gd name="T12" fmla="*/ 0 w 426"/>
                  <a:gd name="T13" fmla="*/ 197387 h 435"/>
                  <a:gd name="T14" fmla="*/ 33733 w 426"/>
                  <a:gd name="T15" fmla="*/ 235994 h 435"/>
                  <a:gd name="T16" fmla="*/ 197498 w 426"/>
                  <a:gd name="T17" fmla="*/ 235994 h 435"/>
                  <a:gd name="T18" fmla="*/ 231231 w 426"/>
                  <a:gd name="T19" fmla="*/ 197387 h 435"/>
                  <a:gd name="T20" fmla="*/ 231231 w 426"/>
                  <a:gd name="T21" fmla="*/ 106034 h 435"/>
                  <a:gd name="T22" fmla="*/ 183353 w 426"/>
                  <a:gd name="T23" fmla="*/ 106034 h 435"/>
                  <a:gd name="T24" fmla="*/ 187705 w 426"/>
                  <a:gd name="T25" fmla="*/ 115822 h 435"/>
                  <a:gd name="T26" fmla="*/ 197498 w 426"/>
                  <a:gd name="T27" fmla="*/ 0 h 435"/>
                  <a:gd name="T28" fmla="*/ 197498 w 426"/>
                  <a:gd name="T29" fmla="*/ 0 h 435"/>
                  <a:gd name="T30" fmla="*/ 33733 w 426"/>
                  <a:gd name="T31" fmla="*/ 0 h 435"/>
                  <a:gd name="T32" fmla="*/ 0 w 426"/>
                  <a:gd name="T33" fmla="*/ 38607 h 435"/>
                  <a:gd name="T34" fmla="*/ 0 w 426"/>
                  <a:gd name="T35" fmla="*/ 77215 h 435"/>
                  <a:gd name="T36" fmla="*/ 57672 w 426"/>
                  <a:gd name="T37" fmla="*/ 77215 h 435"/>
                  <a:gd name="T38" fmla="*/ 115888 w 426"/>
                  <a:gd name="T39" fmla="*/ 48395 h 435"/>
                  <a:gd name="T40" fmla="*/ 173559 w 426"/>
                  <a:gd name="T41" fmla="*/ 77215 h 435"/>
                  <a:gd name="T42" fmla="*/ 231231 w 426"/>
                  <a:gd name="T43" fmla="*/ 77215 h 435"/>
                  <a:gd name="T44" fmla="*/ 231231 w 426"/>
                  <a:gd name="T45" fmla="*/ 38607 h 435"/>
                  <a:gd name="T46" fmla="*/ 197498 w 426"/>
                  <a:gd name="T47" fmla="*/ 0 h 435"/>
                  <a:gd name="T48" fmla="*/ 212188 w 426"/>
                  <a:gd name="T49" fmla="*/ 48395 h 435"/>
                  <a:gd name="T50" fmla="*/ 212188 w 426"/>
                  <a:gd name="T51" fmla="*/ 48395 h 435"/>
                  <a:gd name="T52" fmla="*/ 207292 w 426"/>
                  <a:gd name="T53" fmla="*/ 52745 h 435"/>
                  <a:gd name="T54" fmla="*/ 187705 w 426"/>
                  <a:gd name="T55" fmla="*/ 52745 h 435"/>
                  <a:gd name="T56" fmla="*/ 178456 w 426"/>
                  <a:gd name="T57" fmla="*/ 48395 h 435"/>
                  <a:gd name="T58" fmla="*/ 178456 w 426"/>
                  <a:gd name="T59" fmla="*/ 28820 h 435"/>
                  <a:gd name="T60" fmla="*/ 187705 w 426"/>
                  <a:gd name="T61" fmla="*/ 19576 h 435"/>
                  <a:gd name="T62" fmla="*/ 207292 w 426"/>
                  <a:gd name="T63" fmla="*/ 19576 h 435"/>
                  <a:gd name="T64" fmla="*/ 212188 w 426"/>
                  <a:gd name="T65" fmla="*/ 28820 h 435"/>
                  <a:gd name="T66" fmla="*/ 212188 w 426"/>
                  <a:gd name="T67" fmla="*/ 48395 h 435"/>
                  <a:gd name="T68" fmla="*/ 158869 w 426"/>
                  <a:gd name="T69" fmla="*/ 115822 h 435"/>
                  <a:gd name="T70" fmla="*/ 158869 w 426"/>
                  <a:gd name="T71" fmla="*/ 115822 h 435"/>
                  <a:gd name="T72" fmla="*/ 115888 w 426"/>
                  <a:gd name="T73" fmla="*/ 72321 h 435"/>
                  <a:gd name="T74" fmla="*/ 71818 w 426"/>
                  <a:gd name="T75" fmla="*/ 115822 h 435"/>
                  <a:gd name="T76" fmla="*/ 115888 w 426"/>
                  <a:gd name="T77" fmla="*/ 159323 h 435"/>
                  <a:gd name="T78" fmla="*/ 158869 w 426"/>
                  <a:gd name="T79" fmla="*/ 115822 h 43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26" h="435">
                    <a:moveTo>
                      <a:pt x="345" y="213"/>
                    </a:moveTo>
                    <a:lnTo>
                      <a:pt x="345" y="213"/>
                    </a:lnTo>
                    <a:cubicBezTo>
                      <a:pt x="345" y="284"/>
                      <a:pt x="284" y="346"/>
                      <a:pt x="213" y="346"/>
                    </a:cubicBezTo>
                    <a:cubicBezTo>
                      <a:pt x="142" y="346"/>
                      <a:pt x="79" y="284"/>
                      <a:pt x="79" y="213"/>
                    </a:cubicBezTo>
                    <a:cubicBezTo>
                      <a:pt x="79" y="203"/>
                      <a:pt x="88" y="203"/>
                      <a:pt x="88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363"/>
                      <a:pt x="0" y="363"/>
                      <a:pt x="0" y="363"/>
                    </a:cubicBezTo>
                    <a:cubicBezTo>
                      <a:pt x="0" y="399"/>
                      <a:pt x="26" y="434"/>
                      <a:pt x="62" y="434"/>
                    </a:cubicBezTo>
                    <a:cubicBezTo>
                      <a:pt x="363" y="434"/>
                      <a:pt x="363" y="434"/>
                      <a:pt x="363" y="434"/>
                    </a:cubicBezTo>
                    <a:cubicBezTo>
                      <a:pt x="398" y="434"/>
                      <a:pt x="425" y="399"/>
                      <a:pt x="425" y="363"/>
                    </a:cubicBezTo>
                    <a:cubicBezTo>
                      <a:pt x="425" y="195"/>
                      <a:pt x="425" y="195"/>
                      <a:pt x="425" y="195"/>
                    </a:cubicBezTo>
                    <a:cubicBezTo>
                      <a:pt x="337" y="195"/>
                      <a:pt x="337" y="195"/>
                      <a:pt x="337" y="195"/>
                    </a:cubicBezTo>
                    <a:cubicBezTo>
                      <a:pt x="337" y="203"/>
                      <a:pt x="345" y="203"/>
                      <a:pt x="345" y="213"/>
                    </a:cubicBezTo>
                    <a:close/>
                    <a:moveTo>
                      <a:pt x="363" y="0"/>
                    </a:moveTo>
                    <a:lnTo>
                      <a:pt x="363" y="0"/>
                    </a:lnTo>
                    <a:cubicBezTo>
                      <a:pt x="62" y="0"/>
                      <a:pt x="62" y="0"/>
                      <a:pt x="62" y="0"/>
                    </a:cubicBezTo>
                    <a:cubicBezTo>
                      <a:pt x="26" y="0"/>
                      <a:pt x="0" y="36"/>
                      <a:pt x="0" y="71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106" y="142"/>
                      <a:pt x="106" y="142"/>
                      <a:pt x="106" y="142"/>
                    </a:cubicBezTo>
                    <a:cubicBezTo>
                      <a:pt x="132" y="106"/>
                      <a:pt x="168" y="89"/>
                      <a:pt x="213" y="89"/>
                    </a:cubicBezTo>
                    <a:cubicBezTo>
                      <a:pt x="257" y="89"/>
                      <a:pt x="292" y="106"/>
                      <a:pt x="319" y="142"/>
                    </a:cubicBezTo>
                    <a:cubicBezTo>
                      <a:pt x="425" y="142"/>
                      <a:pt x="425" y="142"/>
                      <a:pt x="425" y="142"/>
                    </a:cubicBezTo>
                    <a:cubicBezTo>
                      <a:pt x="425" y="71"/>
                      <a:pt x="425" y="71"/>
                      <a:pt x="425" y="71"/>
                    </a:cubicBezTo>
                    <a:cubicBezTo>
                      <a:pt x="425" y="36"/>
                      <a:pt x="398" y="0"/>
                      <a:pt x="363" y="0"/>
                    </a:cubicBezTo>
                    <a:close/>
                    <a:moveTo>
                      <a:pt x="390" y="89"/>
                    </a:moveTo>
                    <a:lnTo>
                      <a:pt x="390" y="89"/>
                    </a:lnTo>
                    <a:cubicBezTo>
                      <a:pt x="390" y="89"/>
                      <a:pt x="390" y="97"/>
                      <a:pt x="381" y="97"/>
                    </a:cubicBezTo>
                    <a:cubicBezTo>
                      <a:pt x="345" y="97"/>
                      <a:pt x="345" y="97"/>
                      <a:pt x="345" y="97"/>
                    </a:cubicBezTo>
                    <a:cubicBezTo>
                      <a:pt x="337" y="97"/>
                      <a:pt x="328" y="89"/>
                      <a:pt x="328" y="89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8" y="44"/>
                      <a:pt x="337" y="36"/>
                      <a:pt x="345" y="36"/>
                    </a:cubicBezTo>
                    <a:cubicBezTo>
                      <a:pt x="381" y="36"/>
                      <a:pt x="381" y="36"/>
                      <a:pt x="381" y="36"/>
                    </a:cubicBezTo>
                    <a:cubicBezTo>
                      <a:pt x="390" y="36"/>
                      <a:pt x="390" y="44"/>
                      <a:pt x="390" y="53"/>
                    </a:cubicBezTo>
                    <a:lnTo>
                      <a:pt x="390" y="89"/>
                    </a:lnTo>
                    <a:close/>
                    <a:moveTo>
                      <a:pt x="292" y="213"/>
                    </a:moveTo>
                    <a:lnTo>
                      <a:pt x="292" y="213"/>
                    </a:lnTo>
                    <a:cubicBezTo>
                      <a:pt x="292" y="168"/>
                      <a:pt x="257" y="133"/>
                      <a:pt x="213" y="133"/>
                    </a:cubicBezTo>
                    <a:cubicBezTo>
                      <a:pt x="168" y="133"/>
                      <a:pt x="132" y="168"/>
                      <a:pt x="132" y="213"/>
                    </a:cubicBezTo>
                    <a:cubicBezTo>
                      <a:pt x="132" y="257"/>
                      <a:pt x="168" y="293"/>
                      <a:pt x="213" y="293"/>
                    </a:cubicBezTo>
                    <a:cubicBezTo>
                      <a:pt x="257" y="293"/>
                      <a:pt x="292" y="257"/>
                      <a:pt x="292" y="2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6B5556F-D66C-4821-A75E-D0E3E2BC4435}"/>
              </a:ext>
            </a:extLst>
          </p:cNvPr>
          <p:cNvGrpSpPr/>
          <p:nvPr userDrawn="1"/>
        </p:nvGrpSpPr>
        <p:grpSpPr>
          <a:xfrm>
            <a:off x="10027115" y="6409849"/>
            <a:ext cx="1794606" cy="276999"/>
            <a:chOff x="361913" y="6408848"/>
            <a:chExt cx="1794606" cy="276999"/>
          </a:xfrm>
        </p:grpSpPr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C1CA48A9-87B8-477F-894B-B757E3A86C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913" y="6479934"/>
              <a:ext cx="121482" cy="119439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BB7AD9F-FADE-4BDF-A6D3-BF1B76BD38F1}"/>
                </a:ext>
              </a:extLst>
            </p:cNvPr>
            <p:cNvSpPr txBox="1"/>
            <p:nvPr/>
          </p:nvSpPr>
          <p:spPr>
            <a:xfrm>
              <a:off x="435535" y="6408848"/>
              <a:ext cx="17209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solidFill>
                    <a:schemeClr val="bg1">
                      <a:lumMod val="85000"/>
                    </a:schemeClr>
                  </a:solidFill>
                  <a:cs typeface="Segoe UI" panose="020B0502040204020203" pitchFamily="34" charset="0"/>
                </a:rPr>
                <a:t>2019 All Rights Reserved</a:t>
              </a:r>
              <a:endParaRPr lang="id-ID" sz="1200" b="0" dirty="0">
                <a:solidFill>
                  <a:schemeClr val="bg1">
                    <a:lumMod val="85000"/>
                  </a:schemeClr>
                </a:solidFill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7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>
            <a:lumMod val="9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0CEAFE1-A547-4D8F-9518-AF3704BEDDE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19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0CEAFE1-A547-4D8F-9518-AF3704BEDDE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28699"/>
            <a:ext cx="12191999" cy="5143501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6867791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E045DC-A0C8-4A3E-9D5D-5009BBA360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8970" y="775399"/>
            <a:ext cx="7120414" cy="6082601"/>
          </a:xfrm>
          <a:custGeom>
            <a:avLst/>
            <a:gdLst>
              <a:gd name="connsiteX0" fmla="*/ 0 w 7120414"/>
              <a:gd name="connsiteY0" fmla="*/ 0 h 6082601"/>
              <a:gd name="connsiteX1" fmla="*/ 7120414 w 7120414"/>
              <a:gd name="connsiteY1" fmla="*/ 0 h 6082601"/>
              <a:gd name="connsiteX2" fmla="*/ 7120414 w 7120414"/>
              <a:gd name="connsiteY2" fmla="*/ 6082601 h 6082601"/>
              <a:gd name="connsiteX3" fmla="*/ 0 w 7120414"/>
              <a:gd name="connsiteY3" fmla="*/ 6082601 h 608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0414" h="6082601">
                <a:moveTo>
                  <a:pt x="0" y="0"/>
                </a:moveTo>
                <a:lnTo>
                  <a:pt x="7120414" y="0"/>
                </a:lnTo>
                <a:lnTo>
                  <a:pt x="7120414" y="6082601"/>
                </a:lnTo>
                <a:lnTo>
                  <a:pt x="0" y="6082601"/>
                </a:lnTo>
                <a:close/>
              </a:path>
            </a:pathLst>
          </a:custGeom>
          <a:effectLst>
            <a:outerShdw blurRad="304800" sx="104000" sy="104000" algn="ctr" rotWithShape="0">
              <a:schemeClr val="bg1">
                <a:lumMod val="65000"/>
                <a:alpha val="26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5557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0CEAFE1-A547-4D8F-9518-AF3704BEDDE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2478EE-1826-4AAC-9060-6E74241D48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797608" y="365193"/>
            <a:ext cx="5620639" cy="6492807"/>
          </a:xfrm>
          <a:custGeom>
            <a:avLst/>
            <a:gdLst>
              <a:gd name="connsiteX0" fmla="*/ 0 w 5620639"/>
              <a:gd name="connsiteY0" fmla="*/ 0 h 6492807"/>
              <a:gd name="connsiteX1" fmla="*/ 5620639 w 5620639"/>
              <a:gd name="connsiteY1" fmla="*/ 0 h 6492807"/>
              <a:gd name="connsiteX2" fmla="*/ 5620639 w 5620639"/>
              <a:gd name="connsiteY2" fmla="*/ 6492807 h 6492807"/>
              <a:gd name="connsiteX3" fmla="*/ 0 w 5620639"/>
              <a:gd name="connsiteY3" fmla="*/ 6492807 h 649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0639" h="6492807">
                <a:moveTo>
                  <a:pt x="0" y="0"/>
                </a:moveTo>
                <a:lnTo>
                  <a:pt x="5620639" y="0"/>
                </a:lnTo>
                <a:lnTo>
                  <a:pt x="5620639" y="6492807"/>
                </a:lnTo>
                <a:lnTo>
                  <a:pt x="0" y="649280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0056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0CEAFE1-A547-4D8F-9518-AF3704BEDDE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5689190-519F-48DC-B4E2-CF85065DE8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19824" y="2041516"/>
            <a:ext cx="2252787" cy="1129387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AA4748C-6CAD-4D64-BE23-45B3DB74C84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71386" y="4840060"/>
            <a:ext cx="2252787" cy="1129385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96764-BA9A-4795-A0D3-E4E16D1CDA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45605" y="3440789"/>
            <a:ext cx="2252787" cy="1129386"/>
          </a:xfrm>
          <a:prstGeom prst="round1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988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5" grpId="0" animBg="1"/>
      <p:bldP spid="1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975014D-8888-4996-927A-8A48A5335F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96475D6-CD1D-49DB-B1A5-84606A10B10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4357" y="989927"/>
            <a:ext cx="5256664" cy="3492364"/>
          </a:xfrm>
          <a:custGeom>
            <a:avLst/>
            <a:gdLst>
              <a:gd name="connsiteX0" fmla="*/ 0 w 5256664"/>
              <a:gd name="connsiteY0" fmla="*/ 0 h 3492364"/>
              <a:gd name="connsiteX1" fmla="*/ 5256664 w 5256664"/>
              <a:gd name="connsiteY1" fmla="*/ 0 h 3492364"/>
              <a:gd name="connsiteX2" fmla="*/ 5256664 w 5256664"/>
              <a:gd name="connsiteY2" fmla="*/ 3492364 h 3492364"/>
              <a:gd name="connsiteX3" fmla="*/ 0 w 5256664"/>
              <a:gd name="connsiteY3" fmla="*/ 3492364 h 34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6664" h="3492364">
                <a:moveTo>
                  <a:pt x="0" y="0"/>
                </a:moveTo>
                <a:lnTo>
                  <a:pt x="5256664" y="0"/>
                </a:lnTo>
                <a:lnTo>
                  <a:pt x="5256664" y="3492364"/>
                </a:lnTo>
                <a:lnTo>
                  <a:pt x="0" y="3492364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60DDED-3ED3-41CB-B286-2408B1EBCC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30594" y="1254824"/>
            <a:ext cx="5250426" cy="5250426"/>
          </a:xfrm>
          <a:custGeom>
            <a:avLst/>
            <a:gdLst>
              <a:gd name="connsiteX0" fmla="*/ 2625213 w 5250426"/>
              <a:gd name="connsiteY0" fmla="*/ 0 h 5250426"/>
              <a:gd name="connsiteX1" fmla="*/ 5250426 w 5250426"/>
              <a:gd name="connsiteY1" fmla="*/ 2625213 h 5250426"/>
              <a:gd name="connsiteX2" fmla="*/ 2625213 w 5250426"/>
              <a:gd name="connsiteY2" fmla="*/ 5250426 h 5250426"/>
              <a:gd name="connsiteX3" fmla="*/ 0 w 5250426"/>
              <a:gd name="connsiteY3" fmla="*/ 2625213 h 5250426"/>
              <a:gd name="connsiteX4" fmla="*/ 2625213 w 5250426"/>
              <a:gd name="connsiteY4" fmla="*/ 0 h 525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0426" h="5250426">
                <a:moveTo>
                  <a:pt x="2625213" y="0"/>
                </a:moveTo>
                <a:cubicBezTo>
                  <a:pt x="4075078" y="0"/>
                  <a:pt x="5250426" y="1175348"/>
                  <a:pt x="5250426" y="2625213"/>
                </a:cubicBezTo>
                <a:cubicBezTo>
                  <a:pt x="5250426" y="4075078"/>
                  <a:pt x="4075078" y="5250426"/>
                  <a:pt x="2625213" y="5250426"/>
                </a:cubicBezTo>
                <a:cubicBezTo>
                  <a:pt x="1175348" y="5250426"/>
                  <a:pt x="0" y="4075078"/>
                  <a:pt x="0" y="2625213"/>
                </a:cubicBezTo>
                <a:cubicBezTo>
                  <a:pt x="0" y="1175348"/>
                  <a:pt x="1175348" y="0"/>
                  <a:pt x="2625213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30E8BF2-5379-4429-A8BC-7FE156B409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49184" y="4751684"/>
            <a:ext cx="4077393" cy="1741374"/>
          </a:xfrm>
          <a:custGeom>
            <a:avLst/>
            <a:gdLst>
              <a:gd name="connsiteX0" fmla="*/ 0 w 4077393"/>
              <a:gd name="connsiteY0" fmla="*/ 0 h 1741374"/>
              <a:gd name="connsiteX1" fmla="*/ 4077393 w 4077393"/>
              <a:gd name="connsiteY1" fmla="*/ 0 h 1741374"/>
              <a:gd name="connsiteX2" fmla="*/ 4077393 w 4077393"/>
              <a:gd name="connsiteY2" fmla="*/ 1741374 h 1741374"/>
              <a:gd name="connsiteX3" fmla="*/ 0 w 4077393"/>
              <a:gd name="connsiteY3" fmla="*/ 1741374 h 174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7393" h="1741374">
                <a:moveTo>
                  <a:pt x="0" y="0"/>
                </a:moveTo>
                <a:lnTo>
                  <a:pt x="4077393" y="0"/>
                </a:lnTo>
                <a:lnTo>
                  <a:pt x="4077393" y="1741374"/>
                </a:lnTo>
                <a:lnTo>
                  <a:pt x="0" y="1741374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86507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1DCC-D00A-2447-BC1F-F99E6E2A38BD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‹N°›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9901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47953D-5C31-4D76-BAD5-708AE8A2588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" y="0"/>
            <a:ext cx="12191988" cy="5048250"/>
          </a:xfrm>
          <a:custGeom>
            <a:avLst/>
            <a:gdLst>
              <a:gd name="connsiteX0" fmla="*/ 0 w 12191988"/>
              <a:gd name="connsiteY0" fmla="*/ 0 h 5048250"/>
              <a:gd name="connsiteX1" fmla="*/ 12191988 w 12191988"/>
              <a:gd name="connsiteY1" fmla="*/ 0 h 5048250"/>
              <a:gd name="connsiteX2" fmla="*/ 12191988 w 12191988"/>
              <a:gd name="connsiteY2" fmla="*/ 4804440 h 5048250"/>
              <a:gd name="connsiteX3" fmla="*/ 12172832 w 12191988"/>
              <a:gd name="connsiteY3" fmla="*/ 4899324 h 5048250"/>
              <a:gd name="connsiteX4" fmla="*/ 11948154 w 12191988"/>
              <a:gd name="connsiteY4" fmla="*/ 5048250 h 5048250"/>
              <a:gd name="connsiteX5" fmla="*/ 11704314 w 12191988"/>
              <a:gd name="connsiteY5" fmla="*/ 4804410 h 5048250"/>
              <a:gd name="connsiteX6" fmla="*/ 11704314 w 12191988"/>
              <a:gd name="connsiteY6" fmla="*/ 4072890 h 5048250"/>
              <a:gd name="connsiteX7" fmla="*/ 11460474 w 12191988"/>
              <a:gd name="connsiteY7" fmla="*/ 3829050 h 5048250"/>
              <a:gd name="connsiteX8" fmla="*/ 11216634 w 12191988"/>
              <a:gd name="connsiteY8" fmla="*/ 4072890 h 5048250"/>
              <a:gd name="connsiteX9" fmla="*/ 11216634 w 12191988"/>
              <a:gd name="connsiteY9" fmla="*/ 4804410 h 5048250"/>
              <a:gd name="connsiteX10" fmla="*/ 10972794 w 12191988"/>
              <a:gd name="connsiteY10" fmla="*/ 5048250 h 5048250"/>
              <a:gd name="connsiteX11" fmla="*/ 10728954 w 12191988"/>
              <a:gd name="connsiteY11" fmla="*/ 4804410 h 5048250"/>
              <a:gd name="connsiteX12" fmla="*/ 10728954 w 12191988"/>
              <a:gd name="connsiteY12" fmla="*/ 3139440 h 5048250"/>
              <a:gd name="connsiteX13" fmla="*/ 10485114 w 12191988"/>
              <a:gd name="connsiteY13" fmla="*/ 2895600 h 5048250"/>
              <a:gd name="connsiteX14" fmla="*/ 10241274 w 12191988"/>
              <a:gd name="connsiteY14" fmla="*/ 3139440 h 5048250"/>
              <a:gd name="connsiteX15" fmla="*/ 10241274 w 12191988"/>
              <a:gd name="connsiteY15" fmla="*/ 4804410 h 5048250"/>
              <a:gd name="connsiteX16" fmla="*/ 9997434 w 12191988"/>
              <a:gd name="connsiteY16" fmla="*/ 5048250 h 5048250"/>
              <a:gd name="connsiteX17" fmla="*/ 9753594 w 12191988"/>
              <a:gd name="connsiteY17" fmla="*/ 4804410 h 5048250"/>
              <a:gd name="connsiteX18" fmla="*/ 9753594 w 12191988"/>
              <a:gd name="connsiteY18" fmla="*/ 4330065 h 5048250"/>
              <a:gd name="connsiteX19" fmla="*/ 9509754 w 12191988"/>
              <a:gd name="connsiteY19" fmla="*/ 4086225 h 5048250"/>
              <a:gd name="connsiteX20" fmla="*/ 9265914 w 12191988"/>
              <a:gd name="connsiteY20" fmla="*/ 4330065 h 5048250"/>
              <a:gd name="connsiteX21" fmla="*/ 9265914 w 12191988"/>
              <a:gd name="connsiteY21" fmla="*/ 4804410 h 5048250"/>
              <a:gd name="connsiteX22" fmla="*/ 9022074 w 12191988"/>
              <a:gd name="connsiteY22" fmla="*/ 5048250 h 5048250"/>
              <a:gd name="connsiteX23" fmla="*/ 8778234 w 12191988"/>
              <a:gd name="connsiteY23" fmla="*/ 4804410 h 5048250"/>
              <a:gd name="connsiteX24" fmla="*/ 8778234 w 12191988"/>
              <a:gd name="connsiteY24" fmla="*/ 3920491 h 5048250"/>
              <a:gd name="connsiteX25" fmla="*/ 8534394 w 12191988"/>
              <a:gd name="connsiteY25" fmla="*/ 3676651 h 5048250"/>
              <a:gd name="connsiteX26" fmla="*/ 8290554 w 12191988"/>
              <a:gd name="connsiteY26" fmla="*/ 3920491 h 5048250"/>
              <a:gd name="connsiteX27" fmla="*/ 8290554 w 12191988"/>
              <a:gd name="connsiteY27" fmla="*/ 4804410 h 5048250"/>
              <a:gd name="connsiteX28" fmla="*/ 8046714 w 12191988"/>
              <a:gd name="connsiteY28" fmla="*/ 5048250 h 5048250"/>
              <a:gd name="connsiteX29" fmla="*/ 7802874 w 12191988"/>
              <a:gd name="connsiteY29" fmla="*/ 4804410 h 5048250"/>
              <a:gd name="connsiteX30" fmla="*/ 7802874 w 12191988"/>
              <a:gd name="connsiteY30" fmla="*/ 4606290 h 5048250"/>
              <a:gd name="connsiteX31" fmla="*/ 7559034 w 12191988"/>
              <a:gd name="connsiteY31" fmla="*/ 4362450 h 5048250"/>
              <a:gd name="connsiteX32" fmla="*/ 7315194 w 12191988"/>
              <a:gd name="connsiteY32" fmla="*/ 4606290 h 5048250"/>
              <a:gd name="connsiteX33" fmla="*/ 7315194 w 12191988"/>
              <a:gd name="connsiteY33" fmla="*/ 4804410 h 5048250"/>
              <a:gd name="connsiteX34" fmla="*/ 7071354 w 12191988"/>
              <a:gd name="connsiteY34" fmla="*/ 5048250 h 5048250"/>
              <a:gd name="connsiteX35" fmla="*/ 6827514 w 12191988"/>
              <a:gd name="connsiteY35" fmla="*/ 4804410 h 5048250"/>
              <a:gd name="connsiteX36" fmla="*/ 6827514 w 12191988"/>
              <a:gd name="connsiteY36" fmla="*/ 3444241 h 5048250"/>
              <a:gd name="connsiteX37" fmla="*/ 6583674 w 12191988"/>
              <a:gd name="connsiteY37" fmla="*/ 3200401 h 5048250"/>
              <a:gd name="connsiteX38" fmla="*/ 6339834 w 12191988"/>
              <a:gd name="connsiteY38" fmla="*/ 3444241 h 5048250"/>
              <a:gd name="connsiteX39" fmla="*/ 6339834 w 12191988"/>
              <a:gd name="connsiteY39" fmla="*/ 4804410 h 5048250"/>
              <a:gd name="connsiteX40" fmla="*/ 6095995 w 12191988"/>
              <a:gd name="connsiteY40" fmla="*/ 5048250 h 5048250"/>
              <a:gd name="connsiteX41" fmla="*/ 5852155 w 12191988"/>
              <a:gd name="connsiteY41" fmla="*/ 4804410 h 5048250"/>
              <a:gd name="connsiteX42" fmla="*/ 5852155 w 12191988"/>
              <a:gd name="connsiteY42" fmla="*/ 4072891 h 5048250"/>
              <a:gd name="connsiteX43" fmla="*/ 5608315 w 12191988"/>
              <a:gd name="connsiteY43" fmla="*/ 3829051 h 5048250"/>
              <a:gd name="connsiteX44" fmla="*/ 5364474 w 12191988"/>
              <a:gd name="connsiteY44" fmla="*/ 4072891 h 5048250"/>
              <a:gd name="connsiteX45" fmla="*/ 5364474 w 12191988"/>
              <a:gd name="connsiteY45" fmla="*/ 4804425 h 5048250"/>
              <a:gd name="connsiteX46" fmla="*/ 5345317 w 12191988"/>
              <a:gd name="connsiteY46" fmla="*/ 4899324 h 5048250"/>
              <a:gd name="connsiteX47" fmla="*/ 5120638 w 12191988"/>
              <a:gd name="connsiteY47" fmla="*/ 5048250 h 5048250"/>
              <a:gd name="connsiteX48" fmla="*/ 4876797 w 12191988"/>
              <a:gd name="connsiteY48" fmla="*/ 4804410 h 5048250"/>
              <a:gd name="connsiteX49" fmla="*/ 4876795 w 12191988"/>
              <a:gd name="connsiteY49" fmla="*/ 4804421 h 5048250"/>
              <a:gd name="connsiteX50" fmla="*/ 4876795 w 12191988"/>
              <a:gd name="connsiteY50" fmla="*/ 3139442 h 5048250"/>
              <a:gd name="connsiteX51" fmla="*/ 4632956 w 12191988"/>
              <a:gd name="connsiteY51" fmla="*/ 2895602 h 5048250"/>
              <a:gd name="connsiteX52" fmla="*/ 4389116 w 12191988"/>
              <a:gd name="connsiteY52" fmla="*/ 3139442 h 5048250"/>
              <a:gd name="connsiteX53" fmla="*/ 4389116 w 12191988"/>
              <a:gd name="connsiteY53" fmla="*/ 4804410 h 5048250"/>
              <a:gd name="connsiteX54" fmla="*/ 4145279 w 12191988"/>
              <a:gd name="connsiteY54" fmla="*/ 5048250 h 5048250"/>
              <a:gd name="connsiteX55" fmla="*/ 3920601 w 12191988"/>
              <a:gd name="connsiteY55" fmla="*/ 4899324 h 5048250"/>
              <a:gd name="connsiteX56" fmla="*/ 3901439 w 12191988"/>
              <a:gd name="connsiteY56" fmla="*/ 4804411 h 5048250"/>
              <a:gd name="connsiteX57" fmla="*/ 3901436 w 12191988"/>
              <a:gd name="connsiteY57" fmla="*/ 4804429 h 5048250"/>
              <a:gd name="connsiteX58" fmla="*/ 3901436 w 12191988"/>
              <a:gd name="connsiteY58" fmla="*/ 4501515 h 5048250"/>
              <a:gd name="connsiteX59" fmla="*/ 3657596 w 12191988"/>
              <a:gd name="connsiteY59" fmla="*/ 4257675 h 5048250"/>
              <a:gd name="connsiteX60" fmla="*/ 3413756 w 12191988"/>
              <a:gd name="connsiteY60" fmla="*/ 4501515 h 5048250"/>
              <a:gd name="connsiteX61" fmla="*/ 3413756 w 12191988"/>
              <a:gd name="connsiteY61" fmla="*/ 4804430 h 5048250"/>
              <a:gd name="connsiteX62" fmla="*/ 3394599 w 12191988"/>
              <a:gd name="connsiteY62" fmla="*/ 4899324 h 5048250"/>
              <a:gd name="connsiteX63" fmla="*/ 3169919 w 12191988"/>
              <a:gd name="connsiteY63" fmla="*/ 5048250 h 5048250"/>
              <a:gd name="connsiteX64" fmla="*/ 2945242 w 12191988"/>
              <a:gd name="connsiteY64" fmla="*/ 4899324 h 5048250"/>
              <a:gd name="connsiteX65" fmla="*/ 2926081 w 12191988"/>
              <a:gd name="connsiteY65" fmla="*/ 4804411 h 5048250"/>
              <a:gd name="connsiteX66" fmla="*/ 2926076 w 12191988"/>
              <a:gd name="connsiteY66" fmla="*/ 4804434 h 5048250"/>
              <a:gd name="connsiteX67" fmla="*/ 2926076 w 12191988"/>
              <a:gd name="connsiteY67" fmla="*/ 3691892 h 5048250"/>
              <a:gd name="connsiteX68" fmla="*/ 2682236 w 12191988"/>
              <a:gd name="connsiteY68" fmla="*/ 3448051 h 5048250"/>
              <a:gd name="connsiteX69" fmla="*/ 2438396 w 12191988"/>
              <a:gd name="connsiteY69" fmla="*/ 3691892 h 5048250"/>
              <a:gd name="connsiteX70" fmla="*/ 2438396 w 12191988"/>
              <a:gd name="connsiteY70" fmla="*/ 4804433 h 5048250"/>
              <a:gd name="connsiteX71" fmla="*/ 2419239 w 12191988"/>
              <a:gd name="connsiteY71" fmla="*/ 4899324 h 5048250"/>
              <a:gd name="connsiteX72" fmla="*/ 2194561 w 12191988"/>
              <a:gd name="connsiteY72" fmla="*/ 5048250 h 5048250"/>
              <a:gd name="connsiteX73" fmla="*/ 1969881 w 12191988"/>
              <a:gd name="connsiteY73" fmla="*/ 4899324 h 5048250"/>
              <a:gd name="connsiteX74" fmla="*/ 1950719 w 12191988"/>
              <a:gd name="connsiteY74" fmla="*/ 4804411 h 5048250"/>
              <a:gd name="connsiteX75" fmla="*/ 1950716 w 12191988"/>
              <a:gd name="connsiteY75" fmla="*/ 4804427 h 5048250"/>
              <a:gd name="connsiteX76" fmla="*/ 1950716 w 12191988"/>
              <a:gd name="connsiteY76" fmla="*/ 4330065 h 5048250"/>
              <a:gd name="connsiteX77" fmla="*/ 1706876 w 12191988"/>
              <a:gd name="connsiteY77" fmla="*/ 4086227 h 5048250"/>
              <a:gd name="connsiteX78" fmla="*/ 1463036 w 12191988"/>
              <a:gd name="connsiteY78" fmla="*/ 4330065 h 5048250"/>
              <a:gd name="connsiteX79" fmla="*/ 1463036 w 12191988"/>
              <a:gd name="connsiteY79" fmla="*/ 4804428 h 5048250"/>
              <a:gd name="connsiteX80" fmla="*/ 1443877 w 12191988"/>
              <a:gd name="connsiteY80" fmla="*/ 4899324 h 5048250"/>
              <a:gd name="connsiteX81" fmla="*/ 1219200 w 12191988"/>
              <a:gd name="connsiteY81" fmla="*/ 5048250 h 5048250"/>
              <a:gd name="connsiteX82" fmla="*/ 994522 w 12191988"/>
              <a:gd name="connsiteY82" fmla="*/ 4899324 h 5048250"/>
              <a:gd name="connsiteX83" fmla="*/ 975360 w 12191988"/>
              <a:gd name="connsiteY83" fmla="*/ 4804411 h 5048250"/>
              <a:gd name="connsiteX84" fmla="*/ 975356 w 12191988"/>
              <a:gd name="connsiteY84" fmla="*/ 4804431 h 5048250"/>
              <a:gd name="connsiteX85" fmla="*/ 975356 w 12191988"/>
              <a:gd name="connsiteY85" fmla="*/ 3920492 h 5048250"/>
              <a:gd name="connsiteX86" fmla="*/ 731516 w 12191988"/>
              <a:gd name="connsiteY86" fmla="*/ 3676652 h 5048250"/>
              <a:gd name="connsiteX87" fmla="*/ 487676 w 12191988"/>
              <a:gd name="connsiteY87" fmla="*/ 3920492 h 5048250"/>
              <a:gd name="connsiteX88" fmla="*/ 487676 w 12191988"/>
              <a:gd name="connsiteY88" fmla="*/ 4804431 h 5048250"/>
              <a:gd name="connsiteX89" fmla="*/ 468518 w 12191988"/>
              <a:gd name="connsiteY89" fmla="*/ 4899324 h 5048250"/>
              <a:gd name="connsiteX90" fmla="*/ 243840 w 12191988"/>
              <a:gd name="connsiteY90" fmla="*/ 5048250 h 5048250"/>
              <a:gd name="connsiteX91" fmla="*/ 0 w 12191988"/>
              <a:gd name="connsiteY91" fmla="*/ 4804410 h 504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2191988" h="5048250">
                <a:moveTo>
                  <a:pt x="0" y="0"/>
                </a:moveTo>
                <a:lnTo>
                  <a:pt x="12191988" y="0"/>
                </a:lnTo>
                <a:lnTo>
                  <a:pt x="12191988" y="4804440"/>
                </a:lnTo>
                <a:lnTo>
                  <a:pt x="12172832" y="4899324"/>
                </a:lnTo>
                <a:cubicBezTo>
                  <a:pt x="12135815" y="4986842"/>
                  <a:pt x="12049156" y="5048250"/>
                  <a:pt x="11948154" y="5048250"/>
                </a:cubicBezTo>
                <a:cubicBezTo>
                  <a:pt x="11813485" y="5048250"/>
                  <a:pt x="11704314" y="4939079"/>
                  <a:pt x="11704314" y="4804410"/>
                </a:cubicBezTo>
                <a:lnTo>
                  <a:pt x="11704314" y="4072890"/>
                </a:lnTo>
                <a:cubicBezTo>
                  <a:pt x="11704314" y="3938221"/>
                  <a:pt x="11595143" y="3829050"/>
                  <a:pt x="11460474" y="3829050"/>
                </a:cubicBezTo>
                <a:cubicBezTo>
                  <a:pt x="11325805" y="3829050"/>
                  <a:pt x="11216634" y="3938221"/>
                  <a:pt x="11216634" y="4072890"/>
                </a:cubicBezTo>
                <a:lnTo>
                  <a:pt x="11216634" y="4804410"/>
                </a:lnTo>
                <a:cubicBezTo>
                  <a:pt x="11216634" y="4939079"/>
                  <a:pt x="11107463" y="5048250"/>
                  <a:pt x="10972794" y="5048250"/>
                </a:cubicBezTo>
                <a:cubicBezTo>
                  <a:pt x="10838125" y="5048250"/>
                  <a:pt x="10728954" y="4939079"/>
                  <a:pt x="10728954" y="4804410"/>
                </a:cubicBezTo>
                <a:lnTo>
                  <a:pt x="10728954" y="3139440"/>
                </a:lnTo>
                <a:cubicBezTo>
                  <a:pt x="10728954" y="3004772"/>
                  <a:pt x="10619783" y="2895600"/>
                  <a:pt x="10485114" y="2895600"/>
                </a:cubicBezTo>
                <a:cubicBezTo>
                  <a:pt x="10350445" y="2895600"/>
                  <a:pt x="10241274" y="3004772"/>
                  <a:pt x="10241274" y="3139440"/>
                </a:cubicBezTo>
                <a:lnTo>
                  <a:pt x="10241274" y="4804410"/>
                </a:lnTo>
                <a:cubicBezTo>
                  <a:pt x="10241274" y="4939079"/>
                  <a:pt x="10132103" y="5048250"/>
                  <a:pt x="9997434" y="5048250"/>
                </a:cubicBezTo>
                <a:cubicBezTo>
                  <a:pt x="9862765" y="5048250"/>
                  <a:pt x="9753594" y="4939079"/>
                  <a:pt x="9753594" y="4804410"/>
                </a:cubicBezTo>
                <a:lnTo>
                  <a:pt x="9753594" y="4330065"/>
                </a:lnTo>
                <a:cubicBezTo>
                  <a:pt x="9753594" y="4195396"/>
                  <a:pt x="9644423" y="4086225"/>
                  <a:pt x="9509754" y="4086225"/>
                </a:cubicBezTo>
                <a:cubicBezTo>
                  <a:pt x="9375085" y="4086225"/>
                  <a:pt x="9265914" y="4195396"/>
                  <a:pt x="9265914" y="4330065"/>
                </a:cubicBezTo>
                <a:lnTo>
                  <a:pt x="9265914" y="4804410"/>
                </a:lnTo>
                <a:cubicBezTo>
                  <a:pt x="9265914" y="4939079"/>
                  <a:pt x="9156743" y="5048250"/>
                  <a:pt x="9022074" y="5048250"/>
                </a:cubicBezTo>
                <a:cubicBezTo>
                  <a:pt x="8887405" y="5048250"/>
                  <a:pt x="8778234" y="4939079"/>
                  <a:pt x="8778234" y="4804410"/>
                </a:cubicBezTo>
                <a:lnTo>
                  <a:pt x="8778234" y="3920491"/>
                </a:lnTo>
                <a:cubicBezTo>
                  <a:pt x="8778234" y="3785822"/>
                  <a:pt x="8669063" y="3676651"/>
                  <a:pt x="8534394" y="3676651"/>
                </a:cubicBezTo>
                <a:cubicBezTo>
                  <a:pt x="8399725" y="3676651"/>
                  <a:pt x="8290554" y="3785822"/>
                  <a:pt x="8290554" y="3920491"/>
                </a:cubicBezTo>
                <a:lnTo>
                  <a:pt x="8290554" y="4804410"/>
                </a:lnTo>
                <a:cubicBezTo>
                  <a:pt x="8290554" y="4939079"/>
                  <a:pt x="8181383" y="5048250"/>
                  <a:pt x="8046714" y="5048250"/>
                </a:cubicBezTo>
                <a:cubicBezTo>
                  <a:pt x="7912045" y="5048250"/>
                  <a:pt x="7802874" y="4939079"/>
                  <a:pt x="7802874" y="4804410"/>
                </a:cubicBezTo>
                <a:lnTo>
                  <a:pt x="7802874" y="4606290"/>
                </a:lnTo>
                <a:cubicBezTo>
                  <a:pt x="7802874" y="4471621"/>
                  <a:pt x="7693703" y="4362450"/>
                  <a:pt x="7559034" y="4362450"/>
                </a:cubicBezTo>
                <a:cubicBezTo>
                  <a:pt x="7424365" y="4362450"/>
                  <a:pt x="7315194" y="4471621"/>
                  <a:pt x="7315194" y="4606290"/>
                </a:cubicBezTo>
                <a:lnTo>
                  <a:pt x="7315194" y="4804410"/>
                </a:lnTo>
                <a:cubicBezTo>
                  <a:pt x="7315194" y="4939079"/>
                  <a:pt x="7206023" y="5048250"/>
                  <a:pt x="7071354" y="5048250"/>
                </a:cubicBezTo>
                <a:cubicBezTo>
                  <a:pt x="6936685" y="5048250"/>
                  <a:pt x="6827514" y="4939079"/>
                  <a:pt x="6827514" y="4804410"/>
                </a:cubicBezTo>
                <a:lnTo>
                  <a:pt x="6827514" y="3444241"/>
                </a:lnTo>
                <a:cubicBezTo>
                  <a:pt x="6827514" y="3309572"/>
                  <a:pt x="6718343" y="3200401"/>
                  <a:pt x="6583674" y="3200401"/>
                </a:cubicBezTo>
                <a:cubicBezTo>
                  <a:pt x="6449005" y="3200401"/>
                  <a:pt x="6339834" y="3309572"/>
                  <a:pt x="6339834" y="3444241"/>
                </a:cubicBezTo>
                <a:lnTo>
                  <a:pt x="6339834" y="4804410"/>
                </a:lnTo>
                <a:cubicBezTo>
                  <a:pt x="6339834" y="4939079"/>
                  <a:pt x="6230663" y="5048250"/>
                  <a:pt x="6095995" y="5048250"/>
                </a:cubicBezTo>
                <a:cubicBezTo>
                  <a:pt x="5961326" y="5048250"/>
                  <a:pt x="5852155" y="4939079"/>
                  <a:pt x="5852155" y="4804410"/>
                </a:cubicBezTo>
                <a:lnTo>
                  <a:pt x="5852155" y="4072891"/>
                </a:lnTo>
                <a:cubicBezTo>
                  <a:pt x="5852155" y="3938223"/>
                  <a:pt x="5742984" y="3829051"/>
                  <a:pt x="5608315" y="3829051"/>
                </a:cubicBezTo>
                <a:cubicBezTo>
                  <a:pt x="5473647" y="3829051"/>
                  <a:pt x="5364474" y="3938223"/>
                  <a:pt x="5364474" y="4072891"/>
                </a:cubicBezTo>
                <a:lnTo>
                  <a:pt x="5364474" y="4804425"/>
                </a:lnTo>
                <a:lnTo>
                  <a:pt x="5345317" y="4899324"/>
                </a:lnTo>
                <a:cubicBezTo>
                  <a:pt x="5308299" y="4986842"/>
                  <a:pt x="5221639" y="5048250"/>
                  <a:pt x="5120638" y="5048250"/>
                </a:cubicBezTo>
                <a:cubicBezTo>
                  <a:pt x="4985968" y="5048250"/>
                  <a:pt x="4876797" y="4939079"/>
                  <a:pt x="4876797" y="4804410"/>
                </a:cubicBezTo>
                <a:lnTo>
                  <a:pt x="4876795" y="4804421"/>
                </a:lnTo>
                <a:lnTo>
                  <a:pt x="4876795" y="3139442"/>
                </a:lnTo>
                <a:cubicBezTo>
                  <a:pt x="4876795" y="3004773"/>
                  <a:pt x="4767624" y="2895602"/>
                  <a:pt x="4632956" y="2895602"/>
                </a:cubicBezTo>
                <a:cubicBezTo>
                  <a:pt x="4498286" y="2895602"/>
                  <a:pt x="4389116" y="3004773"/>
                  <a:pt x="4389116" y="3139442"/>
                </a:cubicBezTo>
                <a:lnTo>
                  <a:pt x="4389116" y="4804410"/>
                </a:lnTo>
                <a:cubicBezTo>
                  <a:pt x="4389116" y="4939079"/>
                  <a:pt x="4279945" y="5048250"/>
                  <a:pt x="4145279" y="5048250"/>
                </a:cubicBezTo>
                <a:cubicBezTo>
                  <a:pt x="4044277" y="5048250"/>
                  <a:pt x="3957618" y="4986842"/>
                  <a:pt x="3920601" y="4899324"/>
                </a:cubicBezTo>
                <a:lnTo>
                  <a:pt x="3901439" y="4804411"/>
                </a:lnTo>
                <a:lnTo>
                  <a:pt x="3901436" y="4804429"/>
                </a:lnTo>
                <a:lnTo>
                  <a:pt x="3901436" y="4501515"/>
                </a:lnTo>
                <a:cubicBezTo>
                  <a:pt x="3901436" y="4366846"/>
                  <a:pt x="3792264" y="4257675"/>
                  <a:pt x="3657596" y="4257675"/>
                </a:cubicBezTo>
                <a:cubicBezTo>
                  <a:pt x="3522927" y="4257675"/>
                  <a:pt x="3413756" y="4366846"/>
                  <a:pt x="3413756" y="4501515"/>
                </a:cubicBezTo>
                <a:lnTo>
                  <a:pt x="3413756" y="4804430"/>
                </a:lnTo>
                <a:lnTo>
                  <a:pt x="3394599" y="4899324"/>
                </a:lnTo>
                <a:cubicBezTo>
                  <a:pt x="3357581" y="4986842"/>
                  <a:pt x="3270922" y="5048250"/>
                  <a:pt x="3169919" y="5048250"/>
                </a:cubicBezTo>
                <a:cubicBezTo>
                  <a:pt x="3068918" y="5048250"/>
                  <a:pt x="2982258" y="4986842"/>
                  <a:pt x="2945242" y="4899324"/>
                </a:cubicBezTo>
                <a:lnTo>
                  <a:pt x="2926081" y="4804411"/>
                </a:lnTo>
                <a:lnTo>
                  <a:pt x="2926076" y="4804434"/>
                </a:lnTo>
                <a:lnTo>
                  <a:pt x="2926076" y="3691892"/>
                </a:lnTo>
                <a:cubicBezTo>
                  <a:pt x="2926076" y="3557222"/>
                  <a:pt x="2816905" y="3448051"/>
                  <a:pt x="2682236" y="3448051"/>
                </a:cubicBezTo>
                <a:cubicBezTo>
                  <a:pt x="2547567" y="3448051"/>
                  <a:pt x="2438396" y="3557222"/>
                  <a:pt x="2438396" y="3691892"/>
                </a:cubicBezTo>
                <a:lnTo>
                  <a:pt x="2438396" y="4804433"/>
                </a:lnTo>
                <a:lnTo>
                  <a:pt x="2419239" y="4899324"/>
                </a:lnTo>
                <a:cubicBezTo>
                  <a:pt x="2382222" y="4986842"/>
                  <a:pt x="2295563" y="5048250"/>
                  <a:pt x="2194561" y="5048250"/>
                </a:cubicBezTo>
                <a:cubicBezTo>
                  <a:pt x="2093557" y="5048250"/>
                  <a:pt x="2006898" y="4986842"/>
                  <a:pt x="1969881" y="4899324"/>
                </a:cubicBezTo>
                <a:lnTo>
                  <a:pt x="1950719" y="4804411"/>
                </a:lnTo>
                <a:lnTo>
                  <a:pt x="1950716" y="4804427"/>
                </a:lnTo>
                <a:lnTo>
                  <a:pt x="1950716" y="4330065"/>
                </a:lnTo>
                <a:cubicBezTo>
                  <a:pt x="1950716" y="4195396"/>
                  <a:pt x="1841545" y="4086227"/>
                  <a:pt x="1706876" y="4086227"/>
                </a:cubicBezTo>
                <a:cubicBezTo>
                  <a:pt x="1572207" y="4086227"/>
                  <a:pt x="1463036" y="4195396"/>
                  <a:pt x="1463036" y="4330065"/>
                </a:cubicBezTo>
                <a:lnTo>
                  <a:pt x="1463036" y="4804428"/>
                </a:lnTo>
                <a:lnTo>
                  <a:pt x="1443877" y="4899324"/>
                </a:lnTo>
                <a:cubicBezTo>
                  <a:pt x="1406860" y="4986842"/>
                  <a:pt x="1320201" y="5048250"/>
                  <a:pt x="1219200" y="5048250"/>
                </a:cubicBezTo>
                <a:cubicBezTo>
                  <a:pt x="1118198" y="5048250"/>
                  <a:pt x="1031539" y="4986842"/>
                  <a:pt x="994522" y="4899324"/>
                </a:cubicBezTo>
                <a:lnTo>
                  <a:pt x="975360" y="4804411"/>
                </a:lnTo>
                <a:lnTo>
                  <a:pt x="975356" y="4804431"/>
                </a:lnTo>
                <a:lnTo>
                  <a:pt x="975356" y="3920492"/>
                </a:lnTo>
                <a:cubicBezTo>
                  <a:pt x="975356" y="3785823"/>
                  <a:pt x="866185" y="3676652"/>
                  <a:pt x="731516" y="3676652"/>
                </a:cubicBezTo>
                <a:cubicBezTo>
                  <a:pt x="596847" y="3676652"/>
                  <a:pt x="487676" y="3785823"/>
                  <a:pt x="487676" y="3920492"/>
                </a:cubicBezTo>
                <a:lnTo>
                  <a:pt x="487676" y="4804431"/>
                </a:lnTo>
                <a:lnTo>
                  <a:pt x="468518" y="4899324"/>
                </a:lnTo>
                <a:cubicBezTo>
                  <a:pt x="431501" y="4986842"/>
                  <a:pt x="344842" y="5048250"/>
                  <a:pt x="243840" y="5048250"/>
                </a:cubicBezTo>
                <a:cubicBezTo>
                  <a:pt x="109171" y="5048250"/>
                  <a:pt x="0" y="4939079"/>
                  <a:pt x="0" y="48044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lang="en-US" sz="18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Picture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097A93-D44C-4EAF-832C-4585D1A8F0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0447" y="0"/>
            <a:ext cx="11511553" cy="6858000"/>
          </a:xfrm>
          <a:custGeom>
            <a:avLst/>
            <a:gdLst>
              <a:gd name="connsiteX0" fmla="*/ 9879368 w 18390006"/>
              <a:gd name="connsiteY0" fmla="*/ 0 h 10972800"/>
              <a:gd name="connsiteX1" fmla="*/ 18390006 w 18390006"/>
              <a:gd name="connsiteY1" fmla="*/ 0 h 10972800"/>
              <a:gd name="connsiteX2" fmla="*/ 18390006 w 18390006"/>
              <a:gd name="connsiteY2" fmla="*/ 4161297 h 10972800"/>
              <a:gd name="connsiteX3" fmla="*/ 18171882 w 18390006"/>
              <a:gd name="connsiteY3" fmla="*/ 4724328 h 10972800"/>
              <a:gd name="connsiteX4" fmla="*/ 15791118 w 18390006"/>
              <a:gd name="connsiteY4" fmla="*/ 8274951 h 10972800"/>
              <a:gd name="connsiteX5" fmla="*/ 11484821 w 18390006"/>
              <a:gd name="connsiteY5" fmla="*/ 10952758 h 10972800"/>
              <a:gd name="connsiteX6" fmla="*/ 11422433 w 18390006"/>
              <a:gd name="connsiteY6" fmla="*/ 10972800 h 10972800"/>
              <a:gd name="connsiteX7" fmla="*/ 0 w 18390006"/>
              <a:gd name="connsiteY7" fmla="*/ 10972800 h 10972800"/>
              <a:gd name="connsiteX8" fmla="*/ 410397 w 18390006"/>
              <a:gd name="connsiteY8" fmla="*/ 10921746 h 10972800"/>
              <a:gd name="connsiteX9" fmla="*/ 6635113 w 18390006"/>
              <a:gd name="connsiteY9" fmla="*/ 7779392 h 10972800"/>
              <a:gd name="connsiteX10" fmla="*/ 9869111 w 18390006"/>
              <a:gd name="connsiteY10" fmla="*/ 455451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90006" h="10972800">
                <a:moveTo>
                  <a:pt x="9879368" y="0"/>
                </a:moveTo>
                <a:lnTo>
                  <a:pt x="18390006" y="0"/>
                </a:lnTo>
                <a:lnTo>
                  <a:pt x="18390006" y="4161297"/>
                </a:lnTo>
                <a:lnTo>
                  <a:pt x="18171882" y="4724328"/>
                </a:lnTo>
                <a:cubicBezTo>
                  <a:pt x="17620864" y="6038293"/>
                  <a:pt x="16817038" y="7246671"/>
                  <a:pt x="15791118" y="8274951"/>
                </a:cubicBezTo>
                <a:cubicBezTo>
                  <a:pt x="14569783" y="9499096"/>
                  <a:pt x="13092489" y="10409066"/>
                  <a:pt x="11484821" y="10952758"/>
                </a:cubicBezTo>
                <a:lnTo>
                  <a:pt x="11422433" y="10972800"/>
                </a:lnTo>
                <a:lnTo>
                  <a:pt x="0" y="10972800"/>
                </a:lnTo>
                <a:lnTo>
                  <a:pt x="410397" y="10921746"/>
                </a:lnTo>
                <a:cubicBezTo>
                  <a:pt x="2754337" y="10571278"/>
                  <a:pt x="4940902" y="9477501"/>
                  <a:pt x="6635113" y="7779392"/>
                </a:cubicBezTo>
                <a:cubicBezTo>
                  <a:pt x="8589972" y="5820035"/>
                  <a:pt x="9738742" y="3207028"/>
                  <a:pt x="9869111" y="4554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>
              <a:defRPr sz="22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0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532478" y="1339092"/>
            <a:ext cx="703222" cy="703222"/>
          </a:xfrm>
          <a:custGeom>
            <a:avLst/>
            <a:gdLst>
              <a:gd name="connsiteX0" fmla="*/ 186062 w 372124"/>
              <a:gd name="connsiteY0" fmla="*/ 0 h 372124"/>
              <a:gd name="connsiteX1" fmla="*/ 372124 w 372124"/>
              <a:gd name="connsiteY1" fmla="*/ 186062 h 372124"/>
              <a:gd name="connsiteX2" fmla="*/ 186062 w 372124"/>
              <a:gd name="connsiteY2" fmla="*/ 372124 h 372124"/>
              <a:gd name="connsiteX3" fmla="*/ 0 w 372124"/>
              <a:gd name="connsiteY3" fmla="*/ 186062 h 372124"/>
              <a:gd name="connsiteX4" fmla="*/ 186062 w 372124"/>
              <a:gd name="connsiteY4" fmla="*/ 0 h 37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124" h="372124">
                <a:moveTo>
                  <a:pt x="186062" y="0"/>
                </a:moveTo>
                <a:cubicBezTo>
                  <a:pt x="288821" y="0"/>
                  <a:pt x="372124" y="83303"/>
                  <a:pt x="372124" y="186062"/>
                </a:cubicBezTo>
                <a:cubicBezTo>
                  <a:pt x="372124" y="288821"/>
                  <a:pt x="288821" y="372124"/>
                  <a:pt x="186062" y="372124"/>
                </a:cubicBezTo>
                <a:cubicBezTo>
                  <a:pt x="83303" y="372124"/>
                  <a:pt x="0" y="288821"/>
                  <a:pt x="0" y="186062"/>
                </a:cubicBezTo>
                <a:cubicBezTo>
                  <a:pt x="0" y="83303"/>
                  <a:pt x="83303" y="0"/>
                  <a:pt x="1860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endParaRPr lang="id-ID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532478" y="2497957"/>
            <a:ext cx="703222" cy="703222"/>
          </a:xfrm>
          <a:custGeom>
            <a:avLst/>
            <a:gdLst>
              <a:gd name="connsiteX0" fmla="*/ 186062 w 372124"/>
              <a:gd name="connsiteY0" fmla="*/ 0 h 372124"/>
              <a:gd name="connsiteX1" fmla="*/ 372124 w 372124"/>
              <a:gd name="connsiteY1" fmla="*/ 186062 h 372124"/>
              <a:gd name="connsiteX2" fmla="*/ 186062 w 372124"/>
              <a:gd name="connsiteY2" fmla="*/ 372124 h 372124"/>
              <a:gd name="connsiteX3" fmla="*/ 0 w 372124"/>
              <a:gd name="connsiteY3" fmla="*/ 186062 h 372124"/>
              <a:gd name="connsiteX4" fmla="*/ 186062 w 372124"/>
              <a:gd name="connsiteY4" fmla="*/ 0 h 37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124" h="372124">
                <a:moveTo>
                  <a:pt x="186062" y="0"/>
                </a:moveTo>
                <a:cubicBezTo>
                  <a:pt x="288821" y="0"/>
                  <a:pt x="372124" y="83303"/>
                  <a:pt x="372124" y="186062"/>
                </a:cubicBezTo>
                <a:cubicBezTo>
                  <a:pt x="372124" y="288821"/>
                  <a:pt x="288821" y="372124"/>
                  <a:pt x="186062" y="372124"/>
                </a:cubicBezTo>
                <a:cubicBezTo>
                  <a:pt x="83303" y="372124"/>
                  <a:pt x="0" y="288821"/>
                  <a:pt x="0" y="186062"/>
                </a:cubicBezTo>
                <a:cubicBezTo>
                  <a:pt x="0" y="83303"/>
                  <a:pt x="83303" y="0"/>
                  <a:pt x="1860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endParaRPr lang="id-ID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532478" y="3656822"/>
            <a:ext cx="703222" cy="703222"/>
          </a:xfrm>
          <a:custGeom>
            <a:avLst/>
            <a:gdLst>
              <a:gd name="connsiteX0" fmla="*/ 186062 w 372124"/>
              <a:gd name="connsiteY0" fmla="*/ 0 h 372124"/>
              <a:gd name="connsiteX1" fmla="*/ 372124 w 372124"/>
              <a:gd name="connsiteY1" fmla="*/ 186062 h 372124"/>
              <a:gd name="connsiteX2" fmla="*/ 186062 w 372124"/>
              <a:gd name="connsiteY2" fmla="*/ 372124 h 372124"/>
              <a:gd name="connsiteX3" fmla="*/ 0 w 372124"/>
              <a:gd name="connsiteY3" fmla="*/ 186062 h 372124"/>
              <a:gd name="connsiteX4" fmla="*/ 186062 w 372124"/>
              <a:gd name="connsiteY4" fmla="*/ 0 h 37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124" h="372124">
                <a:moveTo>
                  <a:pt x="186062" y="0"/>
                </a:moveTo>
                <a:cubicBezTo>
                  <a:pt x="288821" y="0"/>
                  <a:pt x="372124" y="83303"/>
                  <a:pt x="372124" y="186062"/>
                </a:cubicBezTo>
                <a:cubicBezTo>
                  <a:pt x="372124" y="288821"/>
                  <a:pt x="288821" y="372124"/>
                  <a:pt x="186062" y="372124"/>
                </a:cubicBezTo>
                <a:cubicBezTo>
                  <a:pt x="83303" y="372124"/>
                  <a:pt x="0" y="288821"/>
                  <a:pt x="0" y="186062"/>
                </a:cubicBezTo>
                <a:cubicBezTo>
                  <a:pt x="0" y="83303"/>
                  <a:pt x="83303" y="0"/>
                  <a:pt x="1860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endParaRPr lang="id-ID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532478" y="4815687"/>
            <a:ext cx="703222" cy="703222"/>
          </a:xfrm>
          <a:custGeom>
            <a:avLst/>
            <a:gdLst>
              <a:gd name="connsiteX0" fmla="*/ 186062 w 372124"/>
              <a:gd name="connsiteY0" fmla="*/ 0 h 372124"/>
              <a:gd name="connsiteX1" fmla="*/ 372124 w 372124"/>
              <a:gd name="connsiteY1" fmla="*/ 186062 h 372124"/>
              <a:gd name="connsiteX2" fmla="*/ 186062 w 372124"/>
              <a:gd name="connsiteY2" fmla="*/ 372124 h 372124"/>
              <a:gd name="connsiteX3" fmla="*/ 0 w 372124"/>
              <a:gd name="connsiteY3" fmla="*/ 186062 h 372124"/>
              <a:gd name="connsiteX4" fmla="*/ 186062 w 372124"/>
              <a:gd name="connsiteY4" fmla="*/ 0 h 37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124" h="372124">
                <a:moveTo>
                  <a:pt x="186062" y="0"/>
                </a:moveTo>
                <a:cubicBezTo>
                  <a:pt x="288821" y="0"/>
                  <a:pt x="372124" y="83303"/>
                  <a:pt x="372124" y="186062"/>
                </a:cubicBezTo>
                <a:cubicBezTo>
                  <a:pt x="372124" y="288821"/>
                  <a:pt x="288821" y="372124"/>
                  <a:pt x="186062" y="372124"/>
                </a:cubicBezTo>
                <a:cubicBezTo>
                  <a:pt x="83303" y="372124"/>
                  <a:pt x="0" y="288821"/>
                  <a:pt x="0" y="186062"/>
                </a:cubicBezTo>
                <a:cubicBezTo>
                  <a:pt x="0" y="83303"/>
                  <a:pt x="83303" y="0"/>
                  <a:pt x="1860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endParaRPr lang="id-ID"/>
          </a:p>
        </p:txBody>
      </p:sp>
      <p:sp>
        <p:nvSpPr>
          <p:cNvPr id="10" name="Rectangle 2"/>
          <p:cNvSpPr/>
          <p:nvPr userDrawn="1"/>
        </p:nvSpPr>
        <p:spPr>
          <a:xfrm>
            <a:off x="7666946" y="0"/>
            <a:ext cx="4525053" cy="6858000"/>
          </a:xfrm>
          <a:custGeom>
            <a:avLst/>
            <a:gdLst>
              <a:gd name="connsiteX0" fmla="*/ 0 w 2057400"/>
              <a:gd name="connsiteY0" fmla="*/ 0 h 6858000"/>
              <a:gd name="connsiteX1" fmla="*/ 2057400 w 2057400"/>
              <a:gd name="connsiteY1" fmla="*/ 0 h 6858000"/>
              <a:gd name="connsiteX2" fmla="*/ 2057400 w 2057400"/>
              <a:gd name="connsiteY2" fmla="*/ 6858000 h 6858000"/>
              <a:gd name="connsiteX3" fmla="*/ 0 w 2057400"/>
              <a:gd name="connsiteY3" fmla="*/ 6858000 h 6858000"/>
              <a:gd name="connsiteX4" fmla="*/ 0 w 2057400"/>
              <a:gd name="connsiteY4" fmla="*/ 0 h 6858000"/>
              <a:gd name="connsiteX0" fmla="*/ 1712685 w 3770085"/>
              <a:gd name="connsiteY0" fmla="*/ 0 h 6872514"/>
              <a:gd name="connsiteX1" fmla="*/ 3770085 w 3770085"/>
              <a:gd name="connsiteY1" fmla="*/ 0 h 6872514"/>
              <a:gd name="connsiteX2" fmla="*/ 3770085 w 3770085"/>
              <a:gd name="connsiteY2" fmla="*/ 6858000 h 6872514"/>
              <a:gd name="connsiteX3" fmla="*/ 0 w 3770085"/>
              <a:gd name="connsiteY3" fmla="*/ 6872514 h 6872514"/>
              <a:gd name="connsiteX4" fmla="*/ 1712685 w 3770085"/>
              <a:gd name="connsiteY4" fmla="*/ 0 h 6872514"/>
              <a:gd name="connsiteX0" fmla="*/ 1712685 w 3770085"/>
              <a:gd name="connsiteY0" fmla="*/ 0 h 6872514"/>
              <a:gd name="connsiteX1" fmla="*/ 3770085 w 3770085"/>
              <a:gd name="connsiteY1" fmla="*/ 0 h 6872514"/>
              <a:gd name="connsiteX2" fmla="*/ 3770085 w 3770085"/>
              <a:gd name="connsiteY2" fmla="*/ 6858000 h 6872514"/>
              <a:gd name="connsiteX3" fmla="*/ 0 w 3770085"/>
              <a:gd name="connsiteY3" fmla="*/ 6872514 h 6872514"/>
              <a:gd name="connsiteX4" fmla="*/ 1712685 w 3770085"/>
              <a:gd name="connsiteY4" fmla="*/ 0 h 6872514"/>
              <a:gd name="connsiteX0" fmla="*/ 1712685 w 3770085"/>
              <a:gd name="connsiteY0" fmla="*/ 0 h 6872514"/>
              <a:gd name="connsiteX1" fmla="*/ 3770085 w 3770085"/>
              <a:gd name="connsiteY1" fmla="*/ 0 h 6872514"/>
              <a:gd name="connsiteX2" fmla="*/ 3770085 w 3770085"/>
              <a:gd name="connsiteY2" fmla="*/ 6858000 h 6872514"/>
              <a:gd name="connsiteX3" fmla="*/ 0 w 3770085"/>
              <a:gd name="connsiteY3" fmla="*/ 6872514 h 6872514"/>
              <a:gd name="connsiteX4" fmla="*/ 1712685 w 3770085"/>
              <a:gd name="connsiteY4" fmla="*/ 0 h 6872514"/>
              <a:gd name="connsiteX0" fmla="*/ 1712685 w 3770085"/>
              <a:gd name="connsiteY0" fmla="*/ 0 h 6872514"/>
              <a:gd name="connsiteX1" fmla="*/ 3770085 w 3770085"/>
              <a:gd name="connsiteY1" fmla="*/ 0 h 6872514"/>
              <a:gd name="connsiteX2" fmla="*/ 3770085 w 3770085"/>
              <a:gd name="connsiteY2" fmla="*/ 6858000 h 6872514"/>
              <a:gd name="connsiteX3" fmla="*/ 0 w 3770085"/>
              <a:gd name="connsiteY3" fmla="*/ 6872514 h 6872514"/>
              <a:gd name="connsiteX4" fmla="*/ 1712685 w 3770085"/>
              <a:gd name="connsiteY4" fmla="*/ 0 h 6872514"/>
              <a:gd name="connsiteX0" fmla="*/ 1712685 w 3770085"/>
              <a:gd name="connsiteY0" fmla="*/ 0 h 6872514"/>
              <a:gd name="connsiteX1" fmla="*/ 3770085 w 3770085"/>
              <a:gd name="connsiteY1" fmla="*/ 0 h 6872514"/>
              <a:gd name="connsiteX2" fmla="*/ 3770085 w 3770085"/>
              <a:gd name="connsiteY2" fmla="*/ 6858000 h 6872514"/>
              <a:gd name="connsiteX3" fmla="*/ 0 w 3770085"/>
              <a:gd name="connsiteY3" fmla="*/ 6872514 h 6872514"/>
              <a:gd name="connsiteX4" fmla="*/ 1712685 w 3770085"/>
              <a:gd name="connsiteY4" fmla="*/ 0 h 6872514"/>
              <a:gd name="connsiteX0" fmla="*/ 2993020 w 5050420"/>
              <a:gd name="connsiteY0" fmla="*/ 0 h 6858000"/>
              <a:gd name="connsiteX1" fmla="*/ 5050420 w 5050420"/>
              <a:gd name="connsiteY1" fmla="*/ 0 h 6858000"/>
              <a:gd name="connsiteX2" fmla="*/ 5050420 w 5050420"/>
              <a:gd name="connsiteY2" fmla="*/ 6858000 h 6858000"/>
              <a:gd name="connsiteX3" fmla="*/ 0 w 5050420"/>
              <a:gd name="connsiteY3" fmla="*/ 6842435 h 6858000"/>
              <a:gd name="connsiteX4" fmla="*/ 2993020 w 5050420"/>
              <a:gd name="connsiteY4" fmla="*/ 0 h 6858000"/>
              <a:gd name="connsiteX0" fmla="*/ 2993020 w 5050420"/>
              <a:gd name="connsiteY0" fmla="*/ 0 h 6858000"/>
              <a:gd name="connsiteX1" fmla="*/ 5050420 w 5050420"/>
              <a:gd name="connsiteY1" fmla="*/ 0 h 6858000"/>
              <a:gd name="connsiteX2" fmla="*/ 5050420 w 5050420"/>
              <a:gd name="connsiteY2" fmla="*/ 6858000 h 6858000"/>
              <a:gd name="connsiteX3" fmla="*/ 0 w 5050420"/>
              <a:gd name="connsiteY3" fmla="*/ 6842435 h 6858000"/>
              <a:gd name="connsiteX4" fmla="*/ 2993020 w 5050420"/>
              <a:gd name="connsiteY4" fmla="*/ 0 h 6858000"/>
              <a:gd name="connsiteX0" fmla="*/ 2993020 w 5050420"/>
              <a:gd name="connsiteY0" fmla="*/ 0 h 6858000"/>
              <a:gd name="connsiteX1" fmla="*/ 5050420 w 5050420"/>
              <a:gd name="connsiteY1" fmla="*/ 0 h 6858000"/>
              <a:gd name="connsiteX2" fmla="*/ 5050420 w 5050420"/>
              <a:gd name="connsiteY2" fmla="*/ 6858000 h 6858000"/>
              <a:gd name="connsiteX3" fmla="*/ 0 w 5050420"/>
              <a:gd name="connsiteY3" fmla="*/ 6842435 h 6858000"/>
              <a:gd name="connsiteX4" fmla="*/ 2993020 w 5050420"/>
              <a:gd name="connsiteY4" fmla="*/ 0 h 6858000"/>
              <a:gd name="connsiteX0" fmla="*/ 2993020 w 5050420"/>
              <a:gd name="connsiteY0" fmla="*/ 0 h 6858000"/>
              <a:gd name="connsiteX1" fmla="*/ 5050420 w 5050420"/>
              <a:gd name="connsiteY1" fmla="*/ 0 h 6858000"/>
              <a:gd name="connsiteX2" fmla="*/ 5050420 w 5050420"/>
              <a:gd name="connsiteY2" fmla="*/ 6858000 h 6858000"/>
              <a:gd name="connsiteX3" fmla="*/ 0 w 5050420"/>
              <a:gd name="connsiteY3" fmla="*/ 6842435 h 6858000"/>
              <a:gd name="connsiteX4" fmla="*/ 2993020 w 5050420"/>
              <a:gd name="connsiteY4" fmla="*/ 0 h 6858000"/>
              <a:gd name="connsiteX0" fmla="*/ 2993020 w 5050420"/>
              <a:gd name="connsiteY0" fmla="*/ 0 h 6858000"/>
              <a:gd name="connsiteX1" fmla="*/ 5050420 w 5050420"/>
              <a:gd name="connsiteY1" fmla="*/ 0 h 6858000"/>
              <a:gd name="connsiteX2" fmla="*/ 5050420 w 5050420"/>
              <a:gd name="connsiteY2" fmla="*/ 6858000 h 6858000"/>
              <a:gd name="connsiteX3" fmla="*/ 0 w 5050420"/>
              <a:gd name="connsiteY3" fmla="*/ 6842435 h 6858000"/>
              <a:gd name="connsiteX4" fmla="*/ 2993020 w 505042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0420" h="6858000">
                <a:moveTo>
                  <a:pt x="2993020" y="0"/>
                </a:moveTo>
                <a:lnTo>
                  <a:pt x="5050420" y="0"/>
                </a:lnTo>
                <a:lnTo>
                  <a:pt x="5050420" y="6858000"/>
                </a:lnTo>
                <a:lnTo>
                  <a:pt x="0" y="6842435"/>
                </a:lnTo>
                <a:cubicBezTo>
                  <a:pt x="2664619" y="4446323"/>
                  <a:pt x="3099949" y="3057852"/>
                  <a:pt x="2993020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8"/>
          </a:p>
        </p:txBody>
      </p:sp>
    </p:spTree>
    <p:extLst>
      <p:ext uri="{BB962C8B-B14F-4D97-AF65-F5344CB8AC3E}">
        <p14:creationId xmlns:p14="http://schemas.microsoft.com/office/powerpoint/2010/main" val="3184423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1DCC-D00A-2447-BC1F-F99E6E2A38BD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‹N°›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94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1DCC-D00A-2447-BC1F-F99E6E2A38BD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‹N°›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88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1DCC-D00A-2447-BC1F-F99E6E2A38BD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‹N°›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20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1DCC-D00A-2447-BC1F-F99E6E2A38BD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‹N°›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65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1DCC-D00A-2447-BC1F-F99E6E2A38BD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IN" smtClean="0"/>
              <a:t>‹N°›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84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63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  <p:sldLayoutId id="2147483982" r:id="rId18"/>
    <p:sldLayoutId id="2147483983" r:id="rId19"/>
    <p:sldLayoutId id="2147483984" r:id="rId20"/>
    <p:sldLayoutId id="2147483985" r:id="rId21"/>
    <p:sldLayoutId id="2147483986" r:id="rId22"/>
    <p:sldLayoutId id="2147483987" r:id="rId23"/>
    <p:sldLayoutId id="2147483988" r:id="rId24"/>
    <p:sldLayoutId id="2147483989" r:id="rId25"/>
    <p:sldLayoutId id="2147483990" r:id="rId26"/>
    <p:sldLayoutId id="2147483991" r:id="rId27"/>
    <p:sldLayoutId id="2147483992" r:id="rId28"/>
    <p:sldLayoutId id="2147483993" r:id="rId29"/>
    <p:sldLayoutId id="2147483994" r:id="rId30"/>
    <p:sldLayoutId id="2147483995" r:id="rId31"/>
    <p:sldLayoutId id="2147483996" r:id="rId32"/>
    <p:sldLayoutId id="2147483997" r:id="rId33"/>
    <p:sldLayoutId id="2147483998" r:id="rId34"/>
    <p:sldLayoutId id="2147483999" r:id="rId35"/>
    <p:sldLayoutId id="2147484000" r:id="rId36"/>
    <p:sldLayoutId id="2147484001" r:id="rId37"/>
    <p:sldLayoutId id="2147484003" r:id="rId38"/>
    <p:sldLayoutId id="2147484004" r:id="rId39"/>
    <p:sldLayoutId id="2147484005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152">
          <p15:clr>
            <a:srgbClr val="F26B43"/>
          </p15:clr>
        </p15:guide>
        <p15:guide id="2" pos="528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uv.fr/en/datasets/demandes-de-valeurs-foncier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841727A-BC57-47CC-9490-EA618051637B}"/>
              </a:ext>
            </a:extLst>
          </p:cNvPr>
          <p:cNvSpPr/>
          <p:nvPr/>
        </p:nvSpPr>
        <p:spPr>
          <a:xfrm>
            <a:off x="0" y="0"/>
            <a:ext cx="12192000" cy="3925455"/>
          </a:xfrm>
          <a:custGeom>
            <a:avLst/>
            <a:gdLst>
              <a:gd name="connsiteX0" fmla="*/ 0 w 19477038"/>
              <a:gd name="connsiteY0" fmla="*/ 0 h 6280728"/>
              <a:gd name="connsiteX1" fmla="*/ 19477038 w 19477038"/>
              <a:gd name="connsiteY1" fmla="*/ 0 h 6280728"/>
              <a:gd name="connsiteX2" fmla="*/ 19477038 w 19477038"/>
              <a:gd name="connsiteY2" fmla="*/ 2641997 h 6280728"/>
              <a:gd name="connsiteX3" fmla="*/ 0 w 19477038"/>
              <a:gd name="connsiteY3" fmla="*/ 2641997 h 62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7038" h="6280728">
                <a:moveTo>
                  <a:pt x="0" y="0"/>
                </a:moveTo>
                <a:lnTo>
                  <a:pt x="19477038" y="0"/>
                </a:lnTo>
                <a:lnTo>
                  <a:pt x="19477038" y="2641997"/>
                </a:lnTo>
                <a:cubicBezTo>
                  <a:pt x="15098614" y="6511331"/>
                  <a:pt x="6817071" y="8386204"/>
                  <a:pt x="0" y="2641997"/>
                </a:cubicBezTo>
                <a:close/>
              </a:path>
            </a:pathLst>
          </a:custGeom>
          <a:gradFill flip="none" rotWithShape="1">
            <a:gsLst>
              <a:gs pos="0">
                <a:srgbClr val="369ABA"/>
              </a:gs>
              <a:gs pos="57000">
                <a:srgbClr val="74BFAB"/>
              </a:gs>
            </a:gsLst>
            <a:lin ang="2700000" scaled="1"/>
            <a:tileRect/>
          </a:gradFill>
          <a:ln>
            <a:noFill/>
          </a:ln>
          <a:effectLst>
            <a:outerShdw sx="1000" sy="1000" algn="t" rotWithShape="0">
              <a:srgbClr val="D5D5D5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5C252B7-E57D-4083-BB21-5F8468F11ABD}"/>
              </a:ext>
            </a:extLst>
          </p:cNvPr>
          <p:cNvSpPr>
            <a:spLocks/>
          </p:cNvSpPr>
          <p:nvPr/>
        </p:nvSpPr>
        <p:spPr bwMode="auto">
          <a:xfrm rot="12249020">
            <a:off x="1188200" y="-784396"/>
            <a:ext cx="1366400" cy="3449981"/>
          </a:xfrm>
          <a:custGeom>
            <a:avLst/>
            <a:gdLst>
              <a:gd name="connsiteX0" fmla="*/ 527611 w 1046327"/>
              <a:gd name="connsiteY0" fmla="*/ 0 h 2641838"/>
              <a:gd name="connsiteX1" fmla="*/ 527611 w 1046327"/>
              <a:gd name="connsiteY1" fmla="*/ 2641834 h 2641838"/>
              <a:gd name="connsiteX2" fmla="*/ 527611 w 1046327"/>
              <a:gd name="connsiteY2" fmla="*/ 2641838 h 2641838"/>
              <a:gd name="connsiteX3" fmla="*/ 527611 w 1046327"/>
              <a:gd name="connsiteY3" fmla="*/ 9049 h 2641838"/>
              <a:gd name="connsiteX4" fmla="*/ 527611 w 1046327"/>
              <a:gd name="connsiteY4" fmla="*/ 7770 h 2641838"/>
              <a:gd name="connsiteX5" fmla="*/ 527611 w 1046327"/>
              <a:gd name="connsiteY5" fmla="*/ 0 h 26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327" h="2641838">
                <a:moveTo>
                  <a:pt x="527611" y="0"/>
                </a:moveTo>
                <a:cubicBezTo>
                  <a:pt x="527611" y="0"/>
                  <a:pt x="1694722" y="1289837"/>
                  <a:pt x="527611" y="2641834"/>
                </a:cubicBezTo>
                <a:lnTo>
                  <a:pt x="527611" y="2641838"/>
                </a:lnTo>
                <a:cubicBezTo>
                  <a:pt x="-603312" y="1348812"/>
                  <a:pt x="419166" y="133678"/>
                  <a:pt x="527611" y="9049"/>
                </a:cubicBezTo>
                <a:lnTo>
                  <a:pt x="527611" y="7770"/>
                </a:lnTo>
                <a:cubicBezTo>
                  <a:pt x="527611" y="3885"/>
                  <a:pt x="527611" y="0"/>
                  <a:pt x="527611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2000"/>
                </a:srgbClr>
              </a:gs>
              <a:gs pos="100000">
                <a:srgbClr val="FFFFFF">
                  <a:alpha val="8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95A0E889-1F01-487A-8B76-23F02E9442A6}"/>
              </a:ext>
            </a:extLst>
          </p:cNvPr>
          <p:cNvSpPr/>
          <p:nvPr/>
        </p:nvSpPr>
        <p:spPr>
          <a:xfrm>
            <a:off x="-3326698" y="-14661755"/>
            <a:ext cx="18845396" cy="18845396"/>
          </a:xfrm>
          <a:prstGeom prst="arc">
            <a:avLst>
              <a:gd name="adj1" fmla="val 2825850"/>
              <a:gd name="adj2" fmla="val 7546133"/>
            </a:avLst>
          </a:prstGeom>
          <a:ln w="95250" cap="rnd">
            <a:gradFill flip="none" rotWithShape="1">
              <a:gsLst>
                <a:gs pos="100000">
                  <a:srgbClr val="369ABA"/>
                </a:gs>
                <a:gs pos="46000">
                  <a:srgbClr val="74BFAB"/>
                </a:gs>
              </a:gsLst>
              <a:lin ang="0" scaled="1"/>
              <a:tileRect/>
            </a:gra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1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" name="Freeform: Shape 40">
            <a:extLst>
              <a:ext uri="{FF2B5EF4-FFF2-40B4-BE49-F238E27FC236}">
                <a16:creationId xmlns:a16="http://schemas.microsoft.com/office/drawing/2014/main" id="{AD98A379-C2FB-614B-BD6B-19FC98B3563F}"/>
              </a:ext>
            </a:extLst>
          </p:cNvPr>
          <p:cNvSpPr>
            <a:spLocks/>
          </p:cNvSpPr>
          <p:nvPr/>
        </p:nvSpPr>
        <p:spPr bwMode="auto">
          <a:xfrm rot="9417151">
            <a:off x="10624" y="-337567"/>
            <a:ext cx="1167072" cy="2946704"/>
          </a:xfrm>
          <a:custGeom>
            <a:avLst/>
            <a:gdLst>
              <a:gd name="connsiteX0" fmla="*/ 527611 w 1046327"/>
              <a:gd name="connsiteY0" fmla="*/ 0 h 2641838"/>
              <a:gd name="connsiteX1" fmla="*/ 527611 w 1046327"/>
              <a:gd name="connsiteY1" fmla="*/ 2641834 h 2641838"/>
              <a:gd name="connsiteX2" fmla="*/ 527611 w 1046327"/>
              <a:gd name="connsiteY2" fmla="*/ 2641838 h 2641838"/>
              <a:gd name="connsiteX3" fmla="*/ 527611 w 1046327"/>
              <a:gd name="connsiteY3" fmla="*/ 9049 h 2641838"/>
              <a:gd name="connsiteX4" fmla="*/ 527611 w 1046327"/>
              <a:gd name="connsiteY4" fmla="*/ 7770 h 2641838"/>
              <a:gd name="connsiteX5" fmla="*/ 527611 w 1046327"/>
              <a:gd name="connsiteY5" fmla="*/ 0 h 26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327" h="2641838">
                <a:moveTo>
                  <a:pt x="527611" y="0"/>
                </a:moveTo>
                <a:cubicBezTo>
                  <a:pt x="527611" y="0"/>
                  <a:pt x="1694722" y="1289837"/>
                  <a:pt x="527611" y="2641834"/>
                </a:cubicBezTo>
                <a:lnTo>
                  <a:pt x="527611" y="2641838"/>
                </a:lnTo>
                <a:cubicBezTo>
                  <a:pt x="-603312" y="1348812"/>
                  <a:pt x="419166" y="133678"/>
                  <a:pt x="527611" y="9049"/>
                </a:cubicBezTo>
                <a:lnTo>
                  <a:pt x="527611" y="7770"/>
                </a:lnTo>
                <a:cubicBezTo>
                  <a:pt x="527611" y="3885"/>
                  <a:pt x="527611" y="0"/>
                  <a:pt x="527611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51000"/>
                </a:srgbClr>
              </a:gs>
              <a:gs pos="100000">
                <a:srgbClr val="FFFFFF">
                  <a:alpha val="8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1" name="Freeform: Shape 40">
            <a:extLst>
              <a:ext uri="{FF2B5EF4-FFF2-40B4-BE49-F238E27FC236}">
                <a16:creationId xmlns:a16="http://schemas.microsoft.com/office/drawing/2014/main" id="{65AB9C55-9B5F-DB49-BA2F-3AF9FA506F0D}"/>
              </a:ext>
            </a:extLst>
          </p:cNvPr>
          <p:cNvSpPr>
            <a:spLocks/>
          </p:cNvSpPr>
          <p:nvPr/>
        </p:nvSpPr>
        <p:spPr bwMode="auto">
          <a:xfrm rot="696709">
            <a:off x="945378" y="1389153"/>
            <a:ext cx="612606" cy="1127240"/>
          </a:xfrm>
          <a:custGeom>
            <a:avLst/>
            <a:gdLst>
              <a:gd name="connsiteX0" fmla="*/ 527611 w 1046327"/>
              <a:gd name="connsiteY0" fmla="*/ 0 h 2641838"/>
              <a:gd name="connsiteX1" fmla="*/ 527611 w 1046327"/>
              <a:gd name="connsiteY1" fmla="*/ 2641834 h 2641838"/>
              <a:gd name="connsiteX2" fmla="*/ 527611 w 1046327"/>
              <a:gd name="connsiteY2" fmla="*/ 2641838 h 2641838"/>
              <a:gd name="connsiteX3" fmla="*/ 527611 w 1046327"/>
              <a:gd name="connsiteY3" fmla="*/ 9049 h 2641838"/>
              <a:gd name="connsiteX4" fmla="*/ 527611 w 1046327"/>
              <a:gd name="connsiteY4" fmla="*/ 7770 h 2641838"/>
              <a:gd name="connsiteX5" fmla="*/ 527611 w 1046327"/>
              <a:gd name="connsiteY5" fmla="*/ 0 h 26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327" h="2641838">
                <a:moveTo>
                  <a:pt x="527611" y="0"/>
                </a:moveTo>
                <a:cubicBezTo>
                  <a:pt x="527611" y="0"/>
                  <a:pt x="1694722" y="1289837"/>
                  <a:pt x="527611" y="2641834"/>
                </a:cubicBezTo>
                <a:lnTo>
                  <a:pt x="527611" y="2641838"/>
                </a:lnTo>
                <a:cubicBezTo>
                  <a:pt x="-603312" y="1348812"/>
                  <a:pt x="419166" y="133678"/>
                  <a:pt x="527611" y="9049"/>
                </a:cubicBezTo>
                <a:lnTo>
                  <a:pt x="527611" y="7770"/>
                </a:lnTo>
                <a:cubicBezTo>
                  <a:pt x="527611" y="3885"/>
                  <a:pt x="527611" y="0"/>
                  <a:pt x="527611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3000"/>
                </a:srgbClr>
              </a:gs>
              <a:gs pos="100000">
                <a:srgbClr val="FFFFFF">
                  <a:alpha val="5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3" name="moving straight is what we do">
            <a:extLst>
              <a:ext uri="{FF2B5EF4-FFF2-40B4-BE49-F238E27FC236}">
                <a16:creationId xmlns:a16="http://schemas.microsoft.com/office/drawing/2014/main" id="{550EE732-9C05-9341-9C26-F15CF93FF533}"/>
              </a:ext>
            </a:extLst>
          </p:cNvPr>
          <p:cNvSpPr txBox="1"/>
          <p:nvPr/>
        </p:nvSpPr>
        <p:spPr>
          <a:xfrm>
            <a:off x="3339390" y="753116"/>
            <a:ext cx="5541714" cy="208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b="1" cap="none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Estimation du Prix d’un </a:t>
            </a:r>
            <a:r>
              <a:rPr lang="fr-FR" sz="4400" b="1" cap="none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Appartement</a:t>
            </a:r>
            <a:endParaRPr lang="en-US" sz="4400" b="1" cap="none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4400" b="1" cap="none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à Paris</a:t>
            </a:r>
            <a:endParaRPr lang="en-US" sz="4400" b="1" cap="none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521508" y="4854415"/>
            <a:ext cx="3786809" cy="6522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cap="none" dirty="0" smtClean="0">
                <a:solidFill>
                  <a:srgbClr val="5E9C8B"/>
                </a:solidFill>
                <a:latin typeface="Century Gothic" panose="020B0502020202020204" pitchFamily="34" charset="0"/>
              </a:rPr>
              <a:t>Vitor BISCUOLA</a:t>
            </a:r>
            <a:endParaRPr lang="en-US" sz="3600" b="1" cap="none" dirty="0">
              <a:solidFill>
                <a:srgbClr val="5E9C8B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265156" y="4854415"/>
            <a:ext cx="3786809" cy="6522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b="1" cap="none" dirty="0" smtClean="0">
                <a:solidFill>
                  <a:srgbClr val="5E9C8B"/>
                </a:solidFill>
                <a:latin typeface="Century Gothic" panose="020B0502020202020204" pitchFamily="34" charset="0"/>
              </a:rPr>
              <a:t>JEDHA BOOTCAMP FONDAMENTAUX</a:t>
            </a:r>
          </a:p>
          <a:p>
            <a:pPr algn="ctr">
              <a:lnSpc>
                <a:spcPct val="100000"/>
              </a:lnSpc>
            </a:pPr>
            <a:r>
              <a:rPr lang="en-US" sz="2000" b="1" cap="none" dirty="0" smtClean="0">
                <a:solidFill>
                  <a:srgbClr val="5E9C8B"/>
                </a:solidFill>
                <a:latin typeface="Century Gothic" panose="020B0502020202020204" pitchFamily="34" charset="0"/>
              </a:rPr>
              <a:t>Christian GANDON</a:t>
            </a:r>
          </a:p>
          <a:p>
            <a:pPr algn="ctr">
              <a:lnSpc>
                <a:spcPct val="100000"/>
              </a:lnSpc>
            </a:pPr>
            <a:r>
              <a:rPr lang="en-US" sz="2000" b="1" cap="none" dirty="0" err="1" smtClean="0">
                <a:solidFill>
                  <a:srgbClr val="5E9C8B"/>
                </a:solidFill>
                <a:latin typeface="Century Gothic" panose="020B0502020202020204" pitchFamily="34" charset="0"/>
              </a:rPr>
              <a:t>Marwa</a:t>
            </a:r>
            <a:r>
              <a:rPr lang="en-US" sz="2000" b="1" cap="none" dirty="0" smtClean="0">
                <a:solidFill>
                  <a:srgbClr val="5E9C8B"/>
                </a:solidFill>
                <a:latin typeface="Century Gothic" panose="020B0502020202020204" pitchFamily="34" charset="0"/>
              </a:rPr>
              <a:t> HADDAR</a:t>
            </a:r>
            <a:endParaRPr lang="en-US" sz="2000" b="1" cap="none" dirty="0">
              <a:solidFill>
                <a:srgbClr val="5E9C8B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9725891" y="5832764"/>
            <a:ext cx="1416172" cy="3261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cap="none" dirty="0" smtClean="0">
                <a:solidFill>
                  <a:srgbClr val="5E9C8B"/>
                </a:solidFill>
                <a:latin typeface="Century Gothic" panose="020B0502020202020204" pitchFamily="34" charset="0"/>
              </a:rPr>
              <a:t>13/12/2019</a:t>
            </a:r>
            <a:endParaRPr lang="en-US" sz="1800" b="1" cap="none" dirty="0">
              <a:solidFill>
                <a:srgbClr val="5E9C8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9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Single Corner Rounded 3">
            <a:extLst>
              <a:ext uri="{FF2B5EF4-FFF2-40B4-BE49-F238E27FC236}">
                <a16:creationId xmlns:a16="http://schemas.microsoft.com/office/drawing/2014/main" id="{18CAAF27-0072-5D4A-A96E-9EE2FBF2EF35}"/>
              </a:ext>
            </a:extLst>
          </p:cNvPr>
          <p:cNvSpPr/>
          <p:nvPr/>
        </p:nvSpPr>
        <p:spPr>
          <a:xfrm rot="10800000" flipH="1">
            <a:off x="1619499" y="604956"/>
            <a:ext cx="10226136" cy="4287354"/>
          </a:xfrm>
          <a:prstGeom prst="round1Rect">
            <a:avLst>
              <a:gd name="adj" fmla="val 34472"/>
            </a:avLst>
          </a:prstGeom>
          <a:solidFill>
            <a:srgbClr val="FFFFFF"/>
          </a:solidFill>
          <a:ln w="19050">
            <a:solidFill>
              <a:srgbClr val="369ABA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9B7FBE8-50BD-FF4D-BA78-15377BB8FB1E}"/>
              </a:ext>
            </a:extLst>
          </p:cNvPr>
          <p:cNvSpPr/>
          <p:nvPr/>
        </p:nvSpPr>
        <p:spPr>
          <a:xfrm rot="10800000" flipH="1">
            <a:off x="415636" y="637308"/>
            <a:ext cx="11310724" cy="6040578"/>
          </a:xfrm>
          <a:prstGeom prst="round1Rect">
            <a:avLst>
              <a:gd name="adj" fmla="val 34564"/>
            </a:avLst>
          </a:prstGeom>
          <a:solidFill>
            <a:srgbClr val="FFFFFF"/>
          </a:solidFill>
          <a:ln w="63500">
            <a:gradFill>
              <a:gsLst>
                <a:gs pos="1000">
                  <a:srgbClr val="74BFAB"/>
                </a:gs>
                <a:gs pos="72000">
                  <a:srgbClr val="369ABA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91329" y="249479"/>
            <a:ext cx="4383689" cy="687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Régression Linéaire Simple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4" y="931420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err="1" smtClean="0">
                <a:solidFill>
                  <a:srgbClr val="369ABA"/>
                </a:solidFill>
                <a:latin typeface="Century Gothic" panose="020B0502020202020204" pitchFamily="34" charset="0"/>
              </a:rPr>
              <a:t>Feature</a:t>
            </a: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 : Surface</a:t>
            </a:r>
          </a:p>
          <a:p>
            <a:pPr algn="l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+ Transformation logarithmique de la Valeur et de la Surface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6" y="2059329"/>
            <a:ext cx="6315430" cy="4508653"/>
          </a:xfrm>
          <a:prstGeom prst="rect">
            <a:avLst/>
          </a:prstGeom>
          <a:ln>
            <a:solidFill>
              <a:srgbClr val="369A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622" y="2243940"/>
            <a:ext cx="3446986" cy="7070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341" y="2980269"/>
            <a:ext cx="4485539" cy="65244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442" y="1642803"/>
            <a:ext cx="6372841" cy="2720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9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Single Corner Rounded 3">
            <a:extLst>
              <a:ext uri="{FF2B5EF4-FFF2-40B4-BE49-F238E27FC236}">
                <a16:creationId xmlns:a16="http://schemas.microsoft.com/office/drawing/2014/main" id="{18CAAF27-0072-5D4A-A96E-9EE2FBF2EF35}"/>
              </a:ext>
            </a:extLst>
          </p:cNvPr>
          <p:cNvSpPr/>
          <p:nvPr/>
        </p:nvSpPr>
        <p:spPr>
          <a:xfrm rot="10800000" flipH="1">
            <a:off x="1619499" y="604956"/>
            <a:ext cx="10226136" cy="4287354"/>
          </a:xfrm>
          <a:prstGeom prst="round1Rect">
            <a:avLst>
              <a:gd name="adj" fmla="val 34472"/>
            </a:avLst>
          </a:prstGeom>
          <a:solidFill>
            <a:srgbClr val="FFFFFF"/>
          </a:solidFill>
          <a:ln w="19050">
            <a:solidFill>
              <a:srgbClr val="369ABA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9B7FBE8-50BD-FF4D-BA78-15377BB8FB1E}"/>
              </a:ext>
            </a:extLst>
          </p:cNvPr>
          <p:cNvSpPr/>
          <p:nvPr/>
        </p:nvSpPr>
        <p:spPr>
          <a:xfrm rot="10800000" flipH="1">
            <a:off x="415636" y="637308"/>
            <a:ext cx="11310724" cy="6040578"/>
          </a:xfrm>
          <a:prstGeom prst="round1Rect">
            <a:avLst>
              <a:gd name="adj" fmla="val 34564"/>
            </a:avLst>
          </a:prstGeom>
          <a:solidFill>
            <a:srgbClr val="FFFFFF"/>
          </a:solidFill>
          <a:ln w="63500">
            <a:gradFill>
              <a:gsLst>
                <a:gs pos="1000">
                  <a:srgbClr val="74BFAB"/>
                </a:gs>
                <a:gs pos="72000">
                  <a:srgbClr val="369ABA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91329" y="249479"/>
            <a:ext cx="4383689" cy="687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Régression Linéaire Multiple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4" y="931420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err="1" smtClean="0">
                <a:solidFill>
                  <a:srgbClr val="369ABA"/>
                </a:solidFill>
                <a:latin typeface="Century Gothic" panose="020B0502020202020204" pitchFamily="34" charset="0"/>
              </a:rPr>
              <a:t>Features</a:t>
            </a: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 : Surface </a:t>
            </a:r>
            <a:r>
              <a:rPr lang="fr-FR" sz="2400" b="1" cap="none" dirty="0">
                <a:solidFill>
                  <a:srgbClr val="369ABA"/>
                </a:solidFill>
                <a:latin typeface="Century Gothic" panose="020B0502020202020204" pitchFamily="34" charset="0"/>
              </a:rPr>
              <a:t>+ Nature Vente, Arrondissement, Nombre de Pièces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52558"/>
              </p:ext>
            </p:extLst>
          </p:nvPr>
        </p:nvGraphicFramePr>
        <p:xfrm>
          <a:off x="1589257" y="1440480"/>
          <a:ext cx="2636381" cy="512483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415116">
                  <a:extLst>
                    <a:ext uri="{9D8B030D-6E8A-4147-A177-3AD203B41FA5}">
                      <a16:colId xmlns:a16="http://schemas.microsoft.com/office/drawing/2014/main" val="4032731684"/>
                    </a:ext>
                  </a:extLst>
                </a:gridCol>
                <a:gridCol w="1221265">
                  <a:extLst>
                    <a:ext uri="{9D8B030D-6E8A-4147-A177-3AD203B41FA5}">
                      <a16:colId xmlns:a16="http://schemas.microsoft.com/office/drawing/2014/main" val="10399995"/>
                    </a:ext>
                  </a:extLst>
                </a:gridCol>
              </a:tblGrid>
              <a:tr h="2174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 err="1" smtClean="0">
                          <a:effectLst/>
                          <a:latin typeface="Century Gothic" panose="020B0502020202020204" pitchFamily="34" charset="0"/>
                        </a:rPr>
                        <a:t>feature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 err="1" smtClean="0">
                          <a:effectLst/>
                          <a:latin typeface="Century Gothic" panose="020B0502020202020204" pitchFamily="34" charset="0"/>
                        </a:rPr>
                        <a:t>coef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578435881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Surface bati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0.614121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190104137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18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-0.101448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327394308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19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-0.095943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314952476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20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-0.095201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591055943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13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-0.071741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212999471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12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-0.057115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895884045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17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-0.053708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4168257099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  <a:latin typeface="Century Gothic" panose="020B0502020202020204" pitchFamily="34" charset="0"/>
                        </a:rPr>
                        <a:t>PARIS 10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-0.053437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629239685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11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-0.049146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726659738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14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-0.045629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374675031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15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-0.042054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900465613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16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-0.038227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19068899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09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-0.030927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475261669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06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0.022696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501887480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07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0.022082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317400580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Nb pieces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0.021287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358543092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02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-0.017435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892474511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03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-0.011675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411504419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08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-0.009097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4138199987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04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0.007233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906017240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Vente sur plan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0.006491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321846157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  <a:latin typeface="Century Gothic" panose="020B0502020202020204" pitchFamily="34" charset="0"/>
                        </a:rPr>
                        <a:t>PARIS 05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  <a:latin typeface="Century Gothic" panose="020B0502020202020204" pitchFamily="34" charset="0"/>
                        </a:rPr>
                        <a:t>-0.005294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060044954"/>
                  </a:ext>
                </a:extLst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12" y="1418969"/>
            <a:ext cx="4651301" cy="6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Single Corner Rounded 3">
            <a:extLst>
              <a:ext uri="{FF2B5EF4-FFF2-40B4-BE49-F238E27FC236}">
                <a16:creationId xmlns:a16="http://schemas.microsoft.com/office/drawing/2014/main" id="{18CAAF27-0072-5D4A-A96E-9EE2FBF2EF35}"/>
              </a:ext>
            </a:extLst>
          </p:cNvPr>
          <p:cNvSpPr/>
          <p:nvPr/>
        </p:nvSpPr>
        <p:spPr>
          <a:xfrm rot="10800000" flipH="1">
            <a:off x="1619499" y="604956"/>
            <a:ext cx="10226136" cy="4287354"/>
          </a:xfrm>
          <a:prstGeom prst="round1Rect">
            <a:avLst>
              <a:gd name="adj" fmla="val 34472"/>
            </a:avLst>
          </a:prstGeom>
          <a:solidFill>
            <a:srgbClr val="FFFFFF"/>
          </a:solidFill>
          <a:ln w="19050">
            <a:solidFill>
              <a:srgbClr val="369ABA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9B7FBE8-50BD-FF4D-BA78-15377BB8FB1E}"/>
              </a:ext>
            </a:extLst>
          </p:cNvPr>
          <p:cNvSpPr/>
          <p:nvPr/>
        </p:nvSpPr>
        <p:spPr>
          <a:xfrm rot="10800000" flipH="1">
            <a:off x="415636" y="637308"/>
            <a:ext cx="11310724" cy="6040578"/>
          </a:xfrm>
          <a:prstGeom prst="round1Rect">
            <a:avLst>
              <a:gd name="adj" fmla="val 34564"/>
            </a:avLst>
          </a:prstGeom>
          <a:solidFill>
            <a:srgbClr val="FFFFFF"/>
          </a:solidFill>
          <a:ln w="63500">
            <a:gradFill>
              <a:gsLst>
                <a:gs pos="1000">
                  <a:srgbClr val="74BFAB"/>
                </a:gs>
                <a:gs pos="72000">
                  <a:srgbClr val="369ABA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91328" y="249479"/>
            <a:ext cx="6004671" cy="687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2400" b="1" cap="none" dirty="0" err="1" smtClean="0">
                <a:solidFill>
                  <a:srgbClr val="369ABA"/>
                </a:solidFill>
                <a:latin typeface="Century Gothic" panose="020B0502020202020204" pitchFamily="34" charset="0"/>
              </a:rPr>
              <a:t>eXtreme</a:t>
            </a: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 Gradient </a:t>
            </a:r>
            <a:r>
              <a:rPr lang="fr-FR" sz="2400" b="1" cap="none" dirty="0" err="1" smtClean="0">
                <a:solidFill>
                  <a:srgbClr val="369ABA"/>
                </a:solidFill>
                <a:latin typeface="Century Gothic" panose="020B0502020202020204" pitchFamily="34" charset="0"/>
              </a:rPr>
              <a:t>Boosting</a:t>
            </a: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 (</a:t>
            </a:r>
            <a:r>
              <a:rPr lang="fr-FR" sz="2400" b="1" cap="none" dirty="0" err="1" smtClean="0">
                <a:solidFill>
                  <a:srgbClr val="369ABA"/>
                </a:solidFill>
                <a:latin typeface="Century Gothic" panose="020B0502020202020204" pitchFamily="34" charset="0"/>
              </a:rPr>
              <a:t>XGBoost</a:t>
            </a: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)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7BB36-7C0D-49DA-BAF5-9C622D3B1E35}"/>
              </a:ext>
            </a:extLst>
          </p:cNvPr>
          <p:cNvSpPr txBox="1"/>
          <p:nvPr/>
        </p:nvSpPr>
        <p:spPr>
          <a:xfrm>
            <a:off x="797814" y="907467"/>
            <a:ext cx="10715313" cy="830997"/>
          </a:xfrm>
          <a:prstGeom prst="rect">
            <a:avLst/>
          </a:prstGeom>
          <a:noFill/>
        </p:spPr>
        <p:txBody>
          <a:bodyPr wrap="square" lIns="25200" rIns="9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Modèle s’appuie sur les arbres de décision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Challenges </a:t>
            </a:r>
            <a:r>
              <a:rPr lang="fr-FR" sz="1600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Kaggle</a:t>
            </a:r>
            <a:endParaRPr lang="fr-FR" sz="1600" dirty="0" smtClean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Interprétation pas simple</a:t>
            </a:r>
            <a:endParaRPr lang="fr-FR" sz="16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78" y="2692840"/>
            <a:ext cx="5796949" cy="3641167"/>
          </a:xfrm>
          <a:prstGeom prst="rect">
            <a:avLst/>
          </a:prstGeom>
          <a:ln>
            <a:solidFill>
              <a:srgbClr val="369A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78" y="1994139"/>
            <a:ext cx="6092332" cy="6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Single Corner Rounded 3">
            <a:extLst>
              <a:ext uri="{FF2B5EF4-FFF2-40B4-BE49-F238E27FC236}">
                <a16:creationId xmlns:a16="http://schemas.microsoft.com/office/drawing/2014/main" id="{18CAAF27-0072-5D4A-A96E-9EE2FBF2EF35}"/>
              </a:ext>
            </a:extLst>
          </p:cNvPr>
          <p:cNvSpPr/>
          <p:nvPr/>
        </p:nvSpPr>
        <p:spPr>
          <a:xfrm rot="10800000" flipH="1">
            <a:off x="1619499" y="604956"/>
            <a:ext cx="10226136" cy="4287354"/>
          </a:xfrm>
          <a:prstGeom prst="round1Rect">
            <a:avLst>
              <a:gd name="adj" fmla="val 34472"/>
            </a:avLst>
          </a:prstGeom>
          <a:solidFill>
            <a:srgbClr val="FFFFFF"/>
          </a:solidFill>
          <a:ln w="19050">
            <a:solidFill>
              <a:srgbClr val="369ABA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9B7FBE8-50BD-FF4D-BA78-15377BB8FB1E}"/>
              </a:ext>
            </a:extLst>
          </p:cNvPr>
          <p:cNvSpPr/>
          <p:nvPr/>
        </p:nvSpPr>
        <p:spPr>
          <a:xfrm rot="10800000" flipH="1">
            <a:off x="415636" y="637308"/>
            <a:ext cx="11310724" cy="6040578"/>
          </a:xfrm>
          <a:prstGeom prst="round1Rect">
            <a:avLst>
              <a:gd name="adj" fmla="val 34564"/>
            </a:avLst>
          </a:prstGeom>
          <a:solidFill>
            <a:srgbClr val="FFFFFF"/>
          </a:solidFill>
          <a:ln w="63500">
            <a:gradFill>
              <a:gsLst>
                <a:gs pos="1000">
                  <a:srgbClr val="74BFAB"/>
                </a:gs>
                <a:gs pos="72000">
                  <a:srgbClr val="369ABA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91329" y="249479"/>
            <a:ext cx="3786809" cy="687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Axes d’amélioration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4" y="830823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Inputs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4" y="2942273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err="1" smtClean="0">
                <a:solidFill>
                  <a:srgbClr val="369ABA"/>
                </a:solidFill>
                <a:latin typeface="Century Gothic" panose="020B0502020202020204" pitchFamily="34" charset="0"/>
              </a:rPr>
              <a:t>Outliers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4" y="3800919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Score 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829056" y="4754268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err="1" smtClean="0">
                <a:solidFill>
                  <a:srgbClr val="369ABA"/>
                </a:solidFill>
                <a:latin typeface="Century Gothic" panose="020B0502020202020204" pitchFamily="34" charset="0"/>
              </a:rPr>
              <a:t>Tuning</a:t>
            </a: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 des paramètres 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6331" y="1978141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err="1" smtClean="0">
                <a:solidFill>
                  <a:srgbClr val="369ABA"/>
                </a:solidFill>
                <a:latin typeface="Century Gothic" panose="020B0502020202020204" pitchFamily="34" charset="0"/>
              </a:rPr>
              <a:t>Features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A997BB36-7C0D-49DA-BAF5-9C622D3B1E35}"/>
              </a:ext>
            </a:extLst>
          </p:cNvPr>
          <p:cNvSpPr txBox="1"/>
          <p:nvPr/>
        </p:nvSpPr>
        <p:spPr>
          <a:xfrm>
            <a:off x="797814" y="1281845"/>
            <a:ext cx="10715313" cy="584775"/>
          </a:xfrm>
          <a:prstGeom prst="rect">
            <a:avLst/>
          </a:prstGeom>
          <a:noFill/>
        </p:spPr>
        <p:txBody>
          <a:bodyPr wrap="square" lIns="25200" rIns="9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Historique : données 2015-2017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New </a:t>
            </a:r>
            <a:r>
              <a:rPr lang="fr-FR" sz="1600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features</a:t>
            </a: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087" y="1345728"/>
            <a:ext cx="2347480" cy="476646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A997BB36-7C0D-49DA-BAF5-9C622D3B1E35}"/>
              </a:ext>
            </a:extLst>
          </p:cNvPr>
          <p:cNvSpPr txBox="1"/>
          <p:nvPr/>
        </p:nvSpPr>
        <p:spPr>
          <a:xfrm>
            <a:off x="796331" y="2419297"/>
            <a:ext cx="10715313" cy="338554"/>
          </a:xfrm>
          <a:prstGeom prst="rect">
            <a:avLst/>
          </a:prstGeom>
          <a:noFill/>
        </p:spPr>
        <p:txBody>
          <a:bodyPr wrap="square" lIns="25200" rIns="9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Date, type de voie</a:t>
            </a:r>
          </a:p>
        </p:txBody>
      </p:sp>
      <p:sp>
        <p:nvSpPr>
          <p:cNvPr id="14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6331" y="5679053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Autres modèles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Single Corner Rounded 3">
            <a:extLst>
              <a:ext uri="{FF2B5EF4-FFF2-40B4-BE49-F238E27FC236}">
                <a16:creationId xmlns:a16="http://schemas.microsoft.com/office/drawing/2014/main" id="{18CAAF27-0072-5D4A-A96E-9EE2FBF2EF35}"/>
              </a:ext>
            </a:extLst>
          </p:cNvPr>
          <p:cNvSpPr/>
          <p:nvPr/>
        </p:nvSpPr>
        <p:spPr>
          <a:xfrm rot="10800000" flipH="1">
            <a:off x="1619499" y="604956"/>
            <a:ext cx="10226136" cy="4287354"/>
          </a:xfrm>
          <a:prstGeom prst="round1Rect">
            <a:avLst>
              <a:gd name="adj" fmla="val 34472"/>
            </a:avLst>
          </a:prstGeom>
          <a:solidFill>
            <a:srgbClr val="FFFFFF"/>
          </a:solidFill>
          <a:ln w="19050">
            <a:solidFill>
              <a:srgbClr val="369ABA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9B7FBE8-50BD-FF4D-BA78-15377BB8FB1E}"/>
              </a:ext>
            </a:extLst>
          </p:cNvPr>
          <p:cNvSpPr/>
          <p:nvPr/>
        </p:nvSpPr>
        <p:spPr>
          <a:xfrm rot="10800000" flipH="1">
            <a:off x="415636" y="637308"/>
            <a:ext cx="11310724" cy="6040578"/>
          </a:xfrm>
          <a:prstGeom prst="round1Rect">
            <a:avLst>
              <a:gd name="adj" fmla="val 34564"/>
            </a:avLst>
          </a:prstGeom>
          <a:solidFill>
            <a:srgbClr val="FFFFFF"/>
          </a:solidFill>
          <a:ln w="63500">
            <a:gradFill>
              <a:gsLst>
                <a:gs pos="1000">
                  <a:srgbClr val="74BFAB"/>
                </a:gs>
                <a:gs pos="72000">
                  <a:srgbClr val="369ABA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91329" y="249479"/>
            <a:ext cx="3786809" cy="687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Conclusions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4" y="2368684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Préparation des données vs Modélisation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4" y="3516002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Statistiques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4" y="4802377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err="1" smtClean="0">
                <a:solidFill>
                  <a:srgbClr val="369ABA"/>
                </a:solidFill>
                <a:latin typeface="Century Gothic" panose="020B0502020202020204" pitchFamily="34" charset="0"/>
              </a:rPr>
              <a:t>Kaggle</a:t>
            </a: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, Medium : communauté vivante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4" y="1214945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Projet satisfaisant : de la donnée brute à un modèle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Single Corner Rounded 3">
            <a:extLst>
              <a:ext uri="{FF2B5EF4-FFF2-40B4-BE49-F238E27FC236}">
                <a16:creationId xmlns:a16="http://schemas.microsoft.com/office/drawing/2014/main" id="{18CAAF27-0072-5D4A-A96E-9EE2FBF2EF35}"/>
              </a:ext>
            </a:extLst>
          </p:cNvPr>
          <p:cNvSpPr/>
          <p:nvPr/>
        </p:nvSpPr>
        <p:spPr>
          <a:xfrm rot="10800000" flipH="1">
            <a:off x="1619499" y="604956"/>
            <a:ext cx="10226136" cy="4287354"/>
          </a:xfrm>
          <a:prstGeom prst="round1Rect">
            <a:avLst>
              <a:gd name="adj" fmla="val 34472"/>
            </a:avLst>
          </a:prstGeom>
          <a:solidFill>
            <a:srgbClr val="FFFFFF"/>
          </a:solidFill>
          <a:ln w="19050">
            <a:solidFill>
              <a:srgbClr val="369ABA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9B7FBE8-50BD-FF4D-BA78-15377BB8FB1E}"/>
              </a:ext>
            </a:extLst>
          </p:cNvPr>
          <p:cNvSpPr/>
          <p:nvPr/>
        </p:nvSpPr>
        <p:spPr>
          <a:xfrm rot="10800000" flipH="1">
            <a:off x="415636" y="637308"/>
            <a:ext cx="11310724" cy="6040578"/>
          </a:xfrm>
          <a:prstGeom prst="round1Rect">
            <a:avLst>
              <a:gd name="adj" fmla="val 34564"/>
            </a:avLst>
          </a:prstGeom>
          <a:solidFill>
            <a:srgbClr val="FFFFFF"/>
          </a:solidFill>
          <a:ln w="63500">
            <a:gradFill>
              <a:gsLst>
                <a:gs pos="1000">
                  <a:srgbClr val="74BFAB"/>
                </a:gs>
                <a:gs pos="72000">
                  <a:srgbClr val="369ABA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-48491" y="3085306"/>
            <a:ext cx="12288982" cy="68738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115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MERCI</a:t>
            </a:r>
            <a:endParaRPr lang="fr-FR" sz="115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Single Corner Rounded 3">
            <a:extLst>
              <a:ext uri="{FF2B5EF4-FFF2-40B4-BE49-F238E27FC236}">
                <a16:creationId xmlns:a16="http://schemas.microsoft.com/office/drawing/2014/main" id="{18CAAF27-0072-5D4A-A96E-9EE2FBF2EF35}"/>
              </a:ext>
            </a:extLst>
          </p:cNvPr>
          <p:cNvSpPr/>
          <p:nvPr/>
        </p:nvSpPr>
        <p:spPr>
          <a:xfrm rot="10800000" flipH="1">
            <a:off x="1619499" y="604956"/>
            <a:ext cx="10226136" cy="4287354"/>
          </a:xfrm>
          <a:prstGeom prst="round1Rect">
            <a:avLst>
              <a:gd name="adj" fmla="val 34472"/>
            </a:avLst>
          </a:prstGeom>
          <a:solidFill>
            <a:srgbClr val="FFFFFF"/>
          </a:solidFill>
          <a:ln w="19050">
            <a:solidFill>
              <a:srgbClr val="369ABA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9B7FBE8-50BD-FF4D-BA78-15377BB8FB1E}"/>
              </a:ext>
            </a:extLst>
          </p:cNvPr>
          <p:cNvSpPr/>
          <p:nvPr/>
        </p:nvSpPr>
        <p:spPr>
          <a:xfrm rot="10800000" flipH="1">
            <a:off x="415636" y="637308"/>
            <a:ext cx="11310724" cy="6040578"/>
          </a:xfrm>
          <a:prstGeom prst="round1Rect">
            <a:avLst>
              <a:gd name="adj" fmla="val 34564"/>
            </a:avLst>
          </a:prstGeom>
          <a:solidFill>
            <a:srgbClr val="FFFFFF"/>
          </a:solidFill>
          <a:ln w="63500">
            <a:gradFill>
              <a:gsLst>
                <a:gs pos="1000">
                  <a:srgbClr val="74BFAB"/>
                </a:gs>
                <a:gs pos="72000">
                  <a:srgbClr val="369ABA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91329" y="249479"/>
            <a:ext cx="3786809" cy="687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Ordre du Jour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243729" y="401879"/>
            <a:ext cx="3786809" cy="687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Ordre du Jour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936457" y="1328567"/>
            <a:ext cx="9967070" cy="379917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t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L’idée et la s</a:t>
            </a: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ource de données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fr-FR" sz="2400" b="1" cap="none" dirty="0" smtClean="0">
              <a:solidFill>
                <a:srgbClr val="369ABA"/>
              </a:solidFill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Préparation des données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fr-FR" sz="2400" b="1" cap="none" dirty="0" smtClean="0">
              <a:solidFill>
                <a:srgbClr val="369ABA"/>
              </a:solidFill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Visualisations des données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fr-FR" sz="2400" b="1" cap="none" dirty="0" smtClean="0">
              <a:solidFill>
                <a:srgbClr val="369ABA"/>
              </a:solidFill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Modèles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fr-FR" sz="2400" b="1" cap="none" dirty="0" smtClean="0">
              <a:solidFill>
                <a:srgbClr val="369ABA"/>
              </a:solidFill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Conclusion &amp; </a:t>
            </a:r>
            <a:r>
              <a:rPr lang="fr-FR" sz="2400" b="1" cap="none" dirty="0" err="1" smtClean="0">
                <a:solidFill>
                  <a:srgbClr val="369ABA"/>
                </a:solidFill>
                <a:latin typeface="Century Gothic" panose="020B0502020202020204" pitchFamily="34" charset="0"/>
              </a:rPr>
              <a:t>Next</a:t>
            </a: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 </a:t>
            </a:r>
            <a:r>
              <a:rPr lang="fr-FR" sz="2400" b="1" cap="none" dirty="0" err="1" smtClean="0">
                <a:solidFill>
                  <a:srgbClr val="369ABA"/>
                </a:solidFill>
                <a:latin typeface="Century Gothic" panose="020B0502020202020204" pitchFamily="34" charset="0"/>
              </a:rPr>
              <a:t>Steps</a:t>
            </a:r>
            <a:endParaRPr lang="fr-FR" sz="2400" b="1" cap="none" dirty="0" smtClean="0">
              <a:solidFill>
                <a:srgbClr val="369ABA"/>
              </a:solidFill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fr-FR" sz="2400" b="1" cap="none" dirty="0" smtClean="0">
              <a:solidFill>
                <a:srgbClr val="369ABA"/>
              </a:solidFill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Single Corner Rounded 3">
            <a:extLst>
              <a:ext uri="{FF2B5EF4-FFF2-40B4-BE49-F238E27FC236}">
                <a16:creationId xmlns:a16="http://schemas.microsoft.com/office/drawing/2014/main" id="{18CAAF27-0072-5D4A-A96E-9EE2FBF2EF35}"/>
              </a:ext>
            </a:extLst>
          </p:cNvPr>
          <p:cNvSpPr/>
          <p:nvPr/>
        </p:nvSpPr>
        <p:spPr>
          <a:xfrm rot="10800000" flipH="1">
            <a:off x="1619499" y="604956"/>
            <a:ext cx="10226136" cy="4287354"/>
          </a:xfrm>
          <a:prstGeom prst="round1Rect">
            <a:avLst>
              <a:gd name="adj" fmla="val 34472"/>
            </a:avLst>
          </a:prstGeom>
          <a:solidFill>
            <a:srgbClr val="FFFFFF"/>
          </a:solidFill>
          <a:ln w="19050">
            <a:solidFill>
              <a:srgbClr val="369ABA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9B7FBE8-50BD-FF4D-BA78-15377BB8FB1E}"/>
              </a:ext>
            </a:extLst>
          </p:cNvPr>
          <p:cNvSpPr/>
          <p:nvPr/>
        </p:nvSpPr>
        <p:spPr>
          <a:xfrm rot="10800000" flipH="1">
            <a:off x="415636" y="637308"/>
            <a:ext cx="11310724" cy="6040578"/>
          </a:xfrm>
          <a:prstGeom prst="round1Rect">
            <a:avLst>
              <a:gd name="adj" fmla="val 34564"/>
            </a:avLst>
          </a:prstGeom>
          <a:solidFill>
            <a:srgbClr val="FFFFFF"/>
          </a:solidFill>
          <a:ln w="63500">
            <a:gradFill>
              <a:gsLst>
                <a:gs pos="1000">
                  <a:srgbClr val="74BFAB"/>
                </a:gs>
                <a:gs pos="72000">
                  <a:srgbClr val="369ABA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91329" y="249479"/>
            <a:ext cx="5131835" cy="687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2400" b="1" cap="none" dirty="0">
                <a:solidFill>
                  <a:srgbClr val="369ABA"/>
                </a:solidFill>
                <a:latin typeface="Century Gothic" panose="020B0502020202020204" pitchFamily="34" charset="0"/>
              </a:rPr>
              <a:t>L’idée et la source de </a:t>
            </a: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données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7BB36-7C0D-49DA-BAF5-9C622D3B1E35}"/>
              </a:ext>
            </a:extLst>
          </p:cNvPr>
          <p:cNvSpPr txBox="1"/>
          <p:nvPr/>
        </p:nvSpPr>
        <p:spPr>
          <a:xfrm>
            <a:off x="797814" y="1336954"/>
            <a:ext cx="10715313" cy="870688"/>
          </a:xfrm>
          <a:prstGeom prst="rect">
            <a:avLst/>
          </a:prstGeom>
          <a:noFill/>
        </p:spPr>
        <p:txBody>
          <a:bodyPr wrap="square" lIns="25200" rIns="90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Amis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Projet personnel 2020</a:t>
            </a:r>
            <a:endParaRPr lang="fr-FR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4" y="997082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L’idée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4" y="2369407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Source des données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A997BB36-7C0D-49DA-BAF5-9C622D3B1E35}"/>
              </a:ext>
            </a:extLst>
          </p:cNvPr>
          <p:cNvSpPr txBox="1"/>
          <p:nvPr/>
        </p:nvSpPr>
        <p:spPr>
          <a:xfrm>
            <a:off x="797814" y="3350451"/>
            <a:ext cx="10715313" cy="1754326"/>
          </a:xfrm>
          <a:prstGeom prst="rect">
            <a:avLst/>
          </a:prstGeom>
          <a:noFill/>
        </p:spPr>
        <p:txBody>
          <a:bodyPr wrap="square" lIns="25200" rIns="90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DataGouv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: Plateforme ouverte des données publiques françaises</a:t>
            </a:r>
            <a:endParaRPr lang="fr-FR" dirty="0" smtClean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  <a:hlinkClick r:id="rId3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hlinkClick r:id="rId3"/>
              </a:rPr>
              <a:t>https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hlinkClick r:id="rId3"/>
              </a:rPr>
              <a:t>://www.data.gouv.fr/en/datasets/demandes-de-valeurs-foncieres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hlinkClick r:id="rId3"/>
              </a:rPr>
              <a:t>/</a:t>
            </a:r>
            <a:endParaRPr lang="fr-FR" dirty="0" smtClean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Documentation très complète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Fichiers récupérés : 2018 (année complète) et 2019 (jusqu’à Mai/2019)</a:t>
            </a:r>
            <a:endParaRPr lang="fr-FR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14" y="2853142"/>
            <a:ext cx="2362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Single Corner Rounded 3">
            <a:extLst>
              <a:ext uri="{FF2B5EF4-FFF2-40B4-BE49-F238E27FC236}">
                <a16:creationId xmlns:a16="http://schemas.microsoft.com/office/drawing/2014/main" id="{18CAAF27-0072-5D4A-A96E-9EE2FBF2EF35}"/>
              </a:ext>
            </a:extLst>
          </p:cNvPr>
          <p:cNvSpPr/>
          <p:nvPr/>
        </p:nvSpPr>
        <p:spPr>
          <a:xfrm rot="10800000" flipH="1">
            <a:off x="1619499" y="604956"/>
            <a:ext cx="10226136" cy="4287354"/>
          </a:xfrm>
          <a:prstGeom prst="round1Rect">
            <a:avLst>
              <a:gd name="adj" fmla="val 34472"/>
            </a:avLst>
          </a:prstGeom>
          <a:solidFill>
            <a:srgbClr val="FFFFFF"/>
          </a:solidFill>
          <a:ln w="19050">
            <a:solidFill>
              <a:srgbClr val="369ABA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9B7FBE8-50BD-FF4D-BA78-15377BB8FB1E}"/>
              </a:ext>
            </a:extLst>
          </p:cNvPr>
          <p:cNvSpPr/>
          <p:nvPr/>
        </p:nvSpPr>
        <p:spPr>
          <a:xfrm rot="10800000" flipH="1">
            <a:off x="415636" y="637308"/>
            <a:ext cx="11310724" cy="6040578"/>
          </a:xfrm>
          <a:prstGeom prst="round1Rect">
            <a:avLst>
              <a:gd name="adj" fmla="val 34564"/>
            </a:avLst>
          </a:prstGeom>
          <a:solidFill>
            <a:srgbClr val="FFFFFF"/>
          </a:solidFill>
          <a:ln w="63500">
            <a:gradFill>
              <a:gsLst>
                <a:gs pos="1000">
                  <a:srgbClr val="74BFAB"/>
                </a:gs>
                <a:gs pos="72000">
                  <a:srgbClr val="369ABA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91329" y="249479"/>
            <a:ext cx="5131835" cy="687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Préparation des données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7BB36-7C0D-49DA-BAF5-9C622D3B1E35}"/>
              </a:ext>
            </a:extLst>
          </p:cNvPr>
          <p:cNvSpPr txBox="1"/>
          <p:nvPr/>
        </p:nvSpPr>
        <p:spPr>
          <a:xfrm>
            <a:off x="797814" y="2001976"/>
            <a:ext cx="10715313" cy="3831818"/>
          </a:xfrm>
          <a:prstGeom prst="rect">
            <a:avLst/>
          </a:prstGeom>
          <a:noFill/>
        </p:spPr>
        <p:txBody>
          <a:bodyPr wrap="square" lIns="25200" rIns="90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SQL / Microsoft Access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Output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Variable à prédire : </a:t>
            </a:r>
            <a:r>
              <a:rPr lang="fr-FR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V</a:t>
            </a:r>
            <a:r>
              <a:rPr lang="fr-FR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aleur foncière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Variables géographiques : </a:t>
            </a:r>
            <a:r>
              <a:rPr lang="fr-FR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Numéro, Voie, Code Postal, Département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Vente sur plan 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(binaire)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Caractéristiques de l’appartement : </a:t>
            </a:r>
            <a:r>
              <a:rPr lang="fr-FR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Surface, Surface terrain, Nombre de pièces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Données </a:t>
            </a:r>
            <a:r>
              <a:rPr lang="fr-FR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indisponibles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dans le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dataset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Année de construction, étage, description des pièces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4" y="1634394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Etape 2 : agrégation des données brutes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4" y="931420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Etape 1 : compréhension des données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Single Corner Rounded 3">
            <a:extLst>
              <a:ext uri="{FF2B5EF4-FFF2-40B4-BE49-F238E27FC236}">
                <a16:creationId xmlns:a16="http://schemas.microsoft.com/office/drawing/2014/main" id="{18CAAF27-0072-5D4A-A96E-9EE2FBF2EF35}"/>
              </a:ext>
            </a:extLst>
          </p:cNvPr>
          <p:cNvSpPr/>
          <p:nvPr/>
        </p:nvSpPr>
        <p:spPr>
          <a:xfrm rot="10800000" flipH="1">
            <a:off x="1619499" y="604956"/>
            <a:ext cx="10226136" cy="4287354"/>
          </a:xfrm>
          <a:prstGeom prst="round1Rect">
            <a:avLst>
              <a:gd name="adj" fmla="val 34472"/>
            </a:avLst>
          </a:prstGeom>
          <a:solidFill>
            <a:srgbClr val="FFFFFF"/>
          </a:solidFill>
          <a:ln w="19050">
            <a:solidFill>
              <a:srgbClr val="369ABA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9B7FBE8-50BD-FF4D-BA78-15377BB8FB1E}"/>
              </a:ext>
            </a:extLst>
          </p:cNvPr>
          <p:cNvSpPr/>
          <p:nvPr/>
        </p:nvSpPr>
        <p:spPr>
          <a:xfrm rot="10800000" flipH="1">
            <a:off x="415636" y="637308"/>
            <a:ext cx="11310724" cy="6040578"/>
          </a:xfrm>
          <a:prstGeom prst="round1Rect">
            <a:avLst>
              <a:gd name="adj" fmla="val 34564"/>
            </a:avLst>
          </a:prstGeom>
          <a:solidFill>
            <a:srgbClr val="FFFFFF"/>
          </a:solidFill>
          <a:ln w="63500">
            <a:gradFill>
              <a:gsLst>
                <a:gs pos="1000">
                  <a:srgbClr val="74BFAB"/>
                </a:gs>
                <a:gs pos="72000">
                  <a:srgbClr val="369ABA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91329" y="249479"/>
            <a:ext cx="5131835" cy="687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Préparation des données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4" y="931420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Etape 3 : filtres + suppression des variables 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997BB36-7C0D-49DA-BAF5-9C622D3B1E35}"/>
              </a:ext>
            </a:extLst>
          </p:cNvPr>
          <p:cNvSpPr txBox="1"/>
          <p:nvPr/>
        </p:nvSpPr>
        <p:spPr>
          <a:xfrm>
            <a:off x="797813" y="1337825"/>
            <a:ext cx="10715313" cy="455189"/>
          </a:xfrm>
          <a:prstGeom prst="rect">
            <a:avLst/>
          </a:prstGeom>
          <a:noFill/>
        </p:spPr>
        <p:txBody>
          <a:bodyPr wrap="square" lIns="25200" rIns="90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Département 75 et Type de local = Appartement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b="53078"/>
          <a:stretch/>
        </p:blipFill>
        <p:spPr>
          <a:xfrm>
            <a:off x="2968121" y="4721021"/>
            <a:ext cx="6374694" cy="1027311"/>
          </a:xfrm>
          <a:prstGeom prst="rect">
            <a:avLst/>
          </a:prstGeom>
          <a:ln>
            <a:solidFill>
              <a:srgbClr val="369A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3" y="2009967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Etape 4 : définitions des </a:t>
            </a:r>
            <a:r>
              <a:rPr lang="fr-FR" sz="2400" b="1" cap="none" dirty="0" err="1" smtClean="0">
                <a:solidFill>
                  <a:srgbClr val="369ABA"/>
                </a:solidFill>
                <a:latin typeface="Century Gothic" panose="020B0502020202020204" pitchFamily="34" charset="0"/>
              </a:rPr>
              <a:t>features</a:t>
            </a: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 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4" y="2895196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Etape 5 : traitement des valeurs manquantes et </a:t>
            </a:r>
            <a:r>
              <a:rPr lang="fr-FR" sz="2400" b="1" cap="none" dirty="0" err="1" smtClean="0">
                <a:solidFill>
                  <a:srgbClr val="369ABA"/>
                </a:solidFill>
                <a:latin typeface="Century Gothic" panose="020B0502020202020204" pitchFamily="34" charset="0"/>
              </a:rPr>
              <a:t>outliers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A997BB36-7C0D-49DA-BAF5-9C622D3B1E35}"/>
              </a:ext>
            </a:extLst>
          </p:cNvPr>
          <p:cNvSpPr txBox="1"/>
          <p:nvPr/>
        </p:nvSpPr>
        <p:spPr>
          <a:xfrm>
            <a:off x="797812" y="3390162"/>
            <a:ext cx="10715313" cy="455189"/>
          </a:xfrm>
          <a:prstGeom prst="rect">
            <a:avLst/>
          </a:prstGeom>
          <a:noFill/>
        </p:spPr>
        <p:txBody>
          <a:bodyPr wrap="square" lIns="25200" rIns="90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Surface terrain : 99,3% des données sont nulles</a:t>
            </a:r>
          </a:p>
        </p:txBody>
      </p:sp>
      <p:sp>
        <p:nvSpPr>
          <p:cNvPr id="15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415636" y="4115201"/>
            <a:ext cx="1131072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Données traitées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Single Corner Rounded 3">
            <a:extLst>
              <a:ext uri="{FF2B5EF4-FFF2-40B4-BE49-F238E27FC236}">
                <a16:creationId xmlns:a16="http://schemas.microsoft.com/office/drawing/2014/main" id="{18CAAF27-0072-5D4A-A96E-9EE2FBF2EF35}"/>
              </a:ext>
            </a:extLst>
          </p:cNvPr>
          <p:cNvSpPr/>
          <p:nvPr/>
        </p:nvSpPr>
        <p:spPr>
          <a:xfrm rot="10800000" flipH="1">
            <a:off x="1619499" y="604956"/>
            <a:ext cx="10226136" cy="4287354"/>
          </a:xfrm>
          <a:prstGeom prst="round1Rect">
            <a:avLst>
              <a:gd name="adj" fmla="val 34472"/>
            </a:avLst>
          </a:prstGeom>
          <a:solidFill>
            <a:srgbClr val="FFFFFF"/>
          </a:solidFill>
          <a:ln w="19050">
            <a:solidFill>
              <a:srgbClr val="369ABA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9B7FBE8-50BD-FF4D-BA78-15377BB8FB1E}"/>
              </a:ext>
            </a:extLst>
          </p:cNvPr>
          <p:cNvSpPr/>
          <p:nvPr/>
        </p:nvSpPr>
        <p:spPr>
          <a:xfrm rot="10800000" flipH="1">
            <a:off x="415636" y="637308"/>
            <a:ext cx="11310724" cy="6040578"/>
          </a:xfrm>
          <a:prstGeom prst="round1Rect">
            <a:avLst>
              <a:gd name="adj" fmla="val 34564"/>
            </a:avLst>
          </a:prstGeom>
          <a:solidFill>
            <a:srgbClr val="FFFFFF"/>
          </a:solidFill>
          <a:ln w="63500">
            <a:gradFill>
              <a:gsLst>
                <a:gs pos="1000">
                  <a:srgbClr val="74BFAB"/>
                </a:gs>
                <a:gs pos="72000">
                  <a:srgbClr val="369ABA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91329" y="249479"/>
            <a:ext cx="4342126" cy="687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2400" b="1" cap="none" dirty="0">
                <a:solidFill>
                  <a:srgbClr val="369ABA"/>
                </a:solidFill>
                <a:latin typeface="Century Gothic" panose="020B0502020202020204" pitchFamily="34" charset="0"/>
              </a:rPr>
              <a:t>Visualisations des données</a:t>
            </a:r>
          </a:p>
        </p:txBody>
      </p:sp>
      <p:sp>
        <p:nvSpPr>
          <p:cNvPr id="7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803396" y="834660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18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Nombre de ventes par arrondissement et par nombre de pièces</a:t>
            </a:r>
            <a:endParaRPr lang="fr-FR" sz="18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6" y="1324695"/>
            <a:ext cx="9737968" cy="4840577"/>
          </a:xfrm>
          <a:prstGeom prst="rect">
            <a:avLst/>
          </a:prstGeom>
          <a:ln>
            <a:solidFill>
              <a:srgbClr val="369A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80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Single Corner Rounded 3">
            <a:extLst>
              <a:ext uri="{FF2B5EF4-FFF2-40B4-BE49-F238E27FC236}">
                <a16:creationId xmlns:a16="http://schemas.microsoft.com/office/drawing/2014/main" id="{18CAAF27-0072-5D4A-A96E-9EE2FBF2EF35}"/>
              </a:ext>
            </a:extLst>
          </p:cNvPr>
          <p:cNvSpPr/>
          <p:nvPr/>
        </p:nvSpPr>
        <p:spPr>
          <a:xfrm rot="10800000" flipH="1">
            <a:off x="1619499" y="604956"/>
            <a:ext cx="10226136" cy="4287354"/>
          </a:xfrm>
          <a:prstGeom prst="round1Rect">
            <a:avLst>
              <a:gd name="adj" fmla="val 34472"/>
            </a:avLst>
          </a:prstGeom>
          <a:solidFill>
            <a:srgbClr val="FFFFFF"/>
          </a:solidFill>
          <a:ln w="19050">
            <a:solidFill>
              <a:srgbClr val="369ABA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9B7FBE8-50BD-FF4D-BA78-15377BB8FB1E}"/>
              </a:ext>
            </a:extLst>
          </p:cNvPr>
          <p:cNvSpPr/>
          <p:nvPr/>
        </p:nvSpPr>
        <p:spPr>
          <a:xfrm rot="10800000" flipH="1">
            <a:off x="415636" y="637308"/>
            <a:ext cx="11310724" cy="6040578"/>
          </a:xfrm>
          <a:prstGeom prst="round1Rect">
            <a:avLst>
              <a:gd name="adj" fmla="val 34564"/>
            </a:avLst>
          </a:prstGeom>
          <a:solidFill>
            <a:srgbClr val="FFFFFF"/>
          </a:solidFill>
          <a:ln w="63500">
            <a:gradFill>
              <a:gsLst>
                <a:gs pos="1000">
                  <a:srgbClr val="74BFAB"/>
                </a:gs>
                <a:gs pos="72000">
                  <a:srgbClr val="369ABA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91329" y="249479"/>
            <a:ext cx="4342126" cy="687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2400" b="1" cap="none" dirty="0">
                <a:solidFill>
                  <a:srgbClr val="369ABA"/>
                </a:solidFill>
                <a:latin typeface="Century Gothic" panose="020B0502020202020204" pitchFamily="34" charset="0"/>
              </a:rPr>
              <a:t>Visualisations des données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t="7486"/>
          <a:stretch/>
        </p:blipFill>
        <p:spPr>
          <a:xfrm>
            <a:off x="630539" y="1309058"/>
            <a:ext cx="10777336" cy="3389285"/>
          </a:xfrm>
          <a:prstGeom prst="rect">
            <a:avLst/>
          </a:prstGeom>
          <a:ln>
            <a:solidFill>
              <a:srgbClr val="369A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803396" y="815636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18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Moyenne et Médiane de la Surface par Arrondissement </a:t>
            </a:r>
            <a:endParaRPr lang="fr-FR" sz="18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Single Corner Rounded 3">
            <a:extLst>
              <a:ext uri="{FF2B5EF4-FFF2-40B4-BE49-F238E27FC236}">
                <a16:creationId xmlns:a16="http://schemas.microsoft.com/office/drawing/2014/main" id="{18CAAF27-0072-5D4A-A96E-9EE2FBF2EF35}"/>
              </a:ext>
            </a:extLst>
          </p:cNvPr>
          <p:cNvSpPr/>
          <p:nvPr/>
        </p:nvSpPr>
        <p:spPr>
          <a:xfrm rot="10800000" flipH="1">
            <a:off x="1619499" y="604956"/>
            <a:ext cx="10226136" cy="4287354"/>
          </a:xfrm>
          <a:prstGeom prst="round1Rect">
            <a:avLst>
              <a:gd name="adj" fmla="val 34472"/>
            </a:avLst>
          </a:prstGeom>
          <a:solidFill>
            <a:srgbClr val="FFFFFF"/>
          </a:solidFill>
          <a:ln w="19050">
            <a:solidFill>
              <a:srgbClr val="369ABA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9B7FBE8-50BD-FF4D-BA78-15377BB8FB1E}"/>
              </a:ext>
            </a:extLst>
          </p:cNvPr>
          <p:cNvSpPr/>
          <p:nvPr/>
        </p:nvSpPr>
        <p:spPr>
          <a:xfrm rot="10800000" flipH="1">
            <a:off x="415636" y="637308"/>
            <a:ext cx="11310724" cy="6040578"/>
          </a:xfrm>
          <a:prstGeom prst="round1Rect">
            <a:avLst>
              <a:gd name="adj" fmla="val 34564"/>
            </a:avLst>
          </a:prstGeom>
          <a:solidFill>
            <a:srgbClr val="FFFFFF"/>
          </a:solidFill>
          <a:ln w="63500">
            <a:gradFill>
              <a:gsLst>
                <a:gs pos="1000">
                  <a:srgbClr val="74BFAB"/>
                </a:gs>
                <a:gs pos="72000">
                  <a:srgbClr val="369ABA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91329" y="249479"/>
            <a:ext cx="4342126" cy="687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2400" b="1" cap="none" dirty="0">
                <a:solidFill>
                  <a:srgbClr val="369ABA"/>
                </a:solidFill>
                <a:latin typeface="Century Gothic" panose="020B0502020202020204" pitchFamily="34" charset="0"/>
              </a:rPr>
              <a:t>Visualisations des données</a:t>
            </a:r>
          </a:p>
        </p:txBody>
      </p:sp>
      <p:sp>
        <p:nvSpPr>
          <p:cNvPr id="7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803396" y="815636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18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Valeur/Surface par Arrondissement et par Nombre de Pièces</a:t>
            </a:r>
            <a:endParaRPr lang="fr-FR" sz="18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6" y="1292344"/>
            <a:ext cx="6608786" cy="5221176"/>
          </a:xfrm>
          <a:prstGeom prst="rect">
            <a:avLst/>
          </a:prstGeom>
          <a:ln>
            <a:solidFill>
              <a:srgbClr val="369A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8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Single Corner Rounded 3">
            <a:extLst>
              <a:ext uri="{FF2B5EF4-FFF2-40B4-BE49-F238E27FC236}">
                <a16:creationId xmlns:a16="http://schemas.microsoft.com/office/drawing/2014/main" id="{18CAAF27-0072-5D4A-A96E-9EE2FBF2EF35}"/>
              </a:ext>
            </a:extLst>
          </p:cNvPr>
          <p:cNvSpPr/>
          <p:nvPr/>
        </p:nvSpPr>
        <p:spPr>
          <a:xfrm rot="10800000" flipH="1">
            <a:off x="1619499" y="604956"/>
            <a:ext cx="10226136" cy="4287354"/>
          </a:xfrm>
          <a:prstGeom prst="round1Rect">
            <a:avLst>
              <a:gd name="adj" fmla="val 34472"/>
            </a:avLst>
          </a:prstGeom>
          <a:solidFill>
            <a:srgbClr val="FFFFFF"/>
          </a:solidFill>
          <a:ln w="19050">
            <a:solidFill>
              <a:srgbClr val="369ABA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9B7FBE8-50BD-FF4D-BA78-15377BB8FB1E}"/>
              </a:ext>
            </a:extLst>
          </p:cNvPr>
          <p:cNvSpPr/>
          <p:nvPr/>
        </p:nvSpPr>
        <p:spPr>
          <a:xfrm rot="10800000" flipH="1">
            <a:off x="415636" y="637308"/>
            <a:ext cx="11310724" cy="6040578"/>
          </a:xfrm>
          <a:prstGeom prst="round1Rect">
            <a:avLst>
              <a:gd name="adj" fmla="val 34564"/>
            </a:avLst>
          </a:prstGeom>
          <a:solidFill>
            <a:srgbClr val="FFFFFF"/>
          </a:solidFill>
          <a:ln w="63500">
            <a:gradFill>
              <a:gsLst>
                <a:gs pos="1000">
                  <a:srgbClr val="74BFAB"/>
                </a:gs>
                <a:gs pos="72000">
                  <a:srgbClr val="369ABA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91329" y="249479"/>
            <a:ext cx="4383689" cy="687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Régression Linéaire Simple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moving straight is what we do">
            <a:extLst>
              <a:ext uri="{FF2B5EF4-FFF2-40B4-BE49-F238E27FC236}">
                <a16:creationId xmlns:a16="http://schemas.microsoft.com/office/drawing/2014/main" id="{D633F1A8-24CF-5E43-A9B7-935D6AAB15B2}"/>
              </a:ext>
            </a:extLst>
          </p:cNvPr>
          <p:cNvSpPr txBox="1"/>
          <p:nvPr/>
        </p:nvSpPr>
        <p:spPr>
          <a:xfrm>
            <a:off x="797814" y="931420"/>
            <a:ext cx="10535204" cy="50906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noAutofit/>
          </a:bodyPr>
          <a:lstStyle>
            <a:lvl1pPr algn="r">
              <a:lnSpc>
                <a:spcPct val="90000"/>
              </a:lnSpc>
              <a:defRPr sz="7000" cap="all" spc="0">
                <a:latin typeface="+mn-lt"/>
                <a:ea typeface="+mn-ea"/>
                <a:cs typeface="+mn-cs"/>
                <a:sym typeface="Montserrat Extra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b="1" cap="none" dirty="0" err="1" smtClean="0">
                <a:solidFill>
                  <a:srgbClr val="369ABA"/>
                </a:solidFill>
                <a:latin typeface="Century Gothic" panose="020B0502020202020204" pitchFamily="34" charset="0"/>
              </a:rPr>
              <a:t>Feature</a:t>
            </a:r>
            <a:r>
              <a:rPr lang="fr-FR" sz="2400" b="1" cap="none" dirty="0" smtClean="0">
                <a:solidFill>
                  <a:srgbClr val="369ABA"/>
                </a:solidFill>
                <a:latin typeface="Century Gothic" panose="020B0502020202020204" pitchFamily="34" charset="0"/>
              </a:rPr>
              <a:t> : Surface (benchmark)</a:t>
            </a:r>
            <a:endParaRPr lang="fr-FR" sz="2400" b="1" cap="none" dirty="0">
              <a:solidFill>
                <a:srgbClr val="369AB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64" y="1734592"/>
            <a:ext cx="6201011" cy="4015043"/>
          </a:xfrm>
          <a:prstGeom prst="rect">
            <a:avLst/>
          </a:prstGeom>
          <a:ln>
            <a:solidFill>
              <a:srgbClr val="369A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974" y="1734593"/>
            <a:ext cx="3957935" cy="6482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676" y="2435125"/>
            <a:ext cx="4297342" cy="6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Blue &amp; Purp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3A81"/>
      </a:accent1>
      <a:accent2>
        <a:srgbClr val="0859A3"/>
      </a:accent2>
      <a:accent3>
        <a:srgbClr val="009DDC"/>
      </a:accent3>
      <a:accent4>
        <a:srgbClr val="81317F"/>
      </a:accent4>
      <a:accent5>
        <a:srgbClr val="A13D9F"/>
      </a:accent5>
      <a:accent6>
        <a:srgbClr val="C464C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14361</TotalTime>
  <Words>439</Words>
  <Application>Microsoft Office PowerPoint</Application>
  <PresentationFormat>Grand écran</PresentationFormat>
  <Paragraphs>138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Montserrat ExtraBold</vt:lpstr>
      <vt:lpstr>Montserrat SemiBold</vt:lpstr>
      <vt:lpstr>Roboto Condensed</vt:lpstr>
      <vt:lpstr>Segoe UI</vt:lpstr>
      <vt:lpstr>Office Theme</vt:lpstr>
      <vt:lpstr>1_Office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>You Exec (https://youexec.com/plus)</Manager>
  <Company>You Exec (https://youexec.com/plus)</Company>
  <LinksUpToDate>false</LinksUpToDate>
  <SharedDoc>false</SharedDoc>
  <HyperlinkBase>You Exec (https://youexec.com/plus)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Sustainability Report</dc:title>
  <dc:subject>Sustainability Report</dc:subject>
  <dc:creator>You Exec (https://youexec.com/plus)</dc:creator>
  <cp:keywords>You Exec (https:/youexec.com/plus)</cp:keywords>
  <dc:description>You Exec (https://youexec.com/plus)</dc:description>
  <cp:lastModifiedBy>Vitor Biscuola</cp:lastModifiedBy>
  <cp:revision>1264</cp:revision>
  <dcterms:created xsi:type="dcterms:W3CDTF">2019-09-18T08:49:02Z</dcterms:created>
  <dcterms:modified xsi:type="dcterms:W3CDTF">2019-12-12T20:15:59Z</dcterms:modified>
  <cp:category>You Exec (https://youexec.com/plus)</cp:category>
</cp:coreProperties>
</file>