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92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5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0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0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45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F691-AC6E-47BC-9543-66E1851ECC7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91E9-70EB-4DC1-BEBC-3B2477A0D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ify.com/application-monitor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ify.com/what-is-java-garbage-collec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ify.com/application-metric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retra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de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15-metrics-for-devops-succ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ify.com/15-metrics-for-devops-succes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ify.com/csharp-catch-all-exceptions/" TargetMode="External"/><Relationship Id="rId2" Type="http://schemas.openxmlformats.org/officeDocument/2006/relationships/hyperlink" Target="http://stackify.com/error-monito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Key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Metrics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6. </a:t>
            </a:r>
            <a:r>
              <a:rPr lang="pt-BR" dirty="0" err="1"/>
              <a:t>Application</a:t>
            </a:r>
            <a:r>
              <a:rPr lang="pt-BR" dirty="0"/>
              <a:t> &amp; Server </a:t>
            </a:r>
            <a:r>
              <a:rPr lang="pt-BR" dirty="0" smtClean="0"/>
              <a:t>CPU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CPU </a:t>
            </a:r>
            <a:r>
              <a:rPr lang="pt-BR" dirty="0" err="1"/>
              <a:t>usage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server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extremely</a:t>
            </a:r>
            <a:r>
              <a:rPr lang="pt-BR" dirty="0"/>
              <a:t> high,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guarantee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problems</a:t>
            </a:r>
            <a:r>
              <a:rPr lang="pt-BR" dirty="0"/>
              <a:t>.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CPU </a:t>
            </a:r>
            <a:r>
              <a:rPr lang="pt-BR" dirty="0" err="1"/>
              <a:t>usage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server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basic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critical</a:t>
            </a:r>
            <a:r>
              <a:rPr lang="pt-BR" dirty="0"/>
              <a:t> </a:t>
            </a:r>
            <a:r>
              <a:rPr lang="pt-BR" dirty="0" err="1"/>
              <a:t>metric</a:t>
            </a:r>
            <a:r>
              <a:rPr lang="pt-BR" dirty="0"/>
              <a:t>.</a:t>
            </a:r>
          </a:p>
          <a:p>
            <a:r>
              <a:rPr lang="pt-BR" dirty="0" err="1"/>
              <a:t>Virtually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server </a:t>
            </a:r>
            <a:r>
              <a:rPr lang="pt-BR" dirty="0" err="1"/>
              <a:t>and</a:t>
            </a:r>
            <a:r>
              <a:rPr lang="pt-BR" dirty="0"/>
              <a:t> </a:t>
            </a:r>
            <a:r>
              <a:rPr lang="pt-BR" u="sng" dirty="0" err="1">
                <a:hlinkClick r:id="rId2"/>
              </a:rPr>
              <a:t>application</a:t>
            </a:r>
            <a:r>
              <a:rPr lang="pt-BR" u="sng" dirty="0">
                <a:hlinkClick r:id="rId2"/>
              </a:rPr>
              <a:t> </a:t>
            </a:r>
            <a:r>
              <a:rPr lang="pt-BR" u="sng" dirty="0" err="1">
                <a:hlinkClick r:id="rId2"/>
              </a:rPr>
              <a:t>monitoring</a:t>
            </a:r>
            <a:r>
              <a:rPr lang="pt-BR" dirty="0"/>
              <a:t> tools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track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CPU </a:t>
            </a:r>
            <a:r>
              <a:rPr lang="pt-BR" dirty="0" err="1"/>
              <a:t>usage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provide</a:t>
            </a:r>
            <a:r>
              <a:rPr lang="pt-BR" dirty="0"/>
              <a:t>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alerts</a:t>
            </a:r>
            <a:r>
              <a:rPr lang="pt-BR" dirty="0"/>
              <a:t>.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track</a:t>
            </a:r>
            <a:r>
              <a:rPr lang="pt-BR" dirty="0"/>
              <a:t> </a:t>
            </a:r>
            <a:r>
              <a:rPr lang="pt-BR" dirty="0" err="1"/>
              <a:t>them</a:t>
            </a:r>
            <a:r>
              <a:rPr lang="pt-BR" dirty="0"/>
              <a:t> per server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as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aggregate</a:t>
            </a:r>
            <a:r>
              <a:rPr lang="pt-BR" dirty="0"/>
              <a:t>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individually</a:t>
            </a:r>
            <a:r>
              <a:rPr lang="pt-BR" dirty="0"/>
              <a:t> </a:t>
            </a:r>
            <a:r>
              <a:rPr lang="pt-BR" dirty="0" err="1"/>
              <a:t>deployed</a:t>
            </a:r>
            <a:r>
              <a:rPr lang="pt-BR" dirty="0"/>
              <a:t> </a:t>
            </a:r>
            <a:r>
              <a:rPr lang="pt-BR" dirty="0" err="1"/>
              <a:t>instances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1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</a:t>
            </a:r>
            <a:r>
              <a:rPr lang="pt-BR" dirty="0" err="1" smtClean="0"/>
              <a:t>Application</a:t>
            </a:r>
            <a:r>
              <a:rPr lang="pt-BR" dirty="0" smtClean="0"/>
              <a:t> &amp; Server CPU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https://stackify.com/application-monitoring/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2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 smtClean="0"/>
              <a:t>Availability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measuring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online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metric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tracking</a:t>
            </a:r>
            <a:r>
              <a:rPr lang="pt-BR" dirty="0"/>
              <a:t>.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companies</a:t>
            </a:r>
            <a:r>
              <a:rPr lang="pt-BR" dirty="0"/>
              <a:t> use </a:t>
            </a:r>
            <a:r>
              <a:rPr lang="pt-BR" dirty="0" err="1"/>
              <a:t>this</a:t>
            </a:r>
            <a:r>
              <a:rPr lang="pt-BR" dirty="0"/>
              <a:t> as a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measure</a:t>
            </a:r>
            <a:r>
              <a:rPr lang="pt-BR" dirty="0"/>
              <a:t> </a:t>
            </a:r>
            <a:r>
              <a:rPr lang="pt-BR" dirty="0" err="1"/>
              <a:t>uptime</a:t>
            </a:r>
            <a:r>
              <a:rPr lang="pt-BR" dirty="0"/>
              <a:t> for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agreements</a:t>
            </a:r>
            <a:r>
              <a:rPr lang="pt-BR" dirty="0"/>
              <a:t> (SLA).</a:t>
            </a:r>
          </a:p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a web </a:t>
            </a:r>
            <a:r>
              <a:rPr lang="pt-BR" dirty="0" err="1"/>
              <a:t>application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easiest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monitor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availability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via a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scheduled</a:t>
            </a:r>
            <a:r>
              <a:rPr lang="pt-BR" dirty="0"/>
              <a:t> HTTP </a:t>
            </a:r>
            <a:r>
              <a:rPr lang="pt-BR" dirty="0" err="1"/>
              <a:t>check</a:t>
            </a:r>
            <a:r>
              <a:rPr lang="pt-BR" dirty="0"/>
              <a:t>.</a:t>
            </a:r>
          </a:p>
          <a:p>
            <a:r>
              <a:rPr lang="pt-BR" dirty="0"/>
              <a:t>Retrace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HTTP “</a:t>
            </a:r>
            <a:r>
              <a:rPr lang="pt-BR" dirty="0" err="1"/>
              <a:t>ping</a:t>
            </a:r>
            <a:r>
              <a:rPr lang="pt-BR" dirty="0"/>
              <a:t>” </a:t>
            </a:r>
            <a:r>
              <a:rPr lang="pt-BR" dirty="0" err="1"/>
              <a:t>checks</a:t>
            </a:r>
            <a:r>
              <a:rPr lang="pt-BR" dirty="0"/>
              <a:t> </a:t>
            </a:r>
            <a:r>
              <a:rPr lang="pt-BR" dirty="0" err="1"/>
              <a:t>every</a:t>
            </a:r>
            <a:r>
              <a:rPr lang="pt-BR" dirty="0"/>
              <a:t> minute for </a:t>
            </a:r>
            <a:r>
              <a:rPr lang="pt-BR" dirty="0" err="1"/>
              <a:t>you</a:t>
            </a:r>
            <a:r>
              <a:rPr lang="pt-BR" dirty="0"/>
              <a:t>. It </a:t>
            </a:r>
            <a:r>
              <a:rPr lang="pt-BR" dirty="0" err="1"/>
              <a:t>can</a:t>
            </a:r>
            <a:r>
              <a:rPr lang="pt-BR" dirty="0"/>
              <a:t> monitor response times, status </a:t>
            </a:r>
            <a:r>
              <a:rPr lang="pt-BR" dirty="0" err="1"/>
              <a:t>codes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even</a:t>
            </a:r>
            <a:r>
              <a:rPr lang="pt-BR" dirty="0"/>
              <a:t> look for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page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3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written</a:t>
            </a:r>
            <a:r>
              <a:rPr lang="pt-BR" dirty="0"/>
              <a:t> in .NET, C#,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use </a:t>
            </a:r>
            <a:r>
              <a:rPr lang="pt-BR" u="sng" dirty="0" err="1">
                <a:hlinkClick r:id="rId2"/>
              </a:rPr>
              <a:t>garbage</a:t>
            </a:r>
            <a:r>
              <a:rPr lang="pt-BR" u="sng" dirty="0">
                <a:hlinkClick r:id="rId2"/>
              </a:rPr>
              <a:t> </a:t>
            </a:r>
            <a:r>
              <a:rPr lang="pt-BR" u="sng" dirty="0" err="1">
                <a:hlinkClick r:id="rId2"/>
              </a:rPr>
              <a:t>collection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are </a:t>
            </a:r>
            <a:r>
              <a:rPr lang="pt-BR" dirty="0" err="1"/>
              <a:t>probably</a:t>
            </a:r>
            <a:r>
              <a:rPr lang="pt-BR" dirty="0"/>
              <a:t> </a:t>
            </a:r>
            <a:r>
              <a:rPr lang="pt-BR" dirty="0" err="1"/>
              <a:t>aware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performance </a:t>
            </a:r>
            <a:r>
              <a:rPr lang="pt-BR" dirty="0" err="1"/>
              <a:t>problems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arise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it.</a:t>
            </a:r>
          </a:p>
          <a:p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occurs</a:t>
            </a:r>
            <a:r>
              <a:rPr lang="pt-BR" dirty="0"/>
              <a:t>, it </a:t>
            </a:r>
            <a:r>
              <a:rPr lang="pt-BR" dirty="0" err="1"/>
              <a:t>can</a:t>
            </a:r>
            <a:r>
              <a:rPr lang="pt-BR" dirty="0"/>
              <a:t> cause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suspend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use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CPU.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90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8.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think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metrics</a:t>
            </a:r>
            <a:r>
              <a:rPr lang="pt-BR" dirty="0"/>
              <a:t>. It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a </a:t>
            </a:r>
            <a:r>
              <a:rPr lang="pt-BR" dirty="0" err="1"/>
              <a:t>hidden</a:t>
            </a:r>
            <a:r>
              <a:rPr lang="pt-BR" dirty="0"/>
              <a:t> performance </a:t>
            </a: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always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idea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keep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eye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.</a:t>
            </a:r>
          </a:p>
          <a:p>
            <a:r>
              <a:rPr lang="pt-BR" dirty="0"/>
              <a:t>For .NET,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monitor </a:t>
            </a:r>
            <a:r>
              <a:rPr lang="pt-BR" dirty="0" err="1"/>
              <a:t>this</a:t>
            </a:r>
            <a:r>
              <a:rPr lang="pt-BR" dirty="0"/>
              <a:t> via </a:t>
            </a:r>
            <a:r>
              <a:rPr lang="pt-BR" dirty="0" err="1"/>
              <a:t>the</a:t>
            </a:r>
            <a:r>
              <a:rPr lang="pt-BR" dirty="0"/>
              <a:t> Performance </a:t>
            </a:r>
            <a:r>
              <a:rPr lang="pt-BR" dirty="0" err="1"/>
              <a:t>Counter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“% GC Time”. Java </a:t>
            </a:r>
            <a:r>
              <a:rPr lang="pt-BR" dirty="0" err="1"/>
              <a:t>has</a:t>
            </a:r>
            <a:r>
              <a:rPr lang="pt-BR" dirty="0"/>
              <a:t> similar </a:t>
            </a:r>
            <a:r>
              <a:rPr lang="pt-BR" dirty="0" err="1"/>
              <a:t>capabilities</a:t>
            </a:r>
            <a:r>
              <a:rPr lang="pt-BR" dirty="0"/>
              <a:t> via JMX </a:t>
            </a:r>
            <a:r>
              <a:rPr lang="pt-BR" dirty="0" err="1"/>
              <a:t>metrics</a:t>
            </a:r>
            <a:r>
              <a:rPr lang="pt-BR" dirty="0"/>
              <a:t>. Retrace </a:t>
            </a:r>
            <a:r>
              <a:rPr lang="pt-BR" dirty="0" err="1"/>
              <a:t>can</a:t>
            </a:r>
            <a:r>
              <a:rPr lang="pt-BR" dirty="0"/>
              <a:t> monitor </a:t>
            </a:r>
            <a:r>
              <a:rPr lang="pt-BR" dirty="0" err="1"/>
              <a:t>these</a:t>
            </a:r>
            <a:r>
              <a:rPr lang="pt-BR" dirty="0"/>
              <a:t> via its </a:t>
            </a:r>
            <a:r>
              <a:rPr lang="pt-BR" u="sng" dirty="0" err="1">
                <a:hlinkClick r:id="rId2"/>
              </a:rPr>
              <a:t>application</a:t>
            </a:r>
            <a:r>
              <a:rPr lang="pt-BR" u="sng" dirty="0">
                <a:hlinkClick r:id="rId2"/>
              </a:rPr>
              <a:t> </a:t>
            </a:r>
            <a:r>
              <a:rPr lang="pt-BR" u="sng" dirty="0" err="1">
                <a:hlinkClick r:id="rId2"/>
              </a:rPr>
              <a:t>metrics</a:t>
            </a:r>
            <a:r>
              <a:rPr lang="pt-BR" dirty="0"/>
              <a:t> </a:t>
            </a:r>
            <a:r>
              <a:rPr lang="pt-BR" dirty="0" err="1"/>
              <a:t>capabilities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8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Summary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measurement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 for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. </a:t>
            </a:r>
            <a:r>
              <a:rPr lang="pt-BR" dirty="0" err="1"/>
              <a:t>Depending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,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needs</a:t>
            </a:r>
            <a:r>
              <a:rPr lang="pt-BR" dirty="0"/>
              <a:t>.</a:t>
            </a:r>
          </a:p>
          <a:p>
            <a:r>
              <a:rPr lang="pt-BR" u="sng" dirty="0">
                <a:hlinkClick r:id="rId2"/>
              </a:rPr>
              <a:t>Retrace</a:t>
            </a:r>
            <a:r>
              <a:rPr lang="pt-BR" dirty="0"/>
              <a:t> </a:t>
            </a:r>
            <a:r>
              <a:rPr lang="pt-BR" dirty="0" err="1"/>
              <a:t>can</a:t>
            </a:r>
            <a:r>
              <a:rPr lang="pt-BR" dirty="0"/>
              <a:t> help </a:t>
            </a:r>
            <a:r>
              <a:rPr lang="pt-BR" dirty="0" err="1"/>
              <a:t>you</a:t>
            </a:r>
            <a:r>
              <a:rPr lang="pt-BR" dirty="0"/>
              <a:t> monitor a </a:t>
            </a:r>
            <a:r>
              <a:rPr lang="pt-BR" dirty="0" err="1"/>
              <a:t>broad</a:t>
            </a:r>
            <a:r>
              <a:rPr lang="pt-BR" dirty="0"/>
              <a:t> range </a:t>
            </a:r>
            <a:r>
              <a:rPr lang="pt-BR" dirty="0" err="1"/>
              <a:t>of</a:t>
            </a:r>
            <a:r>
              <a:rPr lang="pt-BR" dirty="0"/>
              <a:t> web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metrics</a:t>
            </a:r>
            <a:r>
              <a:rPr lang="pt-BR" dirty="0"/>
              <a:t>. Retrace </a:t>
            </a:r>
            <a:r>
              <a:rPr lang="pt-BR" dirty="0" err="1"/>
              <a:t>collects</a:t>
            </a:r>
            <a:r>
              <a:rPr lang="pt-BR" dirty="0"/>
              <a:t> </a:t>
            </a:r>
            <a:r>
              <a:rPr lang="pt-BR" dirty="0" err="1"/>
              <a:t>critical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, servers,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performance,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, logs, </a:t>
            </a:r>
            <a:r>
              <a:rPr lang="pt-BR" dirty="0" err="1"/>
              <a:t>and</a:t>
            </a:r>
            <a:r>
              <a:rPr lang="pt-BR" dirty="0"/>
              <a:t> more.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for </a:t>
            </a:r>
            <a:r>
              <a:rPr lang="pt-BR" dirty="0" err="1"/>
              <a:t>measuring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performance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75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Satisfaction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The </a:t>
            </a:r>
            <a:r>
              <a:rPr lang="pt-BR" dirty="0" err="1"/>
              <a:t>application</a:t>
            </a:r>
            <a:r>
              <a:rPr lang="pt-BR" dirty="0"/>
              <a:t> performance index, </a:t>
            </a:r>
            <a:r>
              <a:rPr lang="pt-BR" dirty="0" err="1"/>
              <a:t>or</a:t>
            </a:r>
            <a:r>
              <a:rPr lang="pt-BR" dirty="0"/>
              <a:t> </a:t>
            </a:r>
            <a:r>
              <a:rPr lang="pt-BR" dirty="0" err="1">
                <a:hlinkClick r:id="rId2"/>
              </a:rPr>
              <a:t>Apdex</a:t>
            </a:r>
            <a:r>
              <a:rPr lang="pt-BR" dirty="0"/>
              <a:t> score,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become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industry</a:t>
            </a:r>
            <a:r>
              <a:rPr lang="pt-BR" dirty="0"/>
              <a:t> standard for </a:t>
            </a:r>
            <a:r>
              <a:rPr lang="pt-BR" dirty="0" err="1"/>
              <a:t>tracking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relative</a:t>
            </a:r>
            <a:r>
              <a:rPr lang="pt-BR" dirty="0"/>
              <a:t> performance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.</a:t>
            </a:r>
          </a:p>
          <a:p>
            <a:r>
              <a:rPr lang="pt-BR" dirty="0"/>
              <a:t>It </a:t>
            </a:r>
            <a:r>
              <a:rPr lang="pt-BR" dirty="0" err="1"/>
              <a:t>works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specifying</a:t>
            </a:r>
            <a:r>
              <a:rPr lang="pt-BR" dirty="0"/>
              <a:t> a </a:t>
            </a:r>
            <a:r>
              <a:rPr lang="pt-BR" dirty="0" err="1"/>
              <a:t>goal</a:t>
            </a:r>
            <a:r>
              <a:rPr lang="pt-BR" dirty="0"/>
              <a:t> for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a </a:t>
            </a:r>
            <a:r>
              <a:rPr lang="pt-BR" dirty="0" err="1"/>
              <a:t>specific</a:t>
            </a:r>
            <a:r>
              <a:rPr lang="pt-BR" dirty="0"/>
              <a:t> web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take</a:t>
            </a:r>
            <a:r>
              <a:rPr lang="pt-BR" dirty="0"/>
              <a:t>.</a:t>
            </a:r>
          </a:p>
          <a:p>
            <a:r>
              <a:rPr lang="pt-BR" dirty="0" err="1"/>
              <a:t>Those</a:t>
            </a:r>
            <a:r>
              <a:rPr lang="pt-BR" dirty="0"/>
              <a:t> </a:t>
            </a:r>
            <a:r>
              <a:rPr lang="pt-BR" dirty="0" err="1"/>
              <a:t>transactions</a:t>
            </a:r>
            <a:r>
              <a:rPr lang="pt-BR" dirty="0"/>
              <a:t> are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bucketed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satisfied</a:t>
            </a:r>
            <a:r>
              <a:rPr lang="pt-BR" dirty="0"/>
              <a:t> (</a:t>
            </a:r>
            <a:r>
              <a:rPr lang="pt-BR" dirty="0" err="1"/>
              <a:t>fast</a:t>
            </a:r>
            <a:r>
              <a:rPr lang="pt-BR" dirty="0"/>
              <a:t>), </a:t>
            </a:r>
            <a:r>
              <a:rPr lang="pt-BR" dirty="0" err="1"/>
              <a:t>tolerating</a:t>
            </a:r>
            <a:r>
              <a:rPr lang="pt-BR" dirty="0"/>
              <a:t> (</a:t>
            </a:r>
            <a:r>
              <a:rPr lang="pt-BR" dirty="0" err="1"/>
              <a:t>sluggish</a:t>
            </a:r>
            <a:r>
              <a:rPr lang="pt-BR" dirty="0"/>
              <a:t>), too </a:t>
            </a:r>
            <a:r>
              <a:rPr lang="pt-BR" dirty="0" err="1"/>
              <a:t>slow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. A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formula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provide</a:t>
            </a:r>
            <a:r>
              <a:rPr lang="pt-BR" dirty="0"/>
              <a:t> a score </a:t>
            </a:r>
            <a:r>
              <a:rPr lang="pt-BR" dirty="0" err="1"/>
              <a:t>from</a:t>
            </a:r>
            <a:r>
              <a:rPr lang="pt-BR" dirty="0"/>
              <a:t> 0 </a:t>
            </a:r>
            <a:r>
              <a:rPr lang="pt-BR" dirty="0" err="1"/>
              <a:t>to</a:t>
            </a:r>
            <a:r>
              <a:rPr lang="pt-BR" dirty="0"/>
              <a:t> 1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6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Satisfaction</a:t>
            </a:r>
            <a:endParaRPr lang="pt-BR" dirty="0"/>
          </a:p>
        </p:txBody>
      </p:sp>
      <p:pic>
        <p:nvPicPr>
          <p:cNvPr id="4" name="Espaço Reservado para Conteúdo 3" descr="Developers Need Smart Application Metrics, Not Server Monitor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4268688" cy="1440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14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Average</a:t>
            </a:r>
            <a:r>
              <a:rPr lang="pt-BR" dirty="0"/>
              <a:t> Response 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Let</a:t>
            </a:r>
            <a:r>
              <a:rPr lang="pt-BR" dirty="0"/>
              <a:t> me start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saying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 </a:t>
            </a:r>
            <a:r>
              <a:rPr lang="pt-BR" b="1" dirty="0" err="1"/>
              <a:t>averages</a:t>
            </a:r>
            <a:r>
              <a:rPr lang="pt-BR" b="1" dirty="0"/>
              <a:t> </a:t>
            </a:r>
            <a:r>
              <a:rPr lang="pt-BR" b="1" dirty="0" err="1"/>
              <a:t>suck</a:t>
            </a:r>
            <a:r>
              <a:rPr lang="pt-BR" dirty="0"/>
              <a:t>. I </a:t>
            </a:r>
            <a:r>
              <a:rPr lang="pt-BR" dirty="0" err="1"/>
              <a:t>highly</a:t>
            </a:r>
            <a:r>
              <a:rPr lang="pt-BR" dirty="0"/>
              <a:t> </a:t>
            </a:r>
            <a:r>
              <a:rPr lang="pt-BR" dirty="0" err="1"/>
              <a:t>recommend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aforementioned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satisfaction</a:t>
            </a:r>
            <a:r>
              <a:rPr lang="pt-BR" dirty="0"/>
              <a:t> </a:t>
            </a:r>
            <a:r>
              <a:rPr lang="pt-BR" dirty="0" err="1"/>
              <a:t>Apdex</a:t>
            </a:r>
            <a:r>
              <a:rPr lang="pt-BR" dirty="0"/>
              <a:t> scores as a </a:t>
            </a:r>
            <a:r>
              <a:rPr lang="pt-BR" dirty="0" err="1"/>
              <a:t>preferred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track</a:t>
            </a:r>
            <a:r>
              <a:rPr lang="pt-BR" dirty="0"/>
              <a:t> overall performance.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said</a:t>
            </a:r>
            <a:r>
              <a:rPr lang="pt-BR" dirty="0"/>
              <a:t>, </a:t>
            </a:r>
            <a:r>
              <a:rPr lang="pt-BR" dirty="0" err="1"/>
              <a:t>averages</a:t>
            </a:r>
            <a:r>
              <a:rPr lang="pt-BR" dirty="0"/>
              <a:t> are still a </a:t>
            </a:r>
            <a:r>
              <a:rPr lang="pt-BR" dirty="0" err="1"/>
              <a:t>useful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performance </a:t>
            </a:r>
            <a:r>
              <a:rPr lang="pt-BR" u="sng" dirty="0" err="1">
                <a:hlinkClick r:id="rId2"/>
              </a:rPr>
              <a:t>metric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0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</a:t>
            </a:r>
            <a:r>
              <a:rPr lang="pt-BR" dirty="0" err="1" smtClean="0"/>
              <a:t>Average</a:t>
            </a:r>
            <a:r>
              <a:rPr lang="pt-BR" dirty="0" smtClean="0"/>
              <a:t> Response 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https://stackify.com/15-metrics-for-devops-success/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43525"/>
            <a:ext cx="6552728" cy="28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9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 </a:t>
            </a:r>
            <a:r>
              <a:rPr lang="pt-BR" dirty="0" err="1"/>
              <a:t>Error</a:t>
            </a:r>
            <a:r>
              <a:rPr lang="pt-BR" dirty="0"/>
              <a:t> Rates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The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thing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are </a:t>
            </a:r>
            <a:r>
              <a:rPr lang="pt-BR" dirty="0" err="1"/>
              <a:t>errors</a:t>
            </a:r>
            <a:r>
              <a:rPr lang="pt-BR" dirty="0"/>
              <a:t>. </a:t>
            </a:r>
            <a:r>
              <a:rPr lang="pt-BR" u="sng" dirty="0" err="1">
                <a:hlinkClick r:id="rId2"/>
              </a:rPr>
              <a:t>Monitoring</a:t>
            </a:r>
            <a:r>
              <a:rPr lang="pt-BR" u="sng" dirty="0">
                <a:hlinkClick r:id="rId2"/>
              </a:rPr>
              <a:t> </a:t>
            </a:r>
            <a:r>
              <a:rPr lang="pt-BR" u="sng" dirty="0" err="1">
                <a:hlinkClick r:id="rId2"/>
              </a:rPr>
              <a:t>error</a:t>
            </a:r>
            <a:r>
              <a:rPr lang="pt-BR" u="sng" dirty="0">
                <a:hlinkClick r:id="rId2"/>
              </a:rPr>
              <a:t> rates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critical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metric</a:t>
            </a:r>
            <a:r>
              <a:rPr lang="pt-BR" dirty="0"/>
              <a:t>.</a:t>
            </a:r>
          </a:p>
          <a:p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pt-BR" dirty="0" err="1"/>
              <a:t>potentially</a:t>
            </a:r>
            <a:r>
              <a:rPr lang="pt-BR" dirty="0"/>
              <a:t> 3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ways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track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:</a:t>
            </a:r>
          </a:p>
          <a:p>
            <a:pPr lvl="0"/>
            <a:r>
              <a:rPr lang="pt-BR" dirty="0"/>
              <a:t>HTTP </a:t>
            </a:r>
            <a:r>
              <a:rPr lang="pt-BR" dirty="0" err="1"/>
              <a:t>Error</a:t>
            </a:r>
            <a:r>
              <a:rPr lang="pt-BR" dirty="0"/>
              <a:t> % –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web </a:t>
            </a:r>
            <a:r>
              <a:rPr lang="pt-BR" dirty="0" err="1"/>
              <a:t>requests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ended</a:t>
            </a:r>
            <a:r>
              <a:rPr lang="pt-BR" dirty="0"/>
              <a:t>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  <a:p>
            <a:pPr lvl="0"/>
            <a:r>
              <a:rPr lang="pt-BR" dirty="0" err="1"/>
              <a:t>Logged</a:t>
            </a:r>
            <a:r>
              <a:rPr lang="pt-BR" dirty="0"/>
              <a:t> </a:t>
            </a:r>
            <a:r>
              <a:rPr lang="pt-BR" dirty="0" err="1"/>
              <a:t>Exceptions</a:t>
            </a:r>
            <a:r>
              <a:rPr lang="pt-BR" dirty="0"/>
              <a:t> –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unhandled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logged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endParaRPr lang="pt-BR" dirty="0"/>
          </a:p>
          <a:p>
            <a:pPr lvl="0"/>
            <a:r>
              <a:rPr lang="pt-BR" dirty="0" err="1"/>
              <a:t>Thrown</a:t>
            </a:r>
            <a:r>
              <a:rPr lang="pt-BR" dirty="0"/>
              <a:t> </a:t>
            </a:r>
            <a:r>
              <a:rPr lang="pt-BR" dirty="0" err="1"/>
              <a:t>Exceptions</a:t>
            </a:r>
            <a:r>
              <a:rPr lang="pt-BR" dirty="0"/>
              <a:t> –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 </a:t>
            </a:r>
            <a:r>
              <a:rPr lang="pt-BR" u="sng" dirty="0" err="1">
                <a:hlinkClick r:id="rId3"/>
              </a:rPr>
              <a:t>all</a:t>
            </a:r>
            <a:r>
              <a:rPr lang="pt-BR" u="sng" dirty="0">
                <a:hlinkClick r:id="rId3"/>
              </a:rPr>
              <a:t> </a:t>
            </a:r>
            <a:r>
              <a:rPr lang="pt-BR" u="sng" dirty="0" err="1">
                <a:hlinkClick r:id="rId3"/>
              </a:rPr>
              <a:t>exceptions</a:t>
            </a:r>
            <a:r>
              <a:rPr lang="pt-BR" dirty="0"/>
              <a:t> 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been</a:t>
            </a:r>
            <a:r>
              <a:rPr lang="pt-BR" dirty="0"/>
              <a:t> </a:t>
            </a:r>
            <a:r>
              <a:rPr lang="pt-BR" dirty="0" err="1"/>
              <a:t>thrown</a:t>
            </a:r>
            <a:endParaRPr lang="pt-BR" dirty="0"/>
          </a:p>
          <a:p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common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thousands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exceptions</a:t>
            </a:r>
            <a:r>
              <a:rPr lang="pt-BR" dirty="0"/>
              <a:t> </a:t>
            </a:r>
            <a:r>
              <a:rPr lang="pt-BR" dirty="0" err="1"/>
              <a:t>being</a:t>
            </a:r>
            <a:r>
              <a:rPr lang="pt-BR" dirty="0"/>
              <a:t> </a:t>
            </a:r>
            <a:r>
              <a:rPr lang="pt-BR" dirty="0" err="1"/>
              <a:t>thrown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ignored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. </a:t>
            </a:r>
            <a:r>
              <a:rPr lang="pt-BR" dirty="0" err="1"/>
              <a:t>Hidden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exceptions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cause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performance </a:t>
            </a:r>
            <a:r>
              <a:rPr lang="pt-BR" dirty="0" err="1"/>
              <a:t>problems</a:t>
            </a:r>
            <a:r>
              <a:rPr lang="pt-BR" dirty="0"/>
              <a:t>.</a:t>
            </a:r>
          </a:p>
          <a:p>
            <a:r>
              <a:rPr lang="pt-BR" dirty="0" smtClean="0"/>
              <a:t>https://stackify.com/retrace-error-monitoring/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5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4. </a:t>
            </a:r>
            <a:r>
              <a:rPr lang="pt-BR" dirty="0" err="1"/>
              <a:t>Count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Instances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down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cloud</a:t>
            </a:r>
            <a:r>
              <a:rPr lang="pt-BR" dirty="0"/>
              <a:t>,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server/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instances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running</a:t>
            </a:r>
            <a:r>
              <a:rPr lang="pt-BR" dirty="0"/>
              <a:t>. </a:t>
            </a:r>
            <a:r>
              <a:rPr lang="pt-BR" dirty="0" err="1"/>
              <a:t>Auto-scaling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help </a:t>
            </a:r>
            <a:r>
              <a:rPr lang="pt-BR" dirty="0" err="1"/>
              <a:t>ensure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meet</a:t>
            </a:r>
            <a:r>
              <a:rPr lang="pt-BR" dirty="0"/>
              <a:t> </a:t>
            </a:r>
            <a:r>
              <a:rPr lang="pt-BR" dirty="0" err="1"/>
              <a:t>demand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saves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money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off-</a:t>
            </a:r>
            <a:r>
              <a:rPr lang="pt-BR" dirty="0" err="1"/>
              <a:t>peak</a:t>
            </a:r>
            <a:r>
              <a:rPr lang="pt-BR" dirty="0"/>
              <a:t> times.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creates</a:t>
            </a:r>
            <a:r>
              <a:rPr lang="pt-BR" dirty="0"/>
              <a:t> some </a:t>
            </a:r>
            <a:r>
              <a:rPr lang="pt-BR" dirty="0" err="1"/>
              <a:t>unique</a:t>
            </a:r>
            <a:r>
              <a:rPr lang="pt-BR" dirty="0"/>
              <a:t>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challenges</a:t>
            </a:r>
            <a:r>
              <a:rPr lang="pt-BR" dirty="0"/>
              <a:t>.</a:t>
            </a:r>
          </a:p>
          <a:p>
            <a:r>
              <a:rPr lang="pt-BR" dirty="0"/>
              <a:t>For </a:t>
            </a:r>
            <a:r>
              <a:rPr lang="pt-BR" dirty="0" err="1"/>
              <a:t>example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automatically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CPU </a:t>
            </a:r>
            <a:r>
              <a:rPr lang="pt-BR" dirty="0" err="1"/>
              <a:t>usage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never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CPU </a:t>
            </a:r>
            <a:r>
              <a:rPr lang="pt-BR" dirty="0" err="1"/>
              <a:t>get</a:t>
            </a:r>
            <a:r>
              <a:rPr lang="pt-BR" dirty="0"/>
              <a:t> high.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instead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server </a:t>
            </a:r>
            <a:r>
              <a:rPr lang="pt-BR" dirty="0" err="1"/>
              <a:t>instances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high. (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mention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hosting</a:t>
            </a:r>
            <a:r>
              <a:rPr lang="pt-BR" dirty="0"/>
              <a:t> </a:t>
            </a:r>
            <a:r>
              <a:rPr lang="pt-BR" dirty="0" err="1"/>
              <a:t>bill</a:t>
            </a:r>
            <a:r>
              <a:rPr lang="pt-BR" dirty="0"/>
              <a:t>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!)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71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smtClean="0"/>
              <a:t>Rate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Understanding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much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receives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success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 </a:t>
            </a:r>
            <a:r>
              <a:rPr lang="pt-BR" dirty="0" err="1"/>
              <a:t>application</a:t>
            </a:r>
            <a:r>
              <a:rPr lang="pt-BR" dirty="0"/>
              <a:t>. </a:t>
            </a:r>
            <a:r>
              <a:rPr lang="pt-BR" dirty="0" err="1"/>
              <a:t>Potentially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metrics</a:t>
            </a:r>
            <a:r>
              <a:rPr lang="pt-BR" dirty="0"/>
              <a:t> are </a:t>
            </a:r>
            <a:r>
              <a:rPr lang="pt-BR" dirty="0" err="1"/>
              <a:t>affected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increases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decreases</a:t>
            </a:r>
            <a:r>
              <a:rPr lang="pt-BR" dirty="0"/>
              <a:t> in </a:t>
            </a:r>
            <a:r>
              <a:rPr lang="pt-BR" dirty="0" err="1"/>
              <a:t>traffic</a:t>
            </a:r>
            <a:r>
              <a:rPr lang="pt-BR" dirty="0"/>
              <a:t>.</a:t>
            </a:r>
          </a:p>
          <a:p>
            <a:r>
              <a:rPr lang="pt-BR" dirty="0" err="1"/>
              <a:t>Request</a:t>
            </a:r>
            <a:r>
              <a:rPr lang="pt-BR" dirty="0"/>
              <a:t> rates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useful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correlate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performance </a:t>
            </a:r>
            <a:r>
              <a:rPr lang="pt-BR" dirty="0" err="1"/>
              <a:t>metrics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dynamics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scales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5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Request</a:t>
            </a:r>
            <a:r>
              <a:rPr lang="pt-BR" dirty="0" smtClean="0"/>
              <a:t> Rate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Monitoring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rate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watch</a:t>
            </a:r>
            <a:r>
              <a:rPr lang="pt-BR" dirty="0" smtClean="0"/>
              <a:t> for </a:t>
            </a:r>
            <a:r>
              <a:rPr lang="pt-BR" dirty="0" err="1" smtClean="0"/>
              <a:t>spikes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even</a:t>
            </a:r>
            <a:r>
              <a:rPr lang="pt-BR" dirty="0" smtClean="0"/>
              <a:t> </a:t>
            </a:r>
            <a:r>
              <a:rPr lang="pt-BR" dirty="0" err="1" smtClean="0"/>
              <a:t>inactivity</a:t>
            </a:r>
            <a:r>
              <a:rPr lang="pt-BR" dirty="0" smtClean="0"/>
              <a:t>.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a </a:t>
            </a:r>
            <a:r>
              <a:rPr lang="pt-BR" dirty="0" err="1" smtClean="0"/>
              <a:t>busy</a:t>
            </a:r>
            <a:r>
              <a:rPr lang="pt-BR" dirty="0" smtClean="0"/>
              <a:t> API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suddenly</a:t>
            </a:r>
            <a:r>
              <a:rPr lang="pt-BR" dirty="0" smtClean="0"/>
              <a:t> </a:t>
            </a:r>
            <a:r>
              <a:rPr lang="pt-BR" dirty="0" err="1" smtClean="0"/>
              <a:t>gets</a:t>
            </a:r>
            <a:r>
              <a:rPr lang="pt-BR" dirty="0" smtClean="0"/>
              <a:t> no </a:t>
            </a:r>
            <a:r>
              <a:rPr lang="pt-BR" dirty="0" err="1" smtClean="0"/>
              <a:t>traffic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,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a </a:t>
            </a:r>
            <a:r>
              <a:rPr lang="pt-BR" dirty="0" err="1" smtClean="0"/>
              <a:t>really</a:t>
            </a:r>
            <a:r>
              <a:rPr lang="pt-BR" dirty="0" smtClean="0"/>
              <a:t> </a:t>
            </a:r>
            <a:r>
              <a:rPr lang="pt-BR" dirty="0" err="1" smtClean="0"/>
              <a:t>bad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watch</a:t>
            </a:r>
            <a:r>
              <a:rPr lang="pt-BR" dirty="0" smtClean="0"/>
              <a:t> out for.</a:t>
            </a:r>
          </a:p>
          <a:p>
            <a:r>
              <a:rPr lang="pt-BR" dirty="0" smtClean="0"/>
              <a:t>A similar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slightly</a:t>
            </a:r>
            <a:r>
              <a:rPr lang="pt-BR" dirty="0" smtClean="0"/>
              <a:t> </a:t>
            </a:r>
            <a:r>
              <a:rPr lang="pt-BR" dirty="0" err="1" smtClean="0"/>
              <a:t>different</a:t>
            </a:r>
            <a:r>
              <a:rPr lang="pt-BR" dirty="0" smtClean="0"/>
              <a:t> </a:t>
            </a:r>
            <a:r>
              <a:rPr lang="pt-BR" dirty="0" err="1" smtClean="0"/>
              <a:t>metric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track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concurrent</a:t>
            </a:r>
            <a:r>
              <a:rPr lang="pt-BR" dirty="0" smtClean="0"/>
              <a:t> </a:t>
            </a:r>
            <a:r>
              <a:rPr lang="pt-BR" dirty="0" err="1" smtClean="0"/>
              <a:t>users</a:t>
            </a:r>
            <a:r>
              <a:rPr lang="pt-BR" dirty="0" smtClean="0"/>
              <a:t>.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another</a:t>
            </a:r>
            <a:r>
              <a:rPr lang="pt-BR" dirty="0" smtClean="0"/>
              <a:t> </a:t>
            </a:r>
            <a:r>
              <a:rPr lang="pt-BR" dirty="0" err="1" smtClean="0"/>
              <a:t>interesting</a:t>
            </a:r>
            <a:r>
              <a:rPr lang="pt-BR" dirty="0" smtClean="0"/>
              <a:t> </a:t>
            </a:r>
            <a:r>
              <a:rPr lang="pt-BR" dirty="0" err="1" smtClean="0"/>
              <a:t>metric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track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see</a:t>
            </a:r>
            <a:r>
              <a:rPr lang="pt-BR" dirty="0" smtClean="0"/>
              <a:t> </a:t>
            </a:r>
            <a:r>
              <a:rPr lang="pt-BR" dirty="0" err="1" smtClean="0"/>
              <a:t>how</a:t>
            </a:r>
            <a:r>
              <a:rPr lang="pt-BR" dirty="0" smtClean="0"/>
              <a:t> it correlates.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3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523</Words>
  <Application>Microsoft Office PowerPoint</Application>
  <PresentationFormat>Apresentação na tela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Key Application Performance Metrics </vt:lpstr>
      <vt:lpstr>1. User Satisfaction</vt:lpstr>
      <vt:lpstr>1. User Satisfaction</vt:lpstr>
      <vt:lpstr>2. Average Response Time</vt:lpstr>
      <vt:lpstr>2. Average Response Time</vt:lpstr>
      <vt:lpstr>3. Error Rates </vt:lpstr>
      <vt:lpstr>4. Count of Application Instances </vt:lpstr>
      <vt:lpstr>5. Request Rate</vt:lpstr>
      <vt:lpstr>5. Request Rate</vt:lpstr>
      <vt:lpstr>6. Application &amp; Server CPU</vt:lpstr>
      <vt:lpstr>6. Application &amp; Server CPU</vt:lpstr>
      <vt:lpstr>7. Application Availability</vt:lpstr>
      <vt:lpstr>8. Garbage Collection</vt:lpstr>
      <vt:lpstr>8. Garbage Collection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Application Performance Metrics</dc:title>
  <dc:creator>Marcelo Morandini</dc:creator>
  <cp:lastModifiedBy>Marcelo Morandini</cp:lastModifiedBy>
  <cp:revision>4</cp:revision>
  <dcterms:created xsi:type="dcterms:W3CDTF">2018-05-07T19:24:38Z</dcterms:created>
  <dcterms:modified xsi:type="dcterms:W3CDTF">2018-05-08T00:34:17Z</dcterms:modified>
</cp:coreProperties>
</file>