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7490de80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7490de80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7490de80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7490de80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7490de80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7490de80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74b81f4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74b81f4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7490de80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7490de80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7490de80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7490de80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7490de80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7490de8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7490de8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7490de8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7490de8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7490de8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7490de8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7490de8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7490de8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7490de8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7490de8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7490de8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490de8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490de8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7490de8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7490de8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7490de80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7490de80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7490de80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7490de80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7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4 ITIL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24700" y="4110550"/>
            <a:ext cx="6519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Icaro Chellucci Macedo dos Santos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Laerte Vidal Junior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04225" y="3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Cadeia de Valor de Serviços(CVS)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04225" y="109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075" y="1343025"/>
            <a:ext cx="42862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Planejar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Melhorar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Engajar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Desenho e transição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Obter/Construir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Entregar e suportar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04225" y="3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Quatro dimensões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04225" y="109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750" y="1096625"/>
            <a:ext cx="5214879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4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Organizações e pessoas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Informação e tecnologia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Parceiros e fornecedores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Fluxos e processos de valor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04225" y="3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orientadores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3781" t="14427"/>
          <a:stretch/>
        </p:blipFill>
        <p:spPr>
          <a:xfrm>
            <a:off x="4412525" y="1759050"/>
            <a:ext cx="4412300" cy="22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04225" y="1933375"/>
            <a:ext cx="37428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Concentre-se no valor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Comece por onde você está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Progrida iterativamente com feedback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Colabore e promova a visibilidade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Pense e trabalhe de forma holística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Mantenha simples e prático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Otimize e automize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Práticas ITIL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Práticas gerais de gerenciamento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Práticas de gerenciamento de serviço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Práticas de gerenciamento técnico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625" y="969300"/>
            <a:ext cx="2026350" cy="28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04225" y="3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 para os negócios e funcionários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304225" y="109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21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Serviços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Custos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Aumentos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Economias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003775" y="1152475"/>
            <a:ext cx="21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Comparar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Atender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Rastrear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Reduzir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04225" y="3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Kahoot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304225" y="109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174450" y="1379625"/>
            <a:ext cx="6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https://create.kahoot.it/creator/e15d8210-12c0-433a-9657-90265bad8de0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1017725"/>
            <a:ext cx="270743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21" y="1017725"/>
            <a:ext cx="24765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679" y="1017725"/>
            <a:ext cx="3028921" cy="210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673550" y="1753900"/>
            <a:ext cx="57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20"/>
              <a:t>Obrigado pela atenção!!</a:t>
            </a:r>
            <a:endParaRPr sz="402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606450" y="2699100"/>
            <a:ext cx="19311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Dúvidas?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950" y="1383375"/>
            <a:ext cx="5038101" cy="27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Sigla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-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 - Technology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 - </a:t>
            </a:r>
            <a:r>
              <a:rPr lang="pt-BR"/>
              <a:t>Infrastructure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 -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Biblioteca de Infraestrutura de Tecnologia da Informação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75" y="1538337"/>
            <a:ext cx="4098174" cy="20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e Origens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1562000"/>
            <a:ext cx="3365825" cy="20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075" y="1562000"/>
            <a:ext cx="3034786" cy="2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e Origens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138" y="1287650"/>
            <a:ext cx="4145726" cy="31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Versões (ITIL V2)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438" y="1017725"/>
            <a:ext cx="62431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Versões (ITIL V3)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125" y="1049850"/>
            <a:ext cx="55477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Destacada ITIL4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135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04225" y="3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Valor de Serviço(SVS)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04225" y="109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295550"/>
            <a:ext cx="42195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cadeia de valor de serviço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As práticas da ITIL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princípios orientadores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Governança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Melhoria contínua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