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1CC5B82-49C4-4776-8EBE-782CAF8C106D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de Primalidade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t-BR" sz="3200" u="sng">
                <a:latin typeface="Arial"/>
              </a:rPr>
              <a:t>Lucas-Lehmer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endParaRPr/>
          </a:p>
          <a:p>
            <a:pPr algn="ctr"/>
            <a:endParaRPr/>
          </a:p>
          <a:p>
            <a:r>
              <a:rPr lang="pt-BR" sz="3200">
                <a:latin typeface="Arial"/>
              </a:rPr>
              <a:t>Nome: Vitor Cláudio Chaves de Aguiar</a:t>
            </a:r>
            <a:endParaRPr/>
          </a:p>
          <a:p>
            <a:r>
              <a:rPr lang="pt-BR" sz="3200">
                <a:latin typeface="Arial"/>
              </a:rPr>
              <a:t>Disciplina: Álgebra 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Aplicando teste de Lucas-Lehmer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1: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M(3) = (2^3)-1 = 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Subtrair 1 do expoente. 3-1 = 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Gerar 2 elementos da nova sequência.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Verificar se o último elemento é múltiplo de M(3)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{4, 14}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14 é múltiplo de 7? Sim! Então 7 é DEFINITIVAMENTE primo!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Aplicando teste de Lucas-Lehmer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2: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M(4) = (2^4)-1 = 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Subtrair 1 do expoente. 4-1 = 3.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Gerar 3 elementos da nova sequência.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Verificar se o último elemento é múltiplo de M(4)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{4, 14, 194}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194 é múltiplo de 7? Não! Então 15 não é primo!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Esta estratégia é interessante?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Imagine esse teste sendo realizado para M(127).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M(127) = (2^127)-1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Será necessário calcular 126 elementos daquela sequência!!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 o 6º elemento já é o número (2.005.956.546.822.746.116), imagine o 126º!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Existe outra maneira ?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Simplificando o processo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que realmente importa é verificar se o último elemento da sequência gerada é múltiplo do número a ser testado.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Você só precisa saber dos restos das operações mod o número de mersenne analisado.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 o último elemento for 0, ou seja, se a última potência mod o número de mersenne for 0, o número é primo de mersenne.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Simplificando o processo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512000"/>
            <a:ext cx="907164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M(13) = (2^13)-1 = 8.191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Subtrair 1 do expoente. 13-1 = 12.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Gerar 12 elementos da sequência. Porém as operações serão mod 8.191.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L(0) =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L(1) = 4² - 2 mod 8.191 = 14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L(2) = 14² - 2 mod 8.191 = 194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L(3) = 194² - 2 mod 8.191 = 4.870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L(4) = 4.870² - 2 mod 8.191 = 3.953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L(5) = 3.953² - 2 mod 8.191 = 5.970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……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L(12) = 128² - 2 mod 8.191 = 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último elemento da sequência é 0, então 8.191 é primo!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Algoritmo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algoritmo a ser apresentado se diz respeito ao teste de Lucas-Lehmer com essa abordagem de realizar contas MOD o número de mersenne a ser analisado, poupando contas desnescessárias.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Este teste só funciona com números de mersenne sendo estes números gerados à partir de um P &gt; 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Curiosidade: M(127) foi o último número primo descoberto “na mão”, ou seja, sem utilização de computadores.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Vídeo referência: https://www.youtube.com/watch?v=lEvXcTYqtKU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Sequência de Lucas</a:t>
            </a:r>
            <a:r>
              <a:rPr lang="pt-BR" sz="4400">
                <a:latin typeface="Arial"/>
              </a:rPr>
              <a:t>
</a:t>
            </a:r>
            <a:r>
              <a:rPr lang="pt-BR" sz="4400">
                <a:latin typeface="Arial"/>
              </a:rPr>
              <a:t>(Lucas numbers)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Semelhante à sequência de Fibonacci, cada número de Lucas é definido pela soma de seus dois antecessores imediatos.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L(0) =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L(1) =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L(n) = L(n-1) + L(n-2)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{1, 3, 4, 7, 11, 18, 29, 47, 76, 123...}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usando a sequência de Lucas 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Selecione um número para fazer o teste, por exemplo o número 5.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Gere a sequência de Lucas com N elementos, sendo N o número escolhido anteriormente.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Subtraia 1 do último elemento.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Verifique se este número é múltiplo do primo a ser testado.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usando a sequência de Lucas 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1: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Número a ser testado: 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1, 3, 4, 7, 11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Último elemento: 11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11-1 = 10 → múltiplo de 5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Sim.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5 é primo? Provavelmente...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usando a sequência de Lucas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2: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Número a ser testado: 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1, 3, 4, 7, 11, 18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Último elemento: 18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18-1 = 17 → múltiplo de 6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Não.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6 é primo? NÃO!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O que se pode concluir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 ao final desse processo, o último elemento da sequência gerada subtraído de 1 for múltiplo do número a ser testado, este número PROVAVELMENTE será primo, porém não tem como ter certeza!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Porém, se o elemento não for múltiplo do número a ser testado, COM CERTEZA este número não é primo!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 agora ?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Não podemos realizar esse teste se o objetivo é ter certeza se o número é primo.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Precisamos de um teste similar porém que nos dê a segurança que o número analisado é primo ou não.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Para isso precisaremos de outra sequência.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Finalmente Lucas-Lehmer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Nova sequência: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L(0) =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L(n) = (L(n-1))² – 2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Gerando: {4, 14, 194, 37.634, 1.416.317.954,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2.005.956.546.822.746.116...}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Número de Mersenne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Números escritos na forma: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Mn = (2^n)-1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Os números de mersenne podem ser primos ou não e o teste de Lucas-Lehmer se baseia nos números desse formato.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Como testar se um número de mersenne é primo 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Application>LibreOffice/4.4.5.2$Windows_x86 LibreOffice_project/a22f674fd25a3b6f45bdebf25400ed2adff0ff99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2016-06-19T17:02:14Z</dcterms:created>
  <dc:language>pt-BR</dc:language>
  <dcterms:modified xsi:type="dcterms:W3CDTF">2016-06-20T12:16:18Z</dcterms:modified>
  <cp:revision>8</cp:revision>
</cp:coreProperties>
</file>