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ab79ef47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ab79ef47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ab8b22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ab8b22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ab8b22c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ab8b22c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ab8b22c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ab8b22c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Comissão de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Óbito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5055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Alunos : Leonardo Gorle Almeida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Vitor Costa Salem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Yollanda Lima Barbosa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Professor : Cleiton Silva Tavares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Fundação Hospitalar São Francisco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5674200" cy="21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8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15"/>
              <a:buFont typeface="Arial"/>
              <a:buChar char="●"/>
            </a:pPr>
            <a:r>
              <a:rPr lang="pt-BR" sz="1515">
                <a:latin typeface="Arial"/>
                <a:ea typeface="Arial"/>
                <a:cs typeface="Arial"/>
                <a:sym typeface="Arial"/>
              </a:rPr>
              <a:t>Instituída</a:t>
            </a:r>
            <a:r>
              <a:rPr lang="pt-BR" sz="1515">
                <a:latin typeface="Arial"/>
                <a:ea typeface="Arial"/>
                <a:cs typeface="Arial"/>
                <a:sym typeface="Arial"/>
              </a:rPr>
              <a:t> em 2010;</a:t>
            </a:r>
            <a:endParaRPr sz="1515">
              <a:latin typeface="Arial"/>
              <a:ea typeface="Arial"/>
              <a:cs typeface="Arial"/>
              <a:sym typeface="Arial"/>
            </a:endParaRPr>
          </a:p>
          <a:p>
            <a:pPr indent="-3248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15"/>
              <a:buFont typeface="Arial"/>
              <a:buChar char="●"/>
            </a:pPr>
            <a:r>
              <a:rPr lang="pt-BR" sz="1515">
                <a:latin typeface="Arial"/>
                <a:ea typeface="Arial"/>
                <a:cs typeface="Arial"/>
                <a:sym typeface="Arial"/>
              </a:rPr>
              <a:t>Entidade </a:t>
            </a:r>
            <a:r>
              <a:rPr lang="pt-BR" sz="1515">
                <a:latin typeface="Arial"/>
                <a:ea typeface="Arial"/>
                <a:cs typeface="Arial"/>
                <a:sym typeface="Arial"/>
              </a:rPr>
              <a:t>filantrópica;</a:t>
            </a:r>
            <a:endParaRPr sz="1515">
              <a:latin typeface="Arial"/>
              <a:ea typeface="Arial"/>
              <a:cs typeface="Arial"/>
              <a:sym typeface="Arial"/>
            </a:endParaRPr>
          </a:p>
          <a:p>
            <a:pPr indent="-3248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15"/>
              <a:buFont typeface="Arial"/>
              <a:buChar char="●"/>
            </a:pPr>
            <a:r>
              <a:rPr lang="pt-BR" sz="1515">
                <a:latin typeface="Arial"/>
                <a:ea typeface="Arial"/>
                <a:cs typeface="Arial"/>
                <a:sym typeface="Arial"/>
              </a:rPr>
              <a:t>2 unidades - Bairro Santa </a:t>
            </a:r>
            <a:r>
              <a:rPr lang="pt-BR" sz="1515">
                <a:latin typeface="Arial"/>
                <a:ea typeface="Arial"/>
                <a:cs typeface="Arial"/>
                <a:sym typeface="Arial"/>
              </a:rPr>
              <a:t>Lúcia</a:t>
            </a:r>
            <a:r>
              <a:rPr lang="pt-BR" sz="1515">
                <a:latin typeface="Arial"/>
                <a:ea typeface="Arial"/>
                <a:cs typeface="Arial"/>
                <a:sym typeface="Arial"/>
              </a:rPr>
              <a:t> e bairro </a:t>
            </a:r>
            <a:r>
              <a:rPr lang="pt-BR" sz="1515">
                <a:latin typeface="Arial"/>
                <a:ea typeface="Arial"/>
                <a:cs typeface="Arial"/>
                <a:sym typeface="Arial"/>
              </a:rPr>
              <a:t>Concórdia;</a:t>
            </a:r>
            <a:endParaRPr sz="1515">
              <a:latin typeface="Arial"/>
              <a:ea typeface="Arial"/>
              <a:cs typeface="Arial"/>
              <a:sym typeface="Arial"/>
            </a:endParaRPr>
          </a:p>
          <a:p>
            <a:pPr indent="-3248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15"/>
              <a:buFont typeface="Arial"/>
              <a:buChar char="●"/>
            </a:pPr>
            <a:r>
              <a:rPr lang="pt-BR" sz="1515">
                <a:latin typeface="Arial"/>
                <a:ea typeface="Arial"/>
                <a:cs typeface="Arial"/>
                <a:sym typeface="Arial"/>
              </a:rPr>
              <a:t>326 leitos;</a:t>
            </a:r>
            <a:endParaRPr sz="1515">
              <a:latin typeface="Arial"/>
              <a:ea typeface="Arial"/>
              <a:cs typeface="Arial"/>
              <a:sym typeface="Arial"/>
            </a:endParaRPr>
          </a:p>
          <a:p>
            <a:pPr indent="-3248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15"/>
              <a:buFont typeface="Arial"/>
              <a:buChar char="●"/>
            </a:pPr>
            <a:r>
              <a:rPr lang="pt-BR" sz="1515">
                <a:latin typeface="Arial"/>
                <a:ea typeface="Arial"/>
                <a:cs typeface="Arial"/>
                <a:sym typeface="Arial"/>
              </a:rPr>
              <a:t>Mais de 1500 colaboradores;</a:t>
            </a:r>
            <a:endParaRPr sz="1515">
              <a:latin typeface="Arial"/>
              <a:ea typeface="Arial"/>
              <a:cs typeface="Arial"/>
              <a:sym typeface="Arial"/>
            </a:endParaRPr>
          </a:p>
          <a:p>
            <a:pPr indent="-3248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15"/>
              <a:buFont typeface="Arial"/>
              <a:buChar char="●"/>
            </a:pPr>
            <a:r>
              <a:rPr lang="pt-BR" sz="1515">
                <a:latin typeface="Arial"/>
                <a:ea typeface="Arial"/>
                <a:cs typeface="Arial"/>
                <a:sym typeface="Arial"/>
              </a:rPr>
              <a:t>Atendimento exclusivo SUS.</a:t>
            </a:r>
            <a:endParaRPr sz="151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Linguagem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Utilizada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63" y="1786238"/>
            <a:ext cx="31718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563" y="1409700"/>
            <a:ext cx="39338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9625" y="3702900"/>
            <a:ext cx="39243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Crítica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Necessidade de uma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confirmação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antes de deletar o paciente;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permitir inserir data de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óbito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posterior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à data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atual;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Adicionar as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ações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de editar e deletar na tabela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(já está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sendo feito);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Criar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paginação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para tabelas;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Adicionar fluxograma de funcionamento da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aplicação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no Index;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Feedback para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que suas 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ações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foram executadas com sucesso ou não;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GitHub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https://github.com/vitorcostas/laboratorio_projeto_software_lab_5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