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7" r:id="rId4"/>
    <p:sldId id="258" r:id="rId5"/>
    <p:sldId id="257" r:id="rId6"/>
    <p:sldId id="256" r:id="rId7"/>
    <p:sldId id="307" r:id="rId8"/>
    <p:sldId id="348" r:id="rId9"/>
    <p:sldId id="349" r:id="rId10"/>
    <p:sldId id="35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922211369930827E-2"/>
          <c:y val="3.1242778211210812E-2"/>
          <c:w val="0.90914758967634901"/>
          <c:h val="0.9534311906455696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3E9-4960-8DDC-776FCCDCE7BD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E9-4960-8DDC-776FCCDCE7B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53E9-4960-8DDC-776FCCDCE7BD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E9-4960-8DDC-776FCCDCE7B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53E9-4960-8DDC-776FCCDCE7BD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3E9-4960-8DDC-776FCCDCE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361845504"/>
        <c:axId val="361847040"/>
      </c:barChart>
      <c:catAx>
        <c:axId val="3618455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61847040"/>
        <c:crosses val="autoZero"/>
        <c:auto val="1"/>
        <c:lblAlgn val="ctr"/>
        <c:lblOffset val="100"/>
        <c:noMultiLvlLbl val="0"/>
      </c:catAx>
      <c:valAx>
        <c:axId val="361847040"/>
        <c:scaling>
          <c:orientation val="minMax"/>
        </c:scaling>
        <c:delete val="1"/>
        <c:axPos val="l"/>
        <c:majorGridlines>
          <c:spPr>
            <a:ln w="6350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6184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31900-18DB-478F-A0E3-FBBE05F5445A}" type="datetimeFigureOut">
              <a:rPr lang="pt-PT" smtClean="0"/>
              <a:t>17/02/2023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9910-E9A3-485A-A957-96995D3D68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776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Contacto para o menu, ao lado da descrição ou para o footer?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5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84F-1692-46A7-8A3E-C92D2E99A2A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6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pt-PT" smtClean="0"/>
              <a:pPr algn="r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1554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728388" y="3354726"/>
            <a:ext cx="50962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Portfolio</a:t>
            </a:r>
          </a:p>
          <a:p>
            <a:pPr algn="r"/>
            <a:r>
              <a:rPr lang="en-US" sz="5400" dirty="0" err="1">
                <a:solidFill>
                  <a:schemeClr val="accent1"/>
                </a:solidFill>
                <a:latin typeface="+mj-lt"/>
              </a:rPr>
              <a:t>Projecto</a:t>
            </a:r>
            <a:r>
              <a:rPr lang="en-US" sz="5400" dirty="0">
                <a:solidFill>
                  <a:schemeClr val="accent1"/>
                </a:solidFill>
                <a:latin typeface="+mj-lt"/>
              </a:rPr>
              <a:t> Flag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42B42-880D-8861-0483-9D8B10E99DEE}"/>
              </a:ext>
            </a:extLst>
          </p:cNvPr>
          <p:cNvSpPr txBox="1"/>
          <p:nvPr/>
        </p:nvSpPr>
        <p:spPr>
          <a:xfrm>
            <a:off x="10270432" y="6357446"/>
            <a:ext cx="180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+mj-lt"/>
              </a:rPr>
              <a:t>Aluno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: V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itor Cruz</a:t>
            </a: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69105-CB0F-4983-99E6-A80C8B66427F}"/>
              </a:ext>
            </a:extLst>
          </p:cNvPr>
          <p:cNvSpPr txBox="1"/>
          <p:nvPr/>
        </p:nvSpPr>
        <p:spPr>
          <a:xfrm>
            <a:off x="2947194" y="535838"/>
            <a:ext cx="3163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PT" altLang="ko-KR" sz="3600" spc="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Objectivos</a:t>
            </a:r>
            <a:endParaRPr lang="pt-PT" altLang="ko-KR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133503" cy="1122261"/>
            <a:chOff x="6626470" y="1884559"/>
            <a:chExt cx="5133503" cy="11222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311264-372A-4326-97EC-9A0EC55610B4}"/>
                </a:ext>
              </a:extLst>
            </p:cNvPr>
            <p:cNvSpPr txBox="1"/>
            <p:nvPr/>
          </p:nvSpPr>
          <p:spPr>
            <a:xfrm>
              <a:off x="6839171" y="2483600"/>
              <a:ext cx="4920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400" dirty="0">
                  <a:solidFill>
                    <a:schemeClr val="bg1"/>
                  </a:solidFill>
                  <a:cs typeface="Arial" pitchFamily="34" charset="0"/>
                </a:rPr>
                <a:t>Expor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trabalho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enquanto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estudante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da Flag e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demonstrar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os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conhecimentos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adquiridos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longo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curso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Expor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1097630"/>
            <a:chOff x="6626470" y="3048182"/>
            <a:chExt cx="5012892" cy="10976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78A5D7-01DA-4270-B210-34E6FA47678F}"/>
                </a:ext>
              </a:extLst>
            </p:cNvPr>
            <p:cNvSpPr txBox="1"/>
            <p:nvPr/>
          </p:nvSpPr>
          <p:spPr>
            <a:xfrm>
              <a:off x="6839171" y="3622592"/>
              <a:ext cx="4722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Planear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de forma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organizada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e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estruturada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projecto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apresentado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Planear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59719"/>
            <a:chOff x="6626470" y="720936"/>
            <a:chExt cx="5012892" cy="10597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257435"/>
              <a:ext cx="472271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Ajudar o estudante a desenvolver a habilidade de avaliar seu próprio trabalho e desempenho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pt-BR" altLang="ko-KR" sz="2800" b="1" dirty="0">
                  <a:solidFill>
                    <a:schemeClr val="bg1"/>
                  </a:solidFill>
                  <a:cs typeface="Arial" pitchFamily="34" charset="0"/>
                </a:rPr>
                <a:t>Desenvolver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61214E-2FF9-410E-939A-E19E616ABA6E}"/>
              </a:ext>
            </a:extLst>
          </p:cNvPr>
          <p:cNvGrpSpPr/>
          <p:nvPr/>
        </p:nvGrpSpPr>
        <p:grpSpPr>
          <a:xfrm>
            <a:off x="6888864" y="2857630"/>
            <a:ext cx="4777152" cy="2028162"/>
            <a:chOff x="6800944" y="2857630"/>
            <a:chExt cx="4777152" cy="15482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800944" y="2857630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Público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Alvo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800944" y="3458038"/>
              <a:ext cx="4777096" cy="9477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Empresas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com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potencial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empregabilidade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na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área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de Front-End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WebDevelopment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público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no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geral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com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necessidade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trabalhos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feitos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em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Front-End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317000" y="419536"/>
            <a:ext cx="3558000" cy="2124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331400" y="1205434"/>
            <a:ext cx="1443200" cy="533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016333" y="2809152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559700" y="2809152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103067" y="2809152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646433" y="2809152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oogle Shape;63;p13"/>
          <p:cNvCxnSpPr>
            <a:stCxn id="58" idx="2"/>
            <a:endCxn id="59" idx="0"/>
          </p:cNvCxnSpPr>
          <p:nvPr/>
        </p:nvCxnSpPr>
        <p:spPr>
          <a:xfrm flipH="1">
            <a:off x="4737933" y="1739034"/>
            <a:ext cx="2315067" cy="10701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Google Shape;64;p13"/>
          <p:cNvCxnSpPr>
            <a:stCxn id="58" idx="2"/>
            <a:endCxn id="60" idx="0"/>
          </p:cNvCxnSpPr>
          <p:nvPr/>
        </p:nvCxnSpPr>
        <p:spPr>
          <a:xfrm flipH="1">
            <a:off x="6281300" y="1739034"/>
            <a:ext cx="771700" cy="107011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oogle Shape;65;p13"/>
          <p:cNvCxnSpPr>
            <a:stCxn id="58" idx="2"/>
            <a:endCxn id="61" idx="0"/>
          </p:cNvCxnSpPr>
          <p:nvPr/>
        </p:nvCxnSpPr>
        <p:spPr>
          <a:xfrm>
            <a:off x="7053000" y="1739034"/>
            <a:ext cx="771667" cy="107011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oogle Shape;66;p13"/>
          <p:cNvCxnSpPr>
            <a:stCxn id="58" idx="2"/>
            <a:endCxn id="62" idx="0"/>
          </p:cNvCxnSpPr>
          <p:nvPr/>
        </p:nvCxnSpPr>
        <p:spPr>
          <a:xfrm>
            <a:off x="7053000" y="1739034"/>
            <a:ext cx="2315033" cy="107011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Google Shape;67;p13"/>
          <p:cNvSpPr/>
          <p:nvPr/>
        </p:nvSpPr>
        <p:spPr>
          <a:xfrm>
            <a:off x="392833" y="2981367"/>
            <a:ext cx="1819200" cy="1590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Brief description about myself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436500" y="1205434"/>
            <a:ext cx="1443200" cy="533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69;p13"/>
          <p:cNvCxnSpPr>
            <a:stCxn id="68" idx="3"/>
            <a:endCxn id="58" idx="1"/>
          </p:cNvCxnSpPr>
          <p:nvPr/>
        </p:nvCxnSpPr>
        <p:spPr>
          <a:xfrm>
            <a:off x="5879700" y="1472234"/>
            <a:ext cx="451600" cy="8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2675800" y="3831300"/>
            <a:ext cx="1074565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Contact me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oogle Shape;71;p13"/>
          <p:cNvCxnSpPr>
            <a:cxnSpLocks/>
            <a:stCxn id="67" idx="3"/>
            <a:endCxn id="70" idx="1"/>
          </p:cNvCxnSpPr>
          <p:nvPr/>
        </p:nvCxnSpPr>
        <p:spPr>
          <a:xfrm>
            <a:off x="2212033" y="3776634"/>
            <a:ext cx="463767" cy="3214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/>
          <p:nvPr/>
        </p:nvSpPr>
        <p:spPr>
          <a:xfrm>
            <a:off x="6551661" y="5327667"/>
            <a:ext cx="1443200" cy="53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827701" y="4571900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8827701" y="5327667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8827701" y="6083433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Google Shape;78;p13"/>
          <p:cNvCxnSpPr>
            <a:cxnSpLocks/>
            <a:stCxn id="73" idx="3"/>
            <a:endCxn id="75" idx="1"/>
          </p:cNvCxnSpPr>
          <p:nvPr/>
        </p:nvCxnSpPr>
        <p:spPr>
          <a:xfrm flipV="1">
            <a:off x="7994861" y="4838700"/>
            <a:ext cx="832840" cy="75576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Google Shape;79;p13"/>
          <p:cNvCxnSpPr>
            <a:cxnSpLocks/>
            <a:stCxn id="73" idx="3"/>
            <a:endCxn id="76" idx="1"/>
          </p:cNvCxnSpPr>
          <p:nvPr/>
        </p:nvCxnSpPr>
        <p:spPr>
          <a:xfrm>
            <a:off x="7994861" y="5594467"/>
            <a:ext cx="83284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Google Shape;80;p13"/>
          <p:cNvCxnSpPr>
            <a:cxnSpLocks/>
            <a:stCxn id="73" idx="3"/>
            <a:endCxn id="77" idx="1"/>
          </p:cNvCxnSpPr>
          <p:nvPr/>
        </p:nvCxnSpPr>
        <p:spPr>
          <a:xfrm>
            <a:off x="7994861" y="5594467"/>
            <a:ext cx="832840" cy="75576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70;p13">
            <a:extLst>
              <a:ext uri="{FF2B5EF4-FFF2-40B4-BE49-F238E27FC236}">
                <a16:creationId xmlns:a16="http://schemas.microsoft.com/office/drawing/2014/main" id="{AEBB20EF-AB98-918E-D2CF-0596000DDA9A}"/>
              </a:ext>
            </a:extLst>
          </p:cNvPr>
          <p:cNvSpPr/>
          <p:nvPr/>
        </p:nvSpPr>
        <p:spPr>
          <a:xfrm>
            <a:off x="4301570" y="3831300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Contact me</a:t>
            </a:r>
          </a:p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oogle Shape;64;p13">
            <a:extLst>
              <a:ext uri="{FF2B5EF4-FFF2-40B4-BE49-F238E27FC236}">
                <a16:creationId xmlns:a16="http://schemas.microsoft.com/office/drawing/2014/main" id="{E5ECA99D-C87D-FA2B-51DE-4FF276026D66}"/>
              </a:ext>
            </a:extLst>
          </p:cNvPr>
          <p:cNvCxnSpPr>
            <a:cxnSpLocks/>
            <a:stCxn id="62" idx="2"/>
            <a:endCxn id="4" idx="3"/>
          </p:cNvCxnSpPr>
          <p:nvPr/>
        </p:nvCxnSpPr>
        <p:spPr>
          <a:xfrm flipH="1">
            <a:off x="5744770" y="3342752"/>
            <a:ext cx="3623263" cy="75534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id="{55FFADA9-E000-4219-A4F4-2D65829973FF}"/>
              </a:ext>
            </a:extLst>
          </p:cNvPr>
          <p:cNvCxnSpPr>
            <a:cxnSpLocks/>
            <a:stCxn id="4" idx="1"/>
            <a:endCxn id="70" idx="3"/>
          </p:cNvCxnSpPr>
          <p:nvPr/>
        </p:nvCxnSpPr>
        <p:spPr>
          <a:xfrm flipH="1">
            <a:off x="3750365" y="4098100"/>
            <a:ext cx="551205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66">
            <a:extLst>
              <a:ext uri="{FF2B5EF4-FFF2-40B4-BE49-F238E27FC236}">
                <a16:creationId xmlns:a16="http://schemas.microsoft.com/office/drawing/2014/main" id="{CC7B465F-365E-336D-D4E4-C12454DC26E5}"/>
              </a:ext>
            </a:extLst>
          </p:cNvPr>
          <p:cNvGrpSpPr/>
          <p:nvPr/>
        </p:nvGrpSpPr>
        <p:grpSpPr>
          <a:xfrm rot="16200000">
            <a:off x="8019960" y="2640234"/>
            <a:ext cx="6404152" cy="1704274"/>
            <a:chOff x="3960971" y="2767117"/>
            <a:chExt cx="4267200" cy="1321489"/>
          </a:xfrm>
        </p:grpSpPr>
        <p:sp>
          <p:nvSpPr>
            <p:cNvPr id="18" name="Freeform: Shape 67">
              <a:extLst>
                <a:ext uri="{FF2B5EF4-FFF2-40B4-BE49-F238E27FC236}">
                  <a16:creationId xmlns:a16="http://schemas.microsoft.com/office/drawing/2014/main" id="{869CDF2B-3E26-7819-92D5-3E4C62DF5C1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ACE01434-A884-D547-C967-2241CBFF153F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0" name="Freeform: Shape 69">
              <a:extLst>
                <a:ext uri="{FF2B5EF4-FFF2-40B4-BE49-F238E27FC236}">
                  <a16:creationId xmlns:a16="http://schemas.microsoft.com/office/drawing/2014/main" id="{EEA33955-78E7-FC87-C7E9-EA2A204E2D2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" name="Freeform: Shape 70">
              <a:extLst>
                <a:ext uri="{FF2B5EF4-FFF2-40B4-BE49-F238E27FC236}">
                  <a16:creationId xmlns:a16="http://schemas.microsoft.com/office/drawing/2014/main" id="{93991D66-2AA8-D599-D2E8-B67AED1453E2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2" name="Graphic 3">
            <a:extLst>
              <a:ext uri="{FF2B5EF4-FFF2-40B4-BE49-F238E27FC236}">
                <a16:creationId xmlns:a16="http://schemas.microsoft.com/office/drawing/2014/main" id="{9ADCC733-3C5B-0FE0-96E8-7E068725D494}"/>
              </a:ext>
            </a:extLst>
          </p:cNvPr>
          <p:cNvGrpSpPr/>
          <p:nvPr/>
        </p:nvGrpSpPr>
        <p:grpSpPr>
          <a:xfrm rot="21305829" flipH="1">
            <a:off x="607582" y="5436149"/>
            <a:ext cx="1389702" cy="1123553"/>
            <a:chOff x="8338752" y="1211990"/>
            <a:chExt cx="3851961" cy="3114252"/>
          </a:xfrm>
        </p:grpSpPr>
        <p:sp>
          <p:nvSpPr>
            <p:cNvPr id="23" name="Freeform: Shape 83">
              <a:extLst>
                <a:ext uri="{FF2B5EF4-FFF2-40B4-BE49-F238E27FC236}">
                  <a16:creationId xmlns:a16="http://schemas.microsoft.com/office/drawing/2014/main" id="{8CABA014-4961-4F43-A7C5-3E885ED6192C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84">
              <a:extLst>
                <a:ext uri="{FF2B5EF4-FFF2-40B4-BE49-F238E27FC236}">
                  <a16:creationId xmlns:a16="http://schemas.microsoft.com/office/drawing/2014/main" id="{AD744C7C-640D-712B-2913-1E10AAAA2C28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: Shape 85">
              <a:extLst>
                <a:ext uri="{FF2B5EF4-FFF2-40B4-BE49-F238E27FC236}">
                  <a16:creationId xmlns:a16="http://schemas.microsoft.com/office/drawing/2014/main" id="{5472B8F5-8E46-BA57-83E7-47CAFF2D6EE4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: Shape 86">
              <a:extLst>
                <a:ext uri="{FF2B5EF4-FFF2-40B4-BE49-F238E27FC236}">
                  <a16:creationId xmlns:a16="http://schemas.microsoft.com/office/drawing/2014/main" id="{194666A1-A0C3-1B83-D7FD-F96B23648DA0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: Shape 87">
              <a:extLst>
                <a:ext uri="{FF2B5EF4-FFF2-40B4-BE49-F238E27FC236}">
                  <a16:creationId xmlns:a16="http://schemas.microsoft.com/office/drawing/2014/main" id="{D3827937-4DEE-DBA7-B6AB-A56512E31365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88">
              <a:extLst>
                <a:ext uri="{FF2B5EF4-FFF2-40B4-BE49-F238E27FC236}">
                  <a16:creationId xmlns:a16="http://schemas.microsoft.com/office/drawing/2014/main" id="{00E2E53A-392D-3FFA-9026-9108F3312312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: Shape 89">
              <a:extLst>
                <a:ext uri="{FF2B5EF4-FFF2-40B4-BE49-F238E27FC236}">
                  <a16:creationId xmlns:a16="http://schemas.microsoft.com/office/drawing/2014/main" id="{A7075898-6D3A-5E69-F9DC-5FB5602BC7D7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: Shape 90">
              <a:extLst>
                <a:ext uri="{FF2B5EF4-FFF2-40B4-BE49-F238E27FC236}">
                  <a16:creationId xmlns:a16="http://schemas.microsoft.com/office/drawing/2014/main" id="{54551EC2-9817-758A-2230-35F0225C4E60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Estratégia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59553-A039-471C-AE26-F96ADECAB6CF}"/>
              </a:ext>
            </a:extLst>
          </p:cNvPr>
          <p:cNvGrpSpPr/>
          <p:nvPr/>
        </p:nvGrpSpPr>
        <p:grpSpPr>
          <a:xfrm>
            <a:off x="668085" y="2077401"/>
            <a:ext cx="4701308" cy="3689499"/>
            <a:chOff x="668085" y="2077401"/>
            <a:chExt cx="4701308" cy="368949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51AE6B3-E184-44A5-BDD7-FD4611BA780A}"/>
                </a:ext>
              </a:extLst>
            </p:cNvPr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480DBFD-B6D4-420D-95A4-9DD9E200101D}"/>
                </a:ext>
              </a:extLst>
            </p:cNvPr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94CA47E-15C9-45B7-9685-1DD17B02D1DB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15">
                  <a:extLst>
                    <a:ext uri="{FF2B5EF4-FFF2-40B4-BE49-F238E27FC236}">
                      <a16:creationId xmlns:a16="http://schemas.microsoft.com/office/drawing/2014/main" id="{8CFA59E0-877E-4828-8E8F-D9749F56B68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id="{C067EB7C-7925-4A0A-8C7D-4F28711D249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79EE6A1-8171-4DFB-AABD-9E9CA0B26E0D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18">
                  <a:extLst>
                    <a:ext uri="{FF2B5EF4-FFF2-40B4-BE49-F238E27FC236}">
                      <a16:creationId xmlns:a16="http://schemas.microsoft.com/office/drawing/2014/main" id="{EDBF89F9-BAE3-4F56-AD8E-8228F08B05E8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5" name="Freeform 19">
                  <a:extLst>
                    <a:ext uri="{FF2B5EF4-FFF2-40B4-BE49-F238E27FC236}">
                      <a16:creationId xmlns:a16="http://schemas.microsoft.com/office/drawing/2014/main" id="{52AC83ED-6081-44AB-AE10-D94D76014E8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672A13F-8FB6-452C-90A9-9E1404B1DB7F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Freeform 21">
                  <a:extLst>
                    <a:ext uri="{FF2B5EF4-FFF2-40B4-BE49-F238E27FC236}">
                      <a16:creationId xmlns:a16="http://schemas.microsoft.com/office/drawing/2014/main" id="{EA8532AC-8DFF-4DE3-A652-7810AC0B602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3" name="Rectangle 22">
                  <a:extLst>
                    <a:ext uri="{FF2B5EF4-FFF2-40B4-BE49-F238E27FC236}">
                      <a16:creationId xmlns:a16="http://schemas.microsoft.com/office/drawing/2014/main" id="{BF033FB8-301F-4737-A1A1-F8EEAB2A337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D6F8D50-52F5-4102-B5DD-5834564E86EA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5F3DC716-76B9-455D-BE45-C99D9E48B53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38EF642D-56BE-4E6D-A977-BBCCF9C73E4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0757341-3EF7-412E-A2DC-1324573192D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id="{DF03E9CA-4223-4A49-B27F-8970C5CA10F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9" name="Freeform 28">
                  <a:extLst>
                    <a:ext uri="{FF2B5EF4-FFF2-40B4-BE49-F238E27FC236}">
                      <a16:creationId xmlns:a16="http://schemas.microsoft.com/office/drawing/2014/main" id="{FA682260-64ED-4EBF-BB39-C2BC429B7AB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F85BB2-FB72-4106-A80E-8EC54D4E390F}"/>
                </a:ext>
              </a:extLst>
            </p:cNvPr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28B84F7-E38C-4C45-97DF-B9E211E8B4F8}"/>
                </a:ext>
              </a:extLst>
            </p:cNvPr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>
                <a:gd name="connsiteX0" fmla="*/ 2048566 w 2652368"/>
                <a:gd name="connsiteY0" fmla="*/ 278539 h 333742"/>
                <a:gd name="connsiteX1" fmla="*/ 2127406 w 2652368"/>
                <a:gd name="connsiteY1" fmla="*/ 281182 h 333742"/>
                <a:gd name="connsiteX2" fmla="*/ 2162660 w 2652368"/>
                <a:gd name="connsiteY2" fmla="*/ 321564 h 333742"/>
                <a:gd name="connsiteX3" fmla="*/ 2156250 w 2652368"/>
                <a:gd name="connsiteY3" fmla="*/ 331178 h 333742"/>
                <a:gd name="connsiteX4" fmla="*/ 1996006 w 2652368"/>
                <a:gd name="connsiteY4" fmla="*/ 329256 h 333742"/>
                <a:gd name="connsiteX5" fmla="*/ 1963316 w 2652368"/>
                <a:gd name="connsiteY5" fmla="*/ 286951 h 333742"/>
                <a:gd name="connsiteX6" fmla="*/ 1969726 w 2652368"/>
                <a:gd name="connsiteY6" fmla="*/ 279260 h 333742"/>
                <a:gd name="connsiteX7" fmla="*/ 2048566 w 2652368"/>
                <a:gd name="connsiteY7" fmla="*/ 278539 h 333742"/>
                <a:gd name="connsiteX8" fmla="*/ 517269 w 2652368"/>
                <a:gd name="connsiteY8" fmla="*/ 277977 h 333742"/>
                <a:gd name="connsiteX9" fmla="*/ 622390 w 2652368"/>
                <a:gd name="connsiteY9" fmla="*/ 277977 h 333742"/>
                <a:gd name="connsiteX10" fmla="*/ 565984 w 2652368"/>
                <a:gd name="connsiteY10" fmla="*/ 333101 h 333742"/>
                <a:gd name="connsiteX11" fmla="*/ 461504 w 2652368"/>
                <a:gd name="connsiteY11" fmla="*/ 333101 h 333742"/>
                <a:gd name="connsiteX12" fmla="*/ 517269 w 2652368"/>
                <a:gd name="connsiteY12" fmla="*/ 277977 h 333742"/>
                <a:gd name="connsiteX13" fmla="*/ 353819 w 2652368"/>
                <a:gd name="connsiteY13" fmla="*/ 277977 h 333742"/>
                <a:gd name="connsiteX14" fmla="*/ 458299 w 2652368"/>
                <a:gd name="connsiteY14" fmla="*/ 277977 h 333742"/>
                <a:gd name="connsiteX15" fmla="*/ 393560 w 2652368"/>
                <a:gd name="connsiteY15" fmla="*/ 333742 h 333742"/>
                <a:gd name="connsiteX16" fmla="*/ 291645 w 2652368"/>
                <a:gd name="connsiteY16" fmla="*/ 333742 h 333742"/>
                <a:gd name="connsiteX17" fmla="*/ 353819 w 2652368"/>
                <a:gd name="connsiteY17" fmla="*/ 277977 h 333742"/>
                <a:gd name="connsiteX18" fmla="*/ 1709408 w 2652368"/>
                <a:gd name="connsiteY18" fmla="*/ 277898 h 333742"/>
                <a:gd name="connsiteX19" fmla="*/ 1776791 w 2652368"/>
                <a:gd name="connsiteY19" fmla="*/ 280541 h 333742"/>
                <a:gd name="connsiteX20" fmla="*/ 1803712 w 2652368"/>
                <a:gd name="connsiteY20" fmla="*/ 320282 h 333742"/>
                <a:gd name="connsiteX21" fmla="*/ 1796661 w 2652368"/>
                <a:gd name="connsiteY21" fmla="*/ 331819 h 333742"/>
                <a:gd name="connsiteX22" fmla="*/ 1663979 w 2652368"/>
                <a:gd name="connsiteY22" fmla="*/ 329897 h 333742"/>
                <a:gd name="connsiteX23" fmla="*/ 1633853 w 2652368"/>
                <a:gd name="connsiteY23" fmla="*/ 278619 h 333742"/>
                <a:gd name="connsiteX24" fmla="*/ 1709408 w 2652368"/>
                <a:gd name="connsiteY24" fmla="*/ 277898 h 333742"/>
                <a:gd name="connsiteX25" fmla="*/ 2225797 w 2652368"/>
                <a:gd name="connsiteY25" fmla="*/ 277657 h 333742"/>
                <a:gd name="connsiteX26" fmla="*/ 2291497 w 2652368"/>
                <a:gd name="connsiteY26" fmla="*/ 280541 h 333742"/>
                <a:gd name="connsiteX27" fmla="*/ 2325469 w 2652368"/>
                <a:gd name="connsiteY27" fmla="*/ 320923 h 333742"/>
                <a:gd name="connsiteX28" fmla="*/ 2319700 w 2652368"/>
                <a:gd name="connsiteY28" fmla="*/ 330537 h 333742"/>
                <a:gd name="connsiteX29" fmla="*/ 2193427 w 2652368"/>
                <a:gd name="connsiteY29" fmla="*/ 328615 h 333742"/>
                <a:gd name="connsiteX30" fmla="*/ 2153687 w 2652368"/>
                <a:gd name="connsiteY30" fmla="*/ 288874 h 333742"/>
                <a:gd name="connsiteX31" fmla="*/ 2160097 w 2652368"/>
                <a:gd name="connsiteY31" fmla="*/ 278618 h 333742"/>
                <a:gd name="connsiteX32" fmla="*/ 2225797 w 2652368"/>
                <a:gd name="connsiteY32" fmla="*/ 277657 h 333742"/>
                <a:gd name="connsiteX33" fmla="*/ 2545325 w 2652368"/>
                <a:gd name="connsiteY33" fmla="*/ 277416 h 333742"/>
                <a:gd name="connsiteX34" fmla="*/ 2608782 w 2652368"/>
                <a:gd name="connsiteY34" fmla="*/ 280541 h 333742"/>
                <a:gd name="connsiteX35" fmla="*/ 2652368 w 2652368"/>
                <a:gd name="connsiteY35" fmla="*/ 320282 h 333742"/>
                <a:gd name="connsiteX36" fmla="*/ 2647881 w 2652368"/>
                <a:gd name="connsiteY36" fmla="*/ 328614 h 333742"/>
                <a:gd name="connsiteX37" fmla="*/ 2511353 w 2652368"/>
                <a:gd name="connsiteY37" fmla="*/ 326691 h 333742"/>
                <a:gd name="connsiteX38" fmla="*/ 2474176 w 2652368"/>
                <a:gd name="connsiteY38" fmla="*/ 278618 h 333742"/>
                <a:gd name="connsiteX39" fmla="*/ 2545325 w 2652368"/>
                <a:gd name="connsiteY39" fmla="*/ 277416 h 333742"/>
                <a:gd name="connsiteX40" fmla="*/ 686487 w 2652368"/>
                <a:gd name="connsiteY40" fmla="*/ 277336 h 333742"/>
                <a:gd name="connsiteX41" fmla="*/ 787762 w 2652368"/>
                <a:gd name="connsiteY41" fmla="*/ 277336 h 333742"/>
                <a:gd name="connsiteX42" fmla="*/ 735202 w 2652368"/>
                <a:gd name="connsiteY42" fmla="*/ 333101 h 333742"/>
                <a:gd name="connsiteX43" fmla="*/ 627517 w 2652368"/>
                <a:gd name="connsiteY43" fmla="*/ 333101 h 333742"/>
                <a:gd name="connsiteX44" fmla="*/ 686487 w 2652368"/>
                <a:gd name="connsiteY44" fmla="*/ 277336 h 333742"/>
                <a:gd name="connsiteX45" fmla="*/ 69226 w 2652368"/>
                <a:gd name="connsiteY45" fmla="*/ 277336 h 333742"/>
                <a:gd name="connsiteX46" fmla="*/ 290363 w 2652368"/>
                <a:gd name="connsiteY46" fmla="*/ 277336 h 333742"/>
                <a:gd name="connsiteX47" fmla="*/ 230111 w 2652368"/>
                <a:gd name="connsiteY47" fmla="*/ 333101 h 333742"/>
                <a:gd name="connsiteX48" fmla="*/ 31408 w 2652368"/>
                <a:gd name="connsiteY48" fmla="*/ 333101 h 333742"/>
                <a:gd name="connsiteX49" fmla="*/ 0 w 2652368"/>
                <a:gd name="connsiteY49" fmla="*/ 331819 h 333742"/>
                <a:gd name="connsiteX50" fmla="*/ 69226 w 2652368"/>
                <a:gd name="connsiteY50" fmla="*/ 277336 h 333742"/>
                <a:gd name="connsiteX51" fmla="*/ 1870534 w 2652368"/>
                <a:gd name="connsiteY51" fmla="*/ 277016 h 333742"/>
                <a:gd name="connsiteX52" fmla="*/ 1935112 w 2652368"/>
                <a:gd name="connsiteY52" fmla="*/ 279900 h 333742"/>
                <a:gd name="connsiteX53" fmla="*/ 1969084 w 2652368"/>
                <a:gd name="connsiteY53" fmla="*/ 320922 h 333742"/>
                <a:gd name="connsiteX54" fmla="*/ 1963315 w 2652368"/>
                <a:gd name="connsiteY54" fmla="*/ 329896 h 333742"/>
                <a:gd name="connsiteX55" fmla="*/ 1827428 w 2652368"/>
                <a:gd name="connsiteY55" fmla="*/ 327974 h 333742"/>
                <a:gd name="connsiteX56" fmla="*/ 1797302 w 2652368"/>
                <a:gd name="connsiteY56" fmla="*/ 277977 h 333742"/>
                <a:gd name="connsiteX57" fmla="*/ 1870534 w 2652368"/>
                <a:gd name="connsiteY57" fmla="*/ 277016 h 333742"/>
                <a:gd name="connsiteX58" fmla="*/ 2384278 w 2652368"/>
                <a:gd name="connsiteY58" fmla="*/ 276775 h 333742"/>
                <a:gd name="connsiteX59" fmla="*/ 2444048 w 2652368"/>
                <a:gd name="connsiteY59" fmla="*/ 279900 h 333742"/>
                <a:gd name="connsiteX60" fmla="*/ 2490200 w 2652368"/>
                <a:gd name="connsiteY60" fmla="*/ 318999 h 333742"/>
                <a:gd name="connsiteX61" fmla="*/ 2484430 w 2652368"/>
                <a:gd name="connsiteY61" fmla="*/ 329255 h 333742"/>
                <a:gd name="connsiteX62" fmla="*/ 2349825 w 2652368"/>
                <a:gd name="connsiteY62" fmla="*/ 327332 h 333742"/>
                <a:gd name="connsiteX63" fmla="*/ 2316494 w 2652368"/>
                <a:gd name="connsiteY63" fmla="*/ 286310 h 333742"/>
                <a:gd name="connsiteX64" fmla="*/ 2323545 w 2652368"/>
                <a:gd name="connsiteY64" fmla="*/ 277977 h 333742"/>
                <a:gd name="connsiteX65" fmla="*/ 2384278 w 2652368"/>
                <a:gd name="connsiteY65" fmla="*/ 276775 h 333742"/>
                <a:gd name="connsiteX66" fmla="*/ 848655 w 2652368"/>
                <a:gd name="connsiteY66" fmla="*/ 276695 h 333742"/>
                <a:gd name="connsiteX67" fmla="*/ 1588985 w 2652368"/>
                <a:gd name="connsiteY67" fmla="*/ 277337 h 333742"/>
                <a:gd name="connsiteX68" fmla="*/ 1630007 w 2652368"/>
                <a:gd name="connsiteY68" fmla="*/ 329897 h 333742"/>
                <a:gd name="connsiteX69" fmla="*/ 799941 w 2652368"/>
                <a:gd name="connsiteY69" fmla="*/ 329897 h 333742"/>
                <a:gd name="connsiteX70" fmla="*/ 848655 w 2652368"/>
                <a:gd name="connsiteY70" fmla="*/ 276695 h 333742"/>
                <a:gd name="connsiteX71" fmla="*/ 1376820 w 2652368"/>
                <a:gd name="connsiteY71" fmla="*/ 216444 h 333742"/>
                <a:gd name="connsiteX72" fmla="*/ 1522963 w 2652368"/>
                <a:gd name="connsiteY72" fmla="*/ 216444 h 333742"/>
                <a:gd name="connsiteX73" fmla="*/ 1530655 w 2652368"/>
                <a:gd name="connsiteY73" fmla="*/ 263235 h 333742"/>
                <a:gd name="connsiteX74" fmla="*/ 1396049 w 2652368"/>
                <a:gd name="connsiteY74" fmla="*/ 261312 h 333742"/>
                <a:gd name="connsiteX75" fmla="*/ 1376820 w 2652368"/>
                <a:gd name="connsiteY75" fmla="*/ 216444 h 333742"/>
                <a:gd name="connsiteX76" fmla="*/ 1768377 w 2652368"/>
                <a:gd name="connsiteY76" fmla="*/ 215322 h 333742"/>
                <a:gd name="connsiteX77" fmla="*/ 1835119 w 2652368"/>
                <a:gd name="connsiteY77" fmla="*/ 217726 h 333742"/>
                <a:gd name="connsiteX78" fmla="*/ 1856913 w 2652368"/>
                <a:gd name="connsiteY78" fmla="*/ 263876 h 333742"/>
                <a:gd name="connsiteX79" fmla="*/ 1728717 w 2652368"/>
                <a:gd name="connsiteY79" fmla="*/ 261953 h 333742"/>
                <a:gd name="connsiteX80" fmla="*/ 1694745 w 2652368"/>
                <a:gd name="connsiteY80" fmla="*/ 227982 h 333742"/>
                <a:gd name="connsiteX81" fmla="*/ 1701155 w 2652368"/>
                <a:gd name="connsiteY81" fmla="*/ 215803 h 333742"/>
                <a:gd name="connsiteX82" fmla="*/ 1768377 w 2652368"/>
                <a:gd name="connsiteY82" fmla="*/ 215322 h 333742"/>
                <a:gd name="connsiteX83" fmla="*/ 2508708 w 2652368"/>
                <a:gd name="connsiteY83" fmla="*/ 214841 h 333742"/>
                <a:gd name="connsiteX84" fmla="*/ 2570963 w 2652368"/>
                <a:gd name="connsiteY84" fmla="*/ 217726 h 333742"/>
                <a:gd name="connsiteX85" fmla="*/ 2610063 w 2652368"/>
                <a:gd name="connsiteY85" fmla="*/ 254261 h 333742"/>
                <a:gd name="connsiteX86" fmla="*/ 2604293 w 2652368"/>
                <a:gd name="connsiteY86" fmla="*/ 263875 h 333742"/>
                <a:gd name="connsiteX87" fmla="*/ 2481867 w 2652368"/>
                <a:gd name="connsiteY87" fmla="*/ 261952 h 333742"/>
                <a:gd name="connsiteX88" fmla="*/ 2441485 w 2652368"/>
                <a:gd name="connsiteY88" fmla="*/ 224776 h 333742"/>
                <a:gd name="connsiteX89" fmla="*/ 2445972 w 2652368"/>
                <a:gd name="connsiteY89" fmla="*/ 215802 h 333742"/>
                <a:gd name="connsiteX90" fmla="*/ 2508708 w 2652368"/>
                <a:gd name="connsiteY90" fmla="*/ 214841 h 333742"/>
                <a:gd name="connsiteX91" fmla="*/ 1545398 w 2652368"/>
                <a:gd name="connsiteY91" fmla="*/ 214521 h 333742"/>
                <a:gd name="connsiteX92" fmla="*/ 1666542 w 2652368"/>
                <a:gd name="connsiteY92" fmla="*/ 215161 h 333742"/>
                <a:gd name="connsiteX93" fmla="*/ 1690900 w 2652368"/>
                <a:gd name="connsiteY93" fmla="*/ 263875 h 333742"/>
                <a:gd name="connsiteX94" fmla="*/ 1562063 w 2652368"/>
                <a:gd name="connsiteY94" fmla="*/ 261953 h 333742"/>
                <a:gd name="connsiteX95" fmla="*/ 1536424 w 2652368"/>
                <a:gd name="connsiteY95" fmla="*/ 223494 h 333742"/>
                <a:gd name="connsiteX96" fmla="*/ 1545398 w 2652368"/>
                <a:gd name="connsiteY96" fmla="*/ 214521 h 333742"/>
                <a:gd name="connsiteX97" fmla="*/ 2351028 w 2652368"/>
                <a:gd name="connsiteY97" fmla="*/ 214200 h 333742"/>
                <a:gd name="connsiteX98" fmla="*/ 2412001 w 2652368"/>
                <a:gd name="connsiteY98" fmla="*/ 217085 h 333742"/>
                <a:gd name="connsiteX99" fmla="*/ 2449178 w 2652368"/>
                <a:gd name="connsiteY99" fmla="*/ 254260 h 333742"/>
                <a:gd name="connsiteX100" fmla="*/ 2443409 w 2652368"/>
                <a:gd name="connsiteY100" fmla="*/ 263875 h 333742"/>
                <a:gd name="connsiteX101" fmla="*/ 2322905 w 2652368"/>
                <a:gd name="connsiteY101" fmla="*/ 261953 h 333742"/>
                <a:gd name="connsiteX102" fmla="*/ 2283805 w 2652368"/>
                <a:gd name="connsiteY102" fmla="*/ 226058 h 333742"/>
                <a:gd name="connsiteX103" fmla="*/ 2289574 w 2652368"/>
                <a:gd name="connsiteY103" fmla="*/ 215161 h 333742"/>
                <a:gd name="connsiteX104" fmla="*/ 2351028 w 2652368"/>
                <a:gd name="connsiteY104" fmla="*/ 214200 h 333742"/>
                <a:gd name="connsiteX105" fmla="*/ 2136460 w 2652368"/>
                <a:gd name="connsiteY105" fmla="*/ 214040 h 333742"/>
                <a:gd name="connsiteX106" fmla="*/ 2251756 w 2652368"/>
                <a:gd name="connsiteY106" fmla="*/ 216444 h 333742"/>
                <a:gd name="connsiteX107" fmla="*/ 2290855 w 2652368"/>
                <a:gd name="connsiteY107" fmla="*/ 252979 h 333742"/>
                <a:gd name="connsiteX108" fmla="*/ 2285087 w 2652368"/>
                <a:gd name="connsiteY108" fmla="*/ 263876 h 333742"/>
                <a:gd name="connsiteX109" fmla="*/ 2203682 w 2652368"/>
                <a:gd name="connsiteY109" fmla="*/ 263876 h 333742"/>
                <a:gd name="connsiteX110" fmla="*/ 2069718 w 2652368"/>
                <a:gd name="connsiteY110" fmla="*/ 263876 h 333742"/>
                <a:gd name="connsiteX111" fmla="*/ 2019722 w 2652368"/>
                <a:gd name="connsiteY111" fmla="*/ 214521 h 333742"/>
                <a:gd name="connsiteX112" fmla="*/ 2136460 w 2652368"/>
                <a:gd name="connsiteY112" fmla="*/ 214040 h 333742"/>
                <a:gd name="connsiteX113" fmla="*/ 1288205 w 2652368"/>
                <a:gd name="connsiteY113" fmla="*/ 214040 h 333742"/>
                <a:gd name="connsiteX114" fmla="*/ 1353104 w 2652368"/>
                <a:gd name="connsiteY114" fmla="*/ 216444 h 333742"/>
                <a:gd name="connsiteX115" fmla="*/ 1374898 w 2652368"/>
                <a:gd name="connsiteY115" fmla="*/ 263876 h 333742"/>
                <a:gd name="connsiteX116" fmla="*/ 1238369 w 2652368"/>
                <a:gd name="connsiteY116" fmla="*/ 263235 h 333742"/>
                <a:gd name="connsiteX117" fmla="*/ 1220421 w 2652368"/>
                <a:gd name="connsiteY117" fmla="*/ 214521 h 333742"/>
                <a:gd name="connsiteX118" fmla="*/ 1288205 w 2652368"/>
                <a:gd name="connsiteY118" fmla="*/ 214040 h 333742"/>
                <a:gd name="connsiteX119" fmla="*/ 1100560 w 2652368"/>
                <a:gd name="connsiteY119" fmla="*/ 213880 h 333742"/>
                <a:gd name="connsiteX120" fmla="*/ 1200551 w 2652368"/>
                <a:gd name="connsiteY120" fmla="*/ 213880 h 333742"/>
                <a:gd name="connsiteX121" fmla="*/ 1164657 w 2652368"/>
                <a:gd name="connsiteY121" fmla="*/ 264517 h 333742"/>
                <a:gd name="connsiteX122" fmla="*/ 1060818 w 2652368"/>
                <a:gd name="connsiteY122" fmla="*/ 264517 h 333742"/>
                <a:gd name="connsiteX123" fmla="*/ 1100560 w 2652368"/>
                <a:gd name="connsiteY123" fmla="*/ 213880 h 333742"/>
                <a:gd name="connsiteX124" fmla="*/ 937110 w 2652368"/>
                <a:gd name="connsiteY124" fmla="*/ 213880 h 333742"/>
                <a:gd name="connsiteX125" fmla="*/ 1040948 w 2652368"/>
                <a:gd name="connsiteY125" fmla="*/ 213880 h 333742"/>
                <a:gd name="connsiteX126" fmla="*/ 1000567 w 2652368"/>
                <a:gd name="connsiteY126" fmla="*/ 263876 h 333742"/>
                <a:gd name="connsiteX127" fmla="*/ 899292 w 2652368"/>
                <a:gd name="connsiteY127" fmla="*/ 263876 h 333742"/>
                <a:gd name="connsiteX128" fmla="*/ 937110 w 2652368"/>
                <a:gd name="connsiteY128" fmla="*/ 213880 h 333742"/>
                <a:gd name="connsiteX129" fmla="*/ 778146 w 2652368"/>
                <a:gd name="connsiteY129" fmla="*/ 213880 h 333742"/>
                <a:gd name="connsiteX130" fmla="*/ 878780 w 2652368"/>
                <a:gd name="connsiteY130" fmla="*/ 213880 h 333742"/>
                <a:gd name="connsiteX131" fmla="*/ 840322 w 2652368"/>
                <a:gd name="connsiteY131" fmla="*/ 263876 h 333742"/>
                <a:gd name="connsiteX132" fmla="*/ 733278 w 2652368"/>
                <a:gd name="connsiteY132" fmla="*/ 263876 h 333742"/>
                <a:gd name="connsiteX133" fmla="*/ 778146 w 2652368"/>
                <a:gd name="connsiteY133" fmla="*/ 213880 h 333742"/>
                <a:gd name="connsiteX134" fmla="*/ 616620 w 2652368"/>
                <a:gd name="connsiteY134" fmla="*/ 213880 h 333742"/>
                <a:gd name="connsiteX135" fmla="*/ 721099 w 2652368"/>
                <a:gd name="connsiteY135" fmla="*/ 213880 h 333742"/>
                <a:gd name="connsiteX136" fmla="*/ 674308 w 2652368"/>
                <a:gd name="connsiteY136" fmla="*/ 263876 h 333742"/>
                <a:gd name="connsiteX137" fmla="*/ 569188 w 2652368"/>
                <a:gd name="connsiteY137" fmla="*/ 263876 h 333742"/>
                <a:gd name="connsiteX138" fmla="*/ 616620 w 2652368"/>
                <a:gd name="connsiteY138" fmla="*/ 213880 h 333742"/>
                <a:gd name="connsiteX139" fmla="*/ 455094 w 2652368"/>
                <a:gd name="connsiteY139" fmla="*/ 213880 h 333742"/>
                <a:gd name="connsiteX140" fmla="*/ 560215 w 2652368"/>
                <a:gd name="connsiteY140" fmla="*/ 213880 h 333742"/>
                <a:gd name="connsiteX141" fmla="*/ 508936 w 2652368"/>
                <a:gd name="connsiteY141" fmla="*/ 263876 h 333742"/>
                <a:gd name="connsiteX142" fmla="*/ 403816 w 2652368"/>
                <a:gd name="connsiteY142" fmla="*/ 263876 h 333742"/>
                <a:gd name="connsiteX143" fmla="*/ 455094 w 2652368"/>
                <a:gd name="connsiteY143" fmla="*/ 213880 h 333742"/>
                <a:gd name="connsiteX144" fmla="*/ 1923254 w 2652368"/>
                <a:gd name="connsiteY144" fmla="*/ 213559 h 333742"/>
                <a:gd name="connsiteX145" fmla="*/ 1985109 w 2652368"/>
                <a:gd name="connsiteY145" fmla="*/ 216443 h 333742"/>
                <a:gd name="connsiteX146" fmla="*/ 2017799 w 2652368"/>
                <a:gd name="connsiteY146" fmla="*/ 254261 h 333742"/>
                <a:gd name="connsiteX147" fmla="*/ 2009466 w 2652368"/>
                <a:gd name="connsiteY147" fmla="*/ 263875 h 333742"/>
                <a:gd name="connsiteX148" fmla="*/ 1888321 w 2652368"/>
                <a:gd name="connsiteY148" fmla="*/ 261953 h 333742"/>
                <a:gd name="connsiteX149" fmla="*/ 1854349 w 2652368"/>
                <a:gd name="connsiteY149" fmla="*/ 223494 h 333742"/>
                <a:gd name="connsiteX150" fmla="*/ 1861400 w 2652368"/>
                <a:gd name="connsiteY150" fmla="*/ 214520 h 333742"/>
                <a:gd name="connsiteX151" fmla="*/ 1923254 w 2652368"/>
                <a:gd name="connsiteY151" fmla="*/ 213559 h 333742"/>
                <a:gd name="connsiteX152" fmla="*/ 292926 w 2652368"/>
                <a:gd name="connsiteY152" fmla="*/ 212598 h 333742"/>
                <a:gd name="connsiteX153" fmla="*/ 398047 w 2652368"/>
                <a:gd name="connsiteY153" fmla="*/ 213239 h 333742"/>
                <a:gd name="connsiteX154" fmla="*/ 342282 w 2652368"/>
                <a:gd name="connsiteY154" fmla="*/ 263876 h 333742"/>
                <a:gd name="connsiteX155" fmla="*/ 236520 w 2652368"/>
                <a:gd name="connsiteY155" fmla="*/ 263876 h 333742"/>
                <a:gd name="connsiteX156" fmla="*/ 292926 w 2652368"/>
                <a:gd name="connsiteY156" fmla="*/ 212598 h 333742"/>
                <a:gd name="connsiteX157" fmla="*/ 109606 w 2652368"/>
                <a:gd name="connsiteY157" fmla="*/ 212597 h 333742"/>
                <a:gd name="connsiteX158" fmla="*/ 233956 w 2652368"/>
                <a:gd name="connsiteY158" fmla="*/ 213239 h 333742"/>
                <a:gd name="connsiteX159" fmla="*/ 179473 w 2652368"/>
                <a:gd name="connsiteY159" fmla="*/ 263235 h 333742"/>
                <a:gd name="connsiteX160" fmla="*/ 40381 w 2652368"/>
                <a:gd name="connsiteY160" fmla="*/ 263875 h 333742"/>
                <a:gd name="connsiteX161" fmla="*/ 109606 w 2652368"/>
                <a:gd name="connsiteY161" fmla="*/ 212597 h 333742"/>
                <a:gd name="connsiteX162" fmla="*/ 1309518 w 2652368"/>
                <a:gd name="connsiteY162" fmla="*/ 157473 h 333742"/>
                <a:gd name="connsiteX163" fmla="*/ 1444123 w 2652368"/>
                <a:gd name="connsiteY163" fmla="*/ 157473 h 333742"/>
                <a:gd name="connsiteX164" fmla="*/ 1450533 w 2652368"/>
                <a:gd name="connsiteY164" fmla="*/ 196574 h 333742"/>
                <a:gd name="connsiteX165" fmla="*/ 1309518 w 2652368"/>
                <a:gd name="connsiteY165" fmla="*/ 196574 h 333742"/>
                <a:gd name="connsiteX166" fmla="*/ 1309518 w 2652368"/>
                <a:gd name="connsiteY166" fmla="*/ 157473 h 333742"/>
                <a:gd name="connsiteX167" fmla="*/ 2473775 w 2652368"/>
                <a:gd name="connsiteY167" fmla="*/ 156753 h 333742"/>
                <a:gd name="connsiteX168" fmla="*/ 2535710 w 2652368"/>
                <a:gd name="connsiteY168" fmla="*/ 159396 h 333742"/>
                <a:gd name="connsiteX169" fmla="*/ 2573528 w 2652368"/>
                <a:gd name="connsiteY169" fmla="*/ 199779 h 333742"/>
                <a:gd name="connsiteX170" fmla="*/ 2441486 w 2652368"/>
                <a:gd name="connsiteY170" fmla="*/ 198497 h 333742"/>
                <a:gd name="connsiteX171" fmla="*/ 2408155 w 2652368"/>
                <a:gd name="connsiteY171" fmla="*/ 165806 h 333742"/>
                <a:gd name="connsiteX172" fmla="*/ 2411360 w 2652368"/>
                <a:gd name="connsiteY172" fmla="*/ 157474 h 333742"/>
                <a:gd name="connsiteX173" fmla="*/ 2473775 w 2652368"/>
                <a:gd name="connsiteY173" fmla="*/ 156753 h 333742"/>
                <a:gd name="connsiteX174" fmla="*/ 1679283 w 2652368"/>
                <a:gd name="connsiteY174" fmla="*/ 156352 h 333742"/>
                <a:gd name="connsiteX175" fmla="*/ 1741538 w 2652368"/>
                <a:gd name="connsiteY175" fmla="*/ 158756 h 333742"/>
                <a:gd name="connsiteX176" fmla="*/ 1767818 w 2652368"/>
                <a:gd name="connsiteY176" fmla="*/ 200420 h 333742"/>
                <a:gd name="connsiteX177" fmla="*/ 1637699 w 2652368"/>
                <a:gd name="connsiteY177" fmla="*/ 199138 h 333742"/>
                <a:gd name="connsiteX178" fmla="*/ 1610137 w 2652368"/>
                <a:gd name="connsiteY178" fmla="*/ 167088 h 333742"/>
                <a:gd name="connsiteX179" fmla="*/ 1616547 w 2652368"/>
                <a:gd name="connsiteY179" fmla="*/ 156833 h 333742"/>
                <a:gd name="connsiteX180" fmla="*/ 1679283 w 2652368"/>
                <a:gd name="connsiteY180" fmla="*/ 156352 h 333742"/>
                <a:gd name="connsiteX181" fmla="*/ 1831836 w 2652368"/>
                <a:gd name="connsiteY181" fmla="*/ 156112 h 333742"/>
                <a:gd name="connsiteX182" fmla="*/ 1892808 w 2652368"/>
                <a:gd name="connsiteY182" fmla="*/ 158755 h 333742"/>
                <a:gd name="connsiteX183" fmla="*/ 1919089 w 2652368"/>
                <a:gd name="connsiteY183" fmla="*/ 194009 h 333742"/>
                <a:gd name="connsiteX184" fmla="*/ 1909474 w 2652368"/>
                <a:gd name="connsiteY184" fmla="*/ 201059 h 333742"/>
                <a:gd name="connsiteX185" fmla="*/ 1811404 w 2652368"/>
                <a:gd name="connsiteY185" fmla="*/ 201059 h 333742"/>
                <a:gd name="connsiteX186" fmla="*/ 1770382 w 2652368"/>
                <a:gd name="connsiteY186" fmla="*/ 156833 h 333742"/>
                <a:gd name="connsiteX187" fmla="*/ 1831836 w 2652368"/>
                <a:gd name="connsiteY187" fmla="*/ 156112 h 333742"/>
                <a:gd name="connsiteX188" fmla="*/ 1525127 w 2652368"/>
                <a:gd name="connsiteY188" fmla="*/ 154830 h 333742"/>
                <a:gd name="connsiteX189" fmla="*/ 1585139 w 2652368"/>
                <a:gd name="connsiteY189" fmla="*/ 157473 h 333742"/>
                <a:gd name="connsiteX190" fmla="*/ 1610137 w 2652368"/>
                <a:gd name="connsiteY190" fmla="*/ 192086 h 333742"/>
                <a:gd name="connsiteX191" fmla="*/ 1603727 w 2652368"/>
                <a:gd name="connsiteY191" fmla="*/ 200419 h 333742"/>
                <a:gd name="connsiteX192" fmla="*/ 1480018 w 2652368"/>
                <a:gd name="connsiteY192" fmla="*/ 198495 h 333742"/>
                <a:gd name="connsiteX193" fmla="*/ 1456943 w 2652368"/>
                <a:gd name="connsiteY193" fmla="*/ 163883 h 333742"/>
                <a:gd name="connsiteX194" fmla="*/ 1464635 w 2652368"/>
                <a:gd name="connsiteY194" fmla="*/ 155551 h 333742"/>
                <a:gd name="connsiteX195" fmla="*/ 1525127 w 2652368"/>
                <a:gd name="connsiteY195" fmla="*/ 154830 h 333742"/>
                <a:gd name="connsiteX196" fmla="*/ 2131653 w 2652368"/>
                <a:gd name="connsiteY196" fmla="*/ 154509 h 333742"/>
                <a:gd name="connsiteX197" fmla="*/ 2188299 w 2652368"/>
                <a:gd name="connsiteY197" fmla="*/ 156832 h 333742"/>
                <a:gd name="connsiteX198" fmla="*/ 2228681 w 2652368"/>
                <a:gd name="connsiteY198" fmla="*/ 186958 h 333742"/>
                <a:gd name="connsiteX199" fmla="*/ 2223553 w 2652368"/>
                <a:gd name="connsiteY199" fmla="*/ 198496 h 333742"/>
                <a:gd name="connsiteX200" fmla="*/ 2093434 w 2652368"/>
                <a:gd name="connsiteY200" fmla="*/ 196573 h 333742"/>
                <a:gd name="connsiteX201" fmla="*/ 2067795 w 2652368"/>
                <a:gd name="connsiteY201" fmla="*/ 155550 h 333742"/>
                <a:gd name="connsiteX202" fmla="*/ 2131653 w 2652368"/>
                <a:gd name="connsiteY202" fmla="*/ 154509 h 333742"/>
                <a:gd name="connsiteX203" fmla="*/ 1981184 w 2652368"/>
                <a:gd name="connsiteY203" fmla="*/ 154509 h 333742"/>
                <a:gd name="connsiteX204" fmla="*/ 2037670 w 2652368"/>
                <a:gd name="connsiteY204" fmla="*/ 156832 h 333742"/>
                <a:gd name="connsiteX205" fmla="*/ 2074206 w 2652368"/>
                <a:gd name="connsiteY205" fmla="*/ 189521 h 333742"/>
                <a:gd name="connsiteX206" fmla="*/ 2067796 w 2652368"/>
                <a:gd name="connsiteY206" fmla="*/ 199777 h 333742"/>
                <a:gd name="connsiteX207" fmla="*/ 1945369 w 2652368"/>
                <a:gd name="connsiteY207" fmla="*/ 197854 h 333742"/>
                <a:gd name="connsiteX208" fmla="*/ 1916525 w 2652368"/>
                <a:gd name="connsiteY208" fmla="*/ 163883 h 333742"/>
                <a:gd name="connsiteX209" fmla="*/ 1924217 w 2652368"/>
                <a:gd name="connsiteY209" fmla="*/ 155550 h 333742"/>
                <a:gd name="connsiteX210" fmla="*/ 1981184 w 2652368"/>
                <a:gd name="connsiteY210" fmla="*/ 154509 h 333742"/>
                <a:gd name="connsiteX211" fmla="*/ 1190296 w 2652368"/>
                <a:gd name="connsiteY211" fmla="*/ 154268 h 333742"/>
                <a:gd name="connsiteX212" fmla="*/ 1257599 w 2652368"/>
                <a:gd name="connsiteY212" fmla="*/ 154910 h 333742"/>
                <a:gd name="connsiteX213" fmla="*/ 1289006 w 2652368"/>
                <a:gd name="connsiteY213" fmla="*/ 198496 h 333742"/>
                <a:gd name="connsiteX214" fmla="*/ 1156965 w 2652368"/>
                <a:gd name="connsiteY214" fmla="*/ 198496 h 333742"/>
                <a:gd name="connsiteX215" fmla="*/ 1190296 w 2652368"/>
                <a:gd name="connsiteY215" fmla="*/ 154268 h 333742"/>
                <a:gd name="connsiteX216" fmla="*/ 1039666 w 2652368"/>
                <a:gd name="connsiteY216" fmla="*/ 152987 h 333742"/>
                <a:gd name="connsiteX217" fmla="*/ 1122351 w 2652368"/>
                <a:gd name="connsiteY217" fmla="*/ 154909 h 333742"/>
                <a:gd name="connsiteX218" fmla="*/ 1137735 w 2652368"/>
                <a:gd name="connsiteY218" fmla="*/ 175420 h 333742"/>
                <a:gd name="connsiteX219" fmla="*/ 1121710 w 2652368"/>
                <a:gd name="connsiteY219" fmla="*/ 199137 h 333742"/>
                <a:gd name="connsiteX220" fmla="*/ 998002 w 2652368"/>
                <a:gd name="connsiteY220" fmla="*/ 200418 h 333742"/>
                <a:gd name="connsiteX221" fmla="*/ 1039666 w 2652368"/>
                <a:gd name="connsiteY221" fmla="*/ 152987 h 333742"/>
                <a:gd name="connsiteX222" fmla="*/ 879422 w 2652368"/>
                <a:gd name="connsiteY222" fmla="*/ 152987 h 333742"/>
                <a:gd name="connsiteX223" fmla="*/ 981978 w 2652368"/>
                <a:gd name="connsiteY223" fmla="*/ 152987 h 333742"/>
                <a:gd name="connsiteX224" fmla="*/ 945442 w 2652368"/>
                <a:gd name="connsiteY224" fmla="*/ 201701 h 333742"/>
                <a:gd name="connsiteX225" fmla="*/ 844168 w 2652368"/>
                <a:gd name="connsiteY225" fmla="*/ 201060 h 333742"/>
                <a:gd name="connsiteX226" fmla="*/ 879422 w 2652368"/>
                <a:gd name="connsiteY226" fmla="*/ 152987 h 333742"/>
                <a:gd name="connsiteX227" fmla="*/ 727509 w 2652368"/>
                <a:gd name="connsiteY227" fmla="*/ 152346 h 333742"/>
                <a:gd name="connsiteX228" fmla="*/ 828143 w 2652368"/>
                <a:gd name="connsiteY228" fmla="*/ 152988 h 333742"/>
                <a:gd name="connsiteX229" fmla="*/ 786479 w 2652368"/>
                <a:gd name="connsiteY229" fmla="*/ 201060 h 333742"/>
                <a:gd name="connsiteX230" fmla="*/ 684564 w 2652368"/>
                <a:gd name="connsiteY230" fmla="*/ 200419 h 333742"/>
                <a:gd name="connsiteX231" fmla="*/ 727509 w 2652368"/>
                <a:gd name="connsiteY231" fmla="*/ 152346 h 333742"/>
                <a:gd name="connsiteX232" fmla="*/ 136528 w 2652368"/>
                <a:gd name="connsiteY232" fmla="*/ 152346 h 333742"/>
                <a:gd name="connsiteX233" fmla="*/ 351896 w 2652368"/>
                <a:gd name="connsiteY233" fmla="*/ 152346 h 333742"/>
                <a:gd name="connsiteX234" fmla="*/ 295491 w 2652368"/>
                <a:gd name="connsiteY234" fmla="*/ 201060 h 333742"/>
                <a:gd name="connsiteX235" fmla="*/ 79481 w 2652368"/>
                <a:gd name="connsiteY235" fmla="*/ 200418 h 333742"/>
                <a:gd name="connsiteX236" fmla="*/ 136528 w 2652368"/>
                <a:gd name="connsiteY236" fmla="*/ 152346 h 333742"/>
                <a:gd name="connsiteX237" fmla="*/ 570471 w 2652368"/>
                <a:gd name="connsiteY237" fmla="*/ 151705 h 333742"/>
                <a:gd name="connsiteX238" fmla="*/ 673027 w 2652368"/>
                <a:gd name="connsiteY238" fmla="*/ 152346 h 333742"/>
                <a:gd name="connsiteX239" fmla="*/ 623671 w 2652368"/>
                <a:gd name="connsiteY239" fmla="*/ 200419 h 333742"/>
                <a:gd name="connsiteX240" fmla="*/ 523679 w 2652368"/>
                <a:gd name="connsiteY240" fmla="*/ 199778 h 333742"/>
                <a:gd name="connsiteX241" fmla="*/ 570471 w 2652368"/>
                <a:gd name="connsiteY241" fmla="*/ 151705 h 333742"/>
                <a:gd name="connsiteX242" fmla="*/ 415353 w 2652368"/>
                <a:gd name="connsiteY242" fmla="*/ 151704 h 333742"/>
                <a:gd name="connsiteX243" fmla="*/ 517910 w 2652368"/>
                <a:gd name="connsiteY243" fmla="*/ 152345 h 333742"/>
                <a:gd name="connsiteX244" fmla="*/ 467913 w 2652368"/>
                <a:gd name="connsiteY244" fmla="*/ 201059 h 333742"/>
                <a:gd name="connsiteX245" fmla="*/ 365357 w 2652368"/>
                <a:gd name="connsiteY245" fmla="*/ 200418 h 333742"/>
                <a:gd name="connsiteX246" fmla="*/ 415353 w 2652368"/>
                <a:gd name="connsiteY246" fmla="*/ 151704 h 333742"/>
                <a:gd name="connsiteX247" fmla="*/ 1239010 w 2652368"/>
                <a:gd name="connsiteY247" fmla="*/ 101067 h 333742"/>
                <a:gd name="connsiteX248" fmla="*/ 1370411 w 2652368"/>
                <a:gd name="connsiteY248" fmla="*/ 101067 h 333742"/>
                <a:gd name="connsiteX249" fmla="*/ 1372334 w 2652368"/>
                <a:gd name="connsiteY249" fmla="*/ 139526 h 333742"/>
                <a:gd name="connsiteX250" fmla="*/ 1239010 w 2652368"/>
                <a:gd name="connsiteY250" fmla="*/ 139526 h 333742"/>
                <a:gd name="connsiteX251" fmla="*/ 1239010 w 2652368"/>
                <a:gd name="connsiteY251" fmla="*/ 101067 h 333742"/>
                <a:gd name="connsiteX252" fmla="*/ 1088380 w 2652368"/>
                <a:gd name="connsiteY252" fmla="*/ 100426 h 333742"/>
                <a:gd name="connsiteX253" fmla="*/ 1220421 w 2652368"/>
                <a:gd name="connsiteY253" fmla="*/ 100426 h 333742"/>
                <a:gd name="connsiteX254" fmla="*/ 1220421 w 2652368"/>
                <a:gd name="connsiteY254" fmla="*/ 138885 h 333742"/>
                <a:gd name="connsiteX255" fmla="*/ 1083894 w 2652368"/>
                <a:gd name="connsiteY255" fmla="*/ 138885 h 333742"/>
                <a:gd name="connsiteX256" fmla="*/ 1088380 w 2652368"/>
                <a:gd name="connsiteY256" fmla="*/ 100426 h 333742"/>
                <a:gd name="connsiteX257" fmla="*/ 2437240 w 2652368"/>
                <a:gd name="connsiteY257" fmla="*/ 99385 h 333742"/>
                <a:gd name="connsiteX258" fmla="*/ 2493405 w 2652368"/>
                <a:gd name="connsiteY258" fmla="*/ 101708 h 333742"/>
                <a:gd name="connsiteX259" fmla="*/ 2530582 w 2652368"/>
                <a:gd name="connsiteY259" fmla="*/ 133757 h 333742"/>
                <a:gd name="connsiteX260" fmla="*/ 2526095 w 2652368"/>
                <a:gd name="connsiteY260" fmla="*/ 142090 h 333742"/>
                <a:gd name="connsiteX261" fmla="*/ 2409437 w 2652368"/>
                <a:gd name="connsiteY261" fmla="*/ 140809 h 333742"/>
                <a:gd name="connsiteX262" fmla="*/ 2376106 w 2652368"/>
                <a:gd name="connsiteY262" fmla="*/ 109400 h 333742"/>
                <a:gd name="connsiteX263" fmla="*/ 2380593 w 2652368"/>
                <a:gd name="connsiteY263" fmla="*/ 100426 h 333742"/>
                <a:gd name="connsiteX264" fmla="*/ 2437240 w 2652368"/>
                <a:gd name="connsiteY264" fmla="*/ 99385 h 333742"/>
                <a:gd name="connsiteX265" fmla="*/ 1595314 w 2652368"/>
                <a:gd name="connsiteY265" fmla="*/ 99225 h 333742"/>
                <a:gd name="connsiteX266" fmla="*/ 1655005 w 2652368"/>
                <a:gd name="connsiteY266" fmla="*/ 101067 h 333742"/>
                <a:gd name="connsiteX267" fmla="*/ 1678721 w 2652368"/>
                <a:gd name="connsiteY267" fmla="*/ 133116 h 333742"/>
                <a:gd name="connsiteX268" fmla="*/ 1672952 w 2652368"/>
                <a:gd name="connsiteY268" fmla="*/ 141450 h 333742"/>
                <a:gd name="connsiteX269" fmla="*/ 1553089 w 2652368"/>
                <a:gd name="connsiteY269" fmla="*/ 140168 h 333742"/>
                <a:gd name="connsiteX270" fmla="*/ 1527450 w 2652368"/>
                <a:gd name="connsiteY270" fmla="*/ 99785 h 333742"/>
                <a:gd name="connsiteX271" fmla="*/ 1595314 w 2652368"/>
                <a:gd name="connsiteY271" fmla="*/ 99225 h 333742"/>
                <a:gd name="connsiteX272" fmla="*/ 1447969 w 2652368"/>
                <a:gd name="connsiteY272" fmla="*/ 99225 h 333742"/>
                <a:gd name="connsiteX273" fmla="*/ 1507580 w 2652368"/>
                <a:gd name="connsiteY273" fmla="*/ 101067 h 333742"/>
                <a:gd name="connsiteX274" fmla="*/ 1532578 w 2652368"/>
                <a:gd name="connsiteY274" fmla="*/ 142090 h 333742"/>
                <a:gd name="connsiteX275" fmla="*/ 1404382 w 2652368"/>
                <a:gd name="connsiteY275" fmla="*/ 140808 h 333742"/>
                <a:gd name="connsiteX276" fmla="*/ 1381307 w 2652368"/>
                <a:gd name="connsiteY276" fmla="*/ 109400 h 333742"/>
                <a:gd name="connsiteX277" fmla="*/ 1388358 w 2652368"/>
                <a:gd name="connsiteY277" fmla="*/ 99785 h 333742"/>
                <a:gd name="connsiteX278" fmla="*/ 1447969 w 2652368"/>
                <a:gd name="connsiteY278" fmla="*/ 99225 h 333742"/>
                <a:gd name="connsiteX279" fmla="*/ 2138303 w 2652368"/>
                <a:gd name="connsiteY279" fmla="*/ 99144 h 333742"/>
                <a:gd name="connsiteX280" fmla="*/ 2264575 w 2652368"/>
                <a:gd name="connsiteY280" fmla="*/ 99144 h 333742"/>
                <a:gd name="connsiteX281" fmla="*/ 2408156 w 2652368"/>
                <a:gd name="connsiteY281" fmla="*/ 186318 h 333742"/>
                <a:gd name="connsiteX282" fmla="*/ 2415206 w 2652368"/>
                <a:gd name="connsiteY282" fmla="*/ 202342 h 333742"/>
                <a:gd name="connsiteX283" fmla="*/ 2262011 w 2652368"/>
                <a:gd name="connsiteY283" fmla="*/ 201060 h 333742"/>
                <a:gd name="connsiteX284" fmla="*/ 2238296 w 2652368"/>
                <a:gd name="connsiteY284" fmla="*/ 174780 h 333742"/>
                <a:gd name="connsiteX285" fmla="*/ 2185735 w 2652368"/>
                <a:gd name="connsiteY285" fmla="*/ 141449 h 333742"/>
                <a:gd name="connsiteX286" fmla="*/ 2138303 w 2652368"/>
                <a:gd name="connsiteY286" fmla="*/ 99144 h 333742"/>
                <a:gd name="connsiteX287" fmla="*/ 2041435 w 2652368"/>
                <a:gd name="connsiteY287" fmla="*/ 98984 h 333742"/>
                <a:gd name="connsiteX288" fmla="*/ 2099203 w 2652368"/>
                <a:gd name="connsiteY288" fmla="*/ 101067 h 333742"/>
                <a:gd name="connsiteX289" fmla="*/ 2128688 w 2652368"/>
                <a:gd name="connsiteY289" fmla="*/ 131835 h 333742"/>
                <a:gd name="connsiteX290" fmla="*/ 2122919 w 2652368"/>
                <a:gd name="connsiteY290" fmla="*/ 142090 h 333742"/>
                <a:gd name="connsiteX291" fmla="*/ 2008824 w 2652368"/>
                <a:gd name="connsiteY291" fmla="*/ 140808 h 333742"/>
                <a:gd name="connsiteX292" fmla="*/ 1977417 w 2652368"/>
                <a:gd name="connsiteY292" fmla="*/ 109400 h 333742"/>
                <a:gd name="connsiteX293" fmla="*/ 1983185 w 2652368"/>
                <a:gd name="connsiteY293" fmla="*/ 99785 h 333742"/>
                <a:gd name="connsiteX294" fmla="*/ 2041435 w 2652368"/>
                <a:gd name="connsiteY294" fmla="*/ 98984 h 333742"/>
                <a:gd name="connsiteX295" fmla="*/ 1892487 w 2652368"/>
                <a:gd name="connsiteY295" fmla="*/ 98984 h 333742"/>
                <a:gd name="connsiteX296" fmla="*/ 1949214 w 2652368"/>
                <a:gd name="connsiteY296" fmla="*/ 101067 h 333742"/>
                <a:gd name="connsiteX297" fmla="*/ 1979981 w 2652368"/>
                <a:gd name="connsiteY297" fmla="*/ 132476 h 333742"/>
                <a:gd name="connsiteX298" fmla="*/ 1971648 w 2652368"/>
                <a:gd name="connsiteY298" fmla="*/ 142090 h 333742"/>
                <a:gd name="connsiteX299" fmla="*/ 1860759 w 2652368"/>
                <a:gd name="connsiteY299" fmla="*/ 140808 h 333742"/>
                <a:gd name="connsiteX300" fmla="*/ 1828710 w 2652368"/>
                <a:gd name="connsiteY300" fmla="*/ 110041 h 333742"/>
                <a:gd name="connsiteX301" fmla="*/ 1835761 w 2652368"/>
                <a:gd name="connsiteY301" fmla="*/ 99785 h 333742"/>
                <a:gd name="connsiteX302" fmla="*/ 1892487 w 2652368"/>
                <a:gd name="connsiteY302" fmla="*/ 98984 h 333742"/>
                <a:gd name="connsiteX303" fmla="*/ 1744021 w 2652368"/>
                <a:gd name="connsiteY303" fmla="*/ 98343 h 333742"/>
                <a:gd name="connsiteX304" fmla="*/ 1799225 w 2652368"/>
                <a:gd name="connsiteY304" fmla="*/ 100426 h 333742"/>
                <a:gd name="connsiteX305" fmla="*/ 1828710 w 2652368"/>
                <a:gd name="connsiteY305" fmla="*/ 130553 h 333742"/>
                <a:gd name="connsiteX306" fmla="*/ 1822300 w 2652368"/>
                <a:gd name="connsiteY306" fmla="*/ 140809 h 333742"/>
                <a:gd name="connsiteX307" fmla="*/ 1703078 w 2652368"/>
                <a:gd name="connsiteY307" fmla="*/ 139527 h 333742"/>
                <a:gd name="connsiteX308" fmla="*/ 1681285 w 2652368"/>
                <a:gd name="connsiteY308" fmla="*/ 108118 h 333742"/>
                <a:gd name="connsiteX309" fmla="*/ 1688336 w 2652368"/>
                <a:gd name="connsiteY309" fmla="*/ 99144 h 333742"/>
                <a:gd name="connsiteX310" fmla="*/ 1744021 w 2652368"/>
                <a:gd name="connsiteY310" fmla="*/ 98343 h 333742"/>
                <a:gd name="connsiteX311" fmla="*/ 971723 w 2652368"/>
                <a:gd name="connsiteY311" fmla="*/ 97222 h 333742"/>
                <a:gd name="connsiteX312" fmla="*/ 1070432 w 2652368"/>
                <a:gd name="connsiteY312" fmla="*/ 97863 h 333742"/>
                <a:gd name="connsiteX313" fmla="*/ 1033897 w 2652368"/>
                <a:gd name="connsiteY313" fmla="*/ 142090 h 333742"/>
                <a:gd name="connsiteX314" fmla="*/ 935827 w 2652368"/>
                <a:gd name="connsiteY314" fmla="*/ 141449 h 333742"/>
                <a:gd name="connsiteX315" fmla="*/ 971723 w 2652368"/>
                <a:gd name="connsiteY315" fmla="*/ 97222 h 333742"/>
                <a:gd name="connsiteX316" fmla="*/ 819810 w 2652368"/>
                <a:gd name="connsiteY316" fmla="*/ 97222 h 333742"/>
                <a:gd name="connsiteX317" fmla="*/ 917880 w 2652368"/>
                <a:gd name="connsiteY317" fmla="*/ 97863 h 333742"/>
                <a:gd name="connsiteX318" fmla="*/ 884549 w 2652368"/>
                <a:gd name="connsiteY318" fmla="*/ 142090 h 333742"/>
                <a:gd name="connsiteX319" fmla="*/ 783916 w 2652368"/>
                <a:gd name="connsiteY319" fmla="*/ 141449 h 333742"/>
                <a:gd name="connsiteX320" fmla="*/ 819810 w 2652368"/>
                <a:gd name="connsiteY320" fmla="*/ 97222 h 333742"/>
                <a:gd name="connsiteX321" fmla="*/ 519191 w 2652368"/>
                <a:gd name="connsiteY321" fmla="*/ 96581 h 333742"/>
                <a:gd name="connsiteX322" fmla="*/ 619184 w 2652368"/>
                <a:gd name="connsiteY322" fmla="*/ 97221 h 333742"/>
                <a:gd name="connsiteX323" fmla="*/ 574956 w 2652368"/>
                <a:gd name="connsiteY323" fmla="*/ 142089 h 333742"/>
                <a:gd name="connsiteX324" fmla="*/ 474964 w 2652368"/>
                <a:gd name="connsiteY324" fmla="*/ 141449 h 333742"/>
                <a:gd name="connsiteX325" fmla="*/ 519191 w 2652368"/>
                <a:gd name="connsiteY325" fmla="*/ 96581 h 333742"/>
                <a:gd name="connsiteX326" fmla="*/ 670463 w 2652368"/>
                <a:gd name="connsiteY326" fmla="*/ 96580 h 333742"/>
                <a:gd name="connsiteX327" fmla="*/ 769814 w 2652368"/>
                <a:gd name="connsiteY327" fmla="*/ 97221 h 333742"/>
                <a:gd name="connsiteX328" fmla="*/ 726869 w 2652368"/>
                <a:gd name="connsiteY328" fmla="*/ 142089 h 333742"/>
                <a:gd name="connsiteX329" fmla="*/ 628799 w 2652368"/>
                <a:gd name="connsiteY329" fmla="*/ 141448 h 333742"/>
                <a:gd name="connsiteX330" fmla="*/ 670463 w 2652368"/>
                <a:gd name="connsiteY330" fmla="*/ 96580 h 333742"/>
                <a:gd name="connsiteX331" fmla="*/ 381621 w 2652368"/>
                <a:gd name="connsiteY331" fmla="*/ 95539 h 333742"/>
                <a:gd name="connsiteX332" fmla="*/ 467271 w 2652368"/>
                <a:gd name="connsiteY332" fmla="*/ 100426 h 333742"/>
                <a:gd name="connsiteX333" fmla="*/ 423044 w 2652368"/>
                <a:gd name="connsiteY333" fmla="*/ 141448 h 333742"/>
                <a:gd name="connsiteX334" fmla="*/ 146142 w 2652368"/>
                <a:gd name="connsiteY334" fmla="*/ 141448 h 333742"/>
                <a:gd name="connsiteX335" fmla="*/ 116657 w 2652368"/>
                <a:gd name="connsiteY335" fmla="*/ 138884 h 333742"/>
                <a:gd name="connsiteX336" fmla="*/ 168576 w 2652368"/>
                <a:gd name="connsiteY336" fmla="*/ 96580 h 333742"/>
                <a:gd name="connsiteX337" fmla="*/ 299336 w 2652368"/>
                <a:gd name="connsiteY337" fmla="*/ 97862 h 333742"/>
                <a:gd name="connsiteX338" fmla="*/ 330103 w 2652368"/>
                <a:gd name="connsiteY338" fmla="*/ 107477 h 333742"/>
                <a:gd name="connsiteX339" fmla="*/ 381621 w 2652368"/>
                <a:gd name="connsiteY339" fmla="*/ 95539 h 333742"/>
                <a:gd name="connsiteX340" fmla="*/ 1482582 w 2652368"/>
                <a:gd name="connsiteY340" fmla="*/ 48507 h 333742"/>
                <a:gd name="connsiteX341" fmla="*/ 1611418 w 2652368"/>
                <a:gd name="connsiteY341" fmla="*/ 48507 h 333742"/>
                <a:gd name="connsiteX342" fmla="*/ 1617187 w 2652368"/>
                <a:gd name="connsiteY342" fmla="*/ 83761 h 333742"/>
                <a:gd name="connsiteX343" fmla="*/ 1488992 w 2652368"/>
                <a:gd name="connsiteY343" fmla="*/ 83761 h 333742"/>
                <a:gd name="connsiteX344" fmla="*/ 1482582 w 2652368"/>
                <a:gd name="connsiteY344" fmla="*/ 48507 h 333742"/>
                <a:gd name="connsiteX345" fmla="*/ 2407114 w 2652368"/>
                <a:gd name="connsiteY345" fmla="*/ 47705 h 333742"/>
                <a:gd name="connsiteX346" fmla="*/ 2463279 w 2652368"/>
                <a:gd name="connsiteY346" fmla="*/ 49788 h 333742"/>
                <a:gd name="connsiteX347" fmla="*/ 2501097 w 2652368"/>
                <a:gd name="connsiteY347" fmla="*/ 86325 h 333742"/>
                <a:gd name="connsiteX348" fmla="*/ 2379311 w 2652368"/>
                <a:gd name="connsiteY348" fmla="*/ 85043 h 333742"/>
                <a:gd name="connsiteX349" fmla="*/ 2345980 w 2652368"/>
                <a:gd name="connsiteY349" fmla="*/ 58121 h 333742"/>
                <a:gd name="connsiteX350" fmla="*/ 2350467 w 2652368"/>
                <a:gd name="connsiteY350" fmla="*/ 48506 h 333742"/>
                <a:gd name="connsiteX351" fmla="*/ 2407114 w 2652368"/>
                <a:gd name="connsiteY351" fmla="*/ 47705 h 333742"/>
                <a:gd name="connsiteX352" fmla="*/ 1830873 w 2652368"/>
                <a:gd name="connsiteY352" fmla="*/ 47306 h 333742"/>
                <a:gd name="connsiteX353" fmla="*/ 1887039 w 2652368"/>
                <a:gd name="connsiteY353" fmla="*/ 49148 h 333742"/>
                <a:gd name="connsiteX354" fmla="*/ 1912037 w 2652368"/>
                <a:gd name="connsiteY354" fmla="*/ 77993 h 333742"/>
                <a:gd name="connsiteX355" fmla="*/ 1906268 w 2652368"/>
                <a:gd name="connsiteY355" fmla="*/ 85685 h 333742"/>
                <a:gd name="connsiteX356" fmla="*/ 1794738 w 2652368"/>
                <a:gd name="connsiteY356" fmla="*/ 84403 h 333742"/>
                <a:gd name="connsiteX357" fmla="*/ 1768458 w 2652368"/>
                <a:gd name="connsiteY357" fmla="*/ 57481 h 333742"/>
                <a:gd name="connsiteX358" fmla="*/ 1774226 w 2652368"/>
                <a:gd name="connsiteY358" fmla="*/ 47866 h 333742"/>
                <a:gd name="connsiteX359" fmla="*/ 1830873 w 2652368"/>
                <a:gd name="connsiteY359" fmla="*/ 47306 h 333742"/>
                <a:gd name="connsiteX360" fmla="*/ 1972851 w 2652368"/>
                <a:gd name="connsiteY360" fmla="*/ 46665 h 333742"/>
                <a:gd name="connsiteX361" fmla="*/ 2029336 w 2652368"/>
                <a:gd name="connsiteY361" fmla="*/ 48507 h 333742"/>
                <a:gd name="connsiteX362" fmla="*/ 2057539 w 2652368"/>
                <a:gd name="connsiteY362" fmla="*/ 75429 h 333742"/>
                <a:gd name="connsiteX363" fmla="*/ 2053053 w 2652368"/>
                <a:gd name="connsiteY363" fmla="*/ 85044 h 333742"/>
                <a:gd name="connsiteX364" fmla="*/ 1938318 w 2652368"/>
                <a:gd name="connsiteY364" fmla="*/ 83762 h 333742"/>
                <a:gd name="connsiteX365" fmla="*/ 1908192 w 2652368"/>
                <a:gd name="connsiteY365" fmla="*/ 47225 h 333742"/>
                <a:gd name="connsiteX366" fmla="*/ 1972851 w 2652368"/>
                <a:gd name="connsiteY366" fmla="*/ 46665 h 333742"/>
                <a:gd name="connsiteX367" fmla="*/ 1687695 w 2652368"/>
                <a:gd name="connsiteY367" fmla="*/ 46665 h 333742"/>
                <a:gd name="connsiteX368" fmla="*/ 1745383 w 2652368"/>
                <a:gd name="connsiteY368" fmla="*/ 48507 h 333742"/>
                <a:gd name="connsiteX369" fmla="*/ 1766535 w 2652368"/>
                <a:gd name="connsiteY369" fmla="*/ 77352 h 333742"/>
                <a:gd name="connsiteX370" fmla="*/ 1759484 w 2652368"/>
                <a:gd name="connsiteY370" fmla="*/ 85684 h 333742"/>
                <a:gd name="connsiteX371" fmla="*/ 1652441 w 2652368"/>
                <a:gd name="connsiteY371" fmla="*/ 84402 h 333742"/>
                <a:gd name="connsiteX372" fmla="*/ 1623597 w 2652368"/>
                <a:gd name="connsiteY372" fmla="*/ 59404 h 333742"/>
                <a:gd name="connsiteX373" fmla="*/ 1630007 w 2652368"/>
                <a:gd name="connsiteY373" fmla="*/ 47225 h 333742"/>
                <a:gd name="connsiteX374" fmla="*/ 1687695 w 2652368"/>
                <a:gd name="connsiteY374" fmla="*/ 46665 h 333742"/>
                <a:gd name="connsiteX375" fmla="*/ 2062666 w 2652368"/>
                <a:gd name="connsiteY375" fmla="*/ 46584 h 333742"/>
                <a:gd name="connsiteX376" fmla="*/ 2205605 w 2652368"/>
                <a:gd name="connsiteY376" fmla="*/ 46584 h 333742"/>
                <a:gd name="connsiteX377" fmla="*/ 2298547 w 2652368"/>
                <a:gd name="connsiteY377" fmla="*/ 46584 h 333742"/>
                <a:gd name="connsiteX378" fmla="*/ 2346620 w 2652368"/>
                <a:gd name="connsiteY378" fmla="*/ 85683 h 333742"/>
                <a:gd name="connsiteX379" fmla="*/ 2090229 w 2652368"/>
                <a:gd name="connsiteY379" fmla="*/ 84402 h 333742"/>
                <a:gd name="connsiteX380" fmla="*/ 2056898 w 2652368"/>
                <a:gd name="connsiteY380" fmla="*/ 56840 h 333742"/>
                <a:gd name="connsiteX381" fmla="*/ 2062666 w 2652368"/>
                <a:gd name="connsiteY381" fmla="*/ 46584 h 333742"/>
                <a:gd name="connsiteX382" fmla="*/ 1367205 w 2652368"/>
                <a:gd name="connsiteY382" fmla="*/ 45303 h 333742"/>
                <a:gd name="connsiteX383" fmla="*/ 1440278 w 2652368"/>
                <a:gd name="connsiteY383" fmla="*/ 45303 h 333742"/>
                <a:gd name="connsiteX384" fmla="*/ 1467840 w 2652368"/>
                <a:gd name="connsiteY384" fmla="*/ 83121 h 333742"/>
                <a:gd name="connsiteX385" fmla="*/ 1342849 w 2652368"/>
                <a:gd name="connsiteY385" fmla="*/ 83121 h 333742"/>
                <a:gd name="connsiteX386" fmla="*/ 1367205 w 2652368"/>
                <a:gd name="connsiteY386" fmla="*/ 45303 h 333742"/>
                <a:gd name="connsiteX387" fmla="*/ 1223627 w 2652368"/>
                <a:gd name="connsiteY387" fmla="*/ 44021 h 333742"/>
                <a:gd name="connsiteX388" fmla="*/ 1293493 w 2652368"/>
                <a:gd name="connsiteY388" fmla="*/ 45302 h 333742"/>
                <a:gd name="connsiteX389" fmla="*/ 1320414 w 2652368"/>
                <a:gd name="connsiteY389" fmla="*/ 83761 h 333742"/>
                <a:gd name="connsiteX390" fmla="*/ 1195423 w 2652368"/>
                <a:gd name="connsiteY390" fmla="*/ 83761 h 333742"/>
                <a:gd name="connsiteX391" fmla="*/ 1223627 w 2652368"/>
                <a:gd name="connsiteY391" fmla="*/ 44021 h 333742"/>
                <a:gd name="connsiteX392" fmla="*/ 919162 w 2652368"/>
                <a:gd name="connsiteY392" fmla="*/ 44020 h 333742"/>
                <a:gd name="connsiteX393" fmla="*/ 1028129 w 2652368"/>
                <a:gd name="connsiteY393" fmla="*/ 44020 h 333742"/>
                <a:gd name="connsiteX394" fmla="*/ 995439 w 2652368"/>
                <a:gd name="connsiteY394" fmla="*/ 85684 h 333742"/>
                <a:gd name="connsiteX395" fmla="*/ 900574 w 2652368"/>
                <a:gd name="connsiteY395" fmla="*/ 85043 h 333742"/>
                <a:gd name="connsiteX396" fmla="*/ 919162 w 2652368"/>
                <a:gd name="connsiteY396" fmla="*/ 44020 h 333742"/>
                <a:gd name="connsiteX397" fmla="*/ 1076842 w 2652368"/>
                <a:gd name="connsiteY397" fmla="*/ 43380 h 333742"/>
                <a:gd name="connsiteX398" fmla="*/ 1175553 w 2652368"/>
                <a:gd name="connsiteY398" fmla="*/ 43380 h 333742"/>
                <a:gd name="connsiteX399" fmla="*/ 1175553 w 2652368"/>
                <a:gd name="connsiteY399" fmla="*/ 82479 h 333742"/>
                <a:gd name="connsiteX400" fmla="*/ 1047998 w 2652368"/>
                <a:gd name="connsiteY400" fmla="*/ 82479 h 333742"/>
                <a:gd name="connsiteX401" fmla="*/ 1076842 w 2652368"/>
                <a:gd name="connsiteY401" fmla="*/ 43380 h 333742"/>
                <a:gd name="connsiteX402" fmla="*/ 643541 w 2652368"/>
                <a:gd name="connsiteY402" fmla="*/ 42739 h 333742"/>
                <a:gd name="connsiteX403" fmla="*/ 737765 w 2652368"/>
                <a:gd name="connsiteY403" fmla="*/ 43380 h 333742"/>
                <a:gd name="connsiteX404" fmla="*/ 698665 w 2652368"/>
                <a:gd name="connsiteY404" fmla="*/ 85685 h 333742"/>
                <a:gd name="connsiteX405" fmla="*/ 601237 w 2652368"/>
                <a:gd name="connsiteY405" fmla="*/ 85044 h 333742"/>
                <a:gd name="connsiteX406" fmla="*/ 643541 w 2652368"/>
                <a:gd name="connsiteY406" fmla="*/ 42739 h 333742"/>
                <a:gd name="connsiteX407" fmla="*/ 783915 w 2652368"/>
                <a:gd name="connsiteY407" fmla="*/ 42738 h 333742"/>
                <a:gd name="connsiteX408" fmla="*/ 883268 w 2652368"/>
                <a:gd name="connsiteY408" fmla="*/ 43379 h 333742"/>
                <a:gd name="connsiteX409" fmla="*/ 847373 w 2652368"/>
                <a:gd name="connsiteY409" fmla="*/ 85684 h 333742"/>
                <a:gd name="connsiteX410" fmla="*/ 751226 w 2652368"/>
                <a:gd name="connsiteY410" fmla="*/ 85043 h 333742"/>
                <a:gd name="connsiteX411" fmla="*/ 783915 w 2652368"/>
                <a:gd name="connsiteY411" fmla="*/ 42738 h 333742"/>
                <a:gd name="connsiteX412" fmla="*/ 496757 w 2652368"/>
                <a:gd name="connsiteY412" fmla="*/ 42097 h 333742"/>
                <a:gd name="connsiteX413" fmla="*/ 592262 w 2652368"/>
                <a:gd name="connsiteY413" fmla="*/ 42739 h 333742"/>
                <a:gd name="connsiteX414" fmla="*/ 547394 w 2652368"/>
                <a:gd name="connsiteY414" fmla="*/ 85044 h 333742"/>
                <a:gd name="connsiteX415" fmla="*/ 451889 w 2652368"/>
                <a:gd name="connsiteY415" fmla="*/ 84402 h 333742"/>
                <a:gd name="connsiteX416" fmla="*/ 496757 w 2652368"/>
                <a:gd name="connsiteY416" fmla="*/ 42097 h 333742"/>
                <a:gd name="connsiteX417" fmla="*/ 352537 w 2652368"/>
                <a:gd name="connsiteY417" fmla="*/ 42097 h 333742"/>
                <a:gd name="connsiteX418" fmla="*/ 444837 w 2652368"/>
                <a:gd name="connsiteY418" fmla="*/ 42738 h 333742"/>
                <a:gd name="connsiteX419" fmla="*/ 401252 w 2652368"/>
                <a:gd name="connsiteY419" fmla="*/ 85684 h 333742"/>
                <a:gd name="connsiteX420" fmla="*/ 301900 w 2652368"/>
                <a:gd name="connsiteY420" fmla="*/ 85043 h 333742"/>
                <a:gd name="connsiteX421" fmla="*/ 352537 w 2652368"/>
                <a:gd name="connsiteY421" fmla="*/ 42097 h 333742"/>
                <a:gd name="connsiteX422" fmla="*/ 229870 w 2652368"/>
                <a:gd name="connsiteY422" fmla="*/ 39344 h 333742"/>
                <a:gd name="connsiteX423" fmla="*/ 296772 w 2652368"/>
                <a:gd name="connsiteY423" fmla="*/ 45303 h 333742"/>
                <a:gd name="connsiteX424" fmla="*/ 253186 w 2652368"/>
                <a:gd name="connsiteY424" fmla="*/ 85684 h 333742"/>
                <a:gd name="connsiteX425" fmla="*/ 151270 w 2652368"/>
                <a:gd name="connsiteY425" fmla="*/ 85043 h 333742"/>
                <a:gd name="connsiteX426" fmla="*/ 229870 w 2652368"/>
                <a:gd name="connsiteY426" fmla="*/ 39344 h 333742"/>
                <a:gd name="connsiteX427" fmla="*/ 1149914 w 2652368"/>
                <a:gd name="connsiteY427" fmla="*/ 5561 h 333742"/>
                <a:gd name="connsiteX428" fmla="*/ 1242856 w 2652368"/>
                <a:gd name="connsiteY428" fmla="*/ 5561 h 333742"/>
                <a:gd name="connsiteX429" fmla="*/ 1253753 w 2652368"/>
                <a:gd name="connsiteY429" fmla="*/ 17099 h 333742"/>
                <a:gd name="connsiteX430" fmla="*/ 1242856 w 2652368"/>
                <a:gd name="connsiteY430" fmla="*/ 31841 h 333742"/>
                <a:gd name="connsiteX431" fmla="*/ 1194783 w 2652368"/>
                <a:gd name="connsiteY431" fmla="*/ 32482 h 333742"/>
                <a:gd name="connsiteX432" fmla="*/ 1149914 w 2652368"/>
                <a:gd name="connsiteY432" fmla="*/ 31841 h 333742"/>
                <a:gd name="connsiteX433" fmla="*/ 1137095 w 2652368"/>
                <a:gd name="connsiteY433" fmla="*/ 19022 h 333742"/>
                <a:gd name="connsiteX434" fmla="*/ 1149914 w 2652368"/>
                <a:gd name="connsiteY434" fmla="*/ 5561 h 333742"/>
                <a:gd name="connsiteX435" fmla="*/ 2398300 w 2652368"/>
                <a:gd name="connsiteY435" fmla="*/ 5401 h 333742"/>
                <a:gd name="connsiteX436" fmla="*/ 2461356 w 2652368"/>
                <a:gd name="connsiteY436" fmla="*/ 26714 h 333742"/>
                <a:gd name="connsiteX437" fmla="*/ 2331878 w 2652368"/>
                <a:gd name="connsiteY437" fmla="*/ 6202 h 333742"/>
                <a:gd name="connsiteX438" fmla="*/ 2398300 w 2652368"/>
                <a:gd name="connsiteY438" fmla="*/ 5401 h 333742"/>
                <a:gd name="connsiteX439" fmla="*/ 2240910 w 2652368"/>
                <a:gd name="connsiteY439" fmla="*/ 4950 h 333742"/>
                <a:gd name="connsiteX440" fmla="*/ 2324828 w 2652368"/>
                <a:gd name="connsiteY440" fmla="*/ 35687 h 333742"/>
                <a:gd name="connsiteX441" fmla="*/ 2193427 w 2652368"/>
                <a:gd name="connsiteY441" fmla="*/ 12612 h 333742"/>
                <a:gd name="connsiteX442" fmla="*/ 2240910 w 2652368"/>
                <a:gd name="connsiteY442" fmla="*/ 4950 h 333742"/>
                <a:gd name="connsiteX443" fmla="*/ 1557576 w 2652368"/>
                <a:gd name="connsiteY443" fmla="*/ 4921 h 333742"/>
                <a:gd name="connsiteX444" fmla="*/ 1637699 w 2652368"/>
                <a:gd name="connsiteY444" fmla="*/ 5562 h 333742"/>
                <a:gd name="connsiteX445" fmla="*/ 1661415 w 2652368"/>
                <a:gd name="connsiteY445" fmla="*/ 22868 h 333742"/>
                <a:gd name="connsiteX446" fmla="*/ 1655646 w 2652368"/>
                <a:gd name="connsiteY446" fmla="*/ 33124 h 333742"/>
                <a:gd name="connsiteX447" fmla="*/ 1557576 w 2652368"/>
                <a:gd name="connsiteY447" fmla="*/ 32483 h 333742"/>
                <a:gd name="connsiteX448" fmla="*/ 1538988 w 2652368"/>
                <a:gd name="connsiteY448" fmla="*/ 16459 h 333742"/>
                <a:gd name="connsiteX449" fmla="*/ 1557576 w 2652368"/>
                <a:gd name="connsiteY449" fmla="*/ 4921 h 333742"/>
                <a:gd name="connsiteX450" fmla="*/ 1421689 w 2652368"/>
                <a:gd name="connsiteY450" fmla="*/ 4921 h 333742"/>
                <a:gd name="connsiteX451" fmla="*/ 1505016 w 2652368"/>
                <a:gd name="connsiteY451" fmla="*/ 5562 h 333742"/>
                <a:gd name="connsiteX452" fmla="*/ 1526168 w 2652368"/>
                <a:gd name="connsiteY452" fmla="*/ 24150 h 333742"/>
                <a:gd name="connsiteX453" fmla="*/ 1520400 w 2652368"/>
                <a:gd name="connsiteY453" fmla="*/ 33124 h 333742"/>
                <a:gd name="connsiteX454" fmla="*/ 1421689 w 2652368"/>
                <a:gd name="connsiteY454" fmla="*/ 32483 h 333742"/>
                <a:gd name="connsiteX455" fmla="*/ 1405024 w 2652368"/>
                <a:gd name="connsiteY455" fmla="*/ 18381 h 333742"/>
                <a:gd name="connsiteX456" fmla="*/ 1421689 w 2652368"/>
                <a:gd name="connsiteY456" fmla="*/ 4921 h 333742"/>
                <a:gd name="connsiteX457" fmla="*/ 2020523 w 2652368"/>
                <a:gd name="connsiteY457" fmla="*/ 4920 h 333742"/>
                <a:gd name="connsiteX458" fmla="*/ 2058181 w 2652368"/>
                <a:gd name="connsiteY458" fmla="*/ 29277 h 333742"/>
                <a:gd name="connsiteX459" fmla="*/ 1937677 w 2652368"/>
                <a:gd name="connsiteY459" fmla="*/ 9407 h 333742"/>
                <a:gd name="connsiteX460" fmla="*/ 2020523 w 2652368"/>
                <a:gd name="connsiteY460" fmla="*/ 4920 h 333742"/>
                <a:gd name="connsiteX461" fmla="*/ 2107156 w 2652368"/>
                <a:gd name="connsiteY461" fmla="*/ 4429 h 333742"/>
                <a:gd name="connsiteX462" fmla="*/ 2192787 w 2652368"/>
                <a:gd name="connsiteY462" fmla="*/ 36970 h 333742"/>
                <a:gd name="connsiteX463" fmla="*/ 2061386 w 2652368"/>
                <a:gd name="connsiteY463" fmla="*/ 13253 h 333742"/>
                <a:gd name="connsiteX464" fmla="*/ 2107156 w 2652368"/>
                <a:gd name="connsiteY464" fmla="*/ 4429 h 333742"/>
                <a:gd name="connsiteX465" fmla="*/ 888716 w 2652368"/>
                <a:gd name="connsiteY465" fmla="*/ 4359 h 333742"/>
                <a:gd name="connsiteX466" fmla="*/ 993516 w 2652368"/>
                <a:gd name="connsiteY466" fmla="*/ 5562 h 333742"/>
                <a:gd name="connsiteX467" fmla="*/ 968518 w 2652368"/>
                <a:gd name="connsiteY467" fmla="*/ 31201 h 333742"/>
                <a:gd name="connsiteX468" fmla="*/ 866602 w 2652368"/>
                <a:gd name="connsiteY468" fmla="*/ 32483 h 333742"/>
                <a:gd name="connsiteX469" fmla="*/ 888716 w 2652368"/>
                <a:gd name="connsiteY469" fmla="*/ 4359 h 333742"/>
                <a:gd name="connsiteX470" fmla="*/ 1331312 w 2652368"/>
                <a:gd name="connsiteY470" fmla="*/ 4279 h 333742"/>
                <a:gd name="connsiteX471" fmla="*/ 1372334 w 2652368"/>
                <a:gd name="connsiteY471" fmla="*/ 4920 h 333742"/>
                <a:gd name="connsiteX472" fmla="*/ 1389641 w 2652368"/>
                <a:gd name="connsiteY472" fmla="*/ 18381 h 333742"/>
                <a:gd name="connsiteX473" fmla="*/ 1373616 w 2652368"/>
                <a:gd name="connsiteY473" fmla="*/ 32483 h 333742"/>
                <a:gd name="connsiteX474" fmla="*/ 1287725 w 2652368"/>
                <a:gd name="connsiteY474" fmla="*/ 32483 h 333742"/>
                <a:gd name="connsiteX475" fmla="*/ 1270419 w 2652368"/>
                <a:gd name="connsiteY475" fmla="*/ 19022 h 333742"/>
                <a:gd name="connsiteX476" fmla="*/ 1289648 w 2652368"/>
                <a:gd name="connsiteY476" fmla="*/ 4920 h 333742"/>
                <a:gd name="connsiteX477" fmla="*/ 1331312 w 2652368"/>
                <a:gd name="connsiteY477" fmla="*/ 4279 h 333742"/>
                <a:gd name="connsiteX478" fmla="*/ 1759405 w 2652368"/>
                <a:gd name="connsiteY478" fmla="*/ 3799 h 333742"/>
                <a:gd name="connsiteX479" fmla="*/ 1790252 w 2652368"/>
                <a:gd name="connsiteY479" fmla="*/ 27996 h 333742"/>
                <a:gd name="connsiteX480" fmla="*/ 1674235 w 2652368"/>
                <a:gd name="connsiteY480" fmla="*/ 7485 h 333742"/>
                <a:gd name="connsiteX481" fmla="*/ 1759405 w 2652368"/>
                <a:gd name="connsiteY481" fmla="*/ 3799 h 333742"/>
                <a:gd name="connsiteX482" fmla="*/ 1117224 w 2652368"/>
                <a:gd name="connsiteY482" fmla="*/ 3638 h 333742"/>
                <a:gd name="connsiteX483" fmla="*/ 1124916 w 2652368"/>
                <a:gd name="connsiteY483" fmla="*/ 13253 h 333742"/>
                <a:gd name="connsiteX484" fmla="*/ 1105045 w 2652368"/>
                <a:gd name="connsiteY484" fmla="*/ 31201 h 333742"/>
                <a:gd name="connsiteX485" fmla="*/ 1003771 w 2652368"/>
                <a:gd name="connsiteY485" fmla="*/ 31842 h 333742"/>
                <a:gd name="connsiteX486" fmla="*/ 998643 w 2652368"/>
                <a:gd name="connsiteY486" fmla="*/ 20945 h 333742"/>
                <a:gd name="connsiteX487" fmla="*/ 1021718 w 2652368"/>
                <a:gd name="connsiteY487" fmla="*/ 4280 h 333742"/>
                <a:gd name="connsiteX488" fmla="*/ 1117224 w 2652368"/>
                <a:gd name="connsiteY488" fmla="*/ 3638 h 333742"/>
                <a:gd name="connsiteX489" fmla="*/ 1848320 w 2652368"/>
                <a:gd name="connsiteY489" fmla="*/ 2697 h 333742"/>
                <a:gd name="connsiteX490" fmla="*/ 1924216 w 2652368"/>
                <a:gd name="connsiteY490" fmla="*/ 29919 h 333742"/>
                <a:gd name="connsiteX491" fmla="*/ 1806917 w 2652368"/>
                <a:gd name="connsiteY491" fmla="*/ 10049 h 333742"/>
                <a:gd name="connsiteX492" fmla="*/ 1848320 w 2652368"/>
                <a:gd name="connsiteY492" fmla="*/ 2697 h 333742"/>
                <a:gd name="connsiteX493" fmla="*/ 360550 w 2652368"/>
                <a:gd name="connsiteY493" fmla="*/ 1876 h 333742"/>
                <a:gd name="connsiteX494" fmla="*/ 446120 w 2652368"/>
                <a:gd name="connsiteY494" fmla="*/ 6203 h 333742"/>
                <a:gd name="connsiteX495" fmla="*/ 323052 w 2652368"/>
                <a:gd name="connsiteY495" fmla="*/ 27355 h 333742"/>
                <a:gd name="connsiteX496" fmla="*/ 360550 w 2652368"/>
                <a:gd name="connsiteY496" fmla="*/ 1876 h 333742"/>
                <a:gd name="connsiteX497" fmla="*/ 716613 w 2652368"/>
                <a:gd name="connsiteY497" fmla="*/ 1716 h 333742"/>
                <a:gd name="connsiteX498" fmla="*/ 595468 w 2652368"/>
                <a:gd name="connsiteY498" fmla="*/ 23509 h 333742"/>
                <a:gd name="connsiteX499" fmla="*/ 716613 w 2652368"/>
                <a:gd name="connsiteY499" fmla="*/ 1716 h 333742"/>
                <a:gd name="connsiteX500" fmla="*/ 800382 w 2652368"/>
                <a:gd name="connsiteY500" fmla="*/ 1645 h 333742"/>
                <a:gd name="connsiteX501" fmla="*/ 859552 w 2652368"/>
                <a:gd name="connsiteY501" fmla="*/ 6843 h 333742"/>
                <a:gd name="connsiteX502" fmla="*/ 833913 w 2652368"/>
                <a:gd name="connsiteY502" fmla="*/ 30559 h 333742"/>
                <a:gd name="connsiteX503" fmla="*/ 730074 w 2652368"/>
                <a:gd name="connsiteY503" fmla="*/ 31841 h 333742"/>
                <a:gd name="connsiteX504" fmla="*/ 800382 w 2652368"/>
                <a:gd name="connsiteY504" fmla="*/ 1645 h 333742"/>
                <a:gd name="connsiteX505" fmla="*/ 529888 w 2652368"/>
                <a:gd name="connsiteY505" fmla="*/ 603 h 333742"/>
                <a:gd name="connsiteX506" fmla="*/ 581367 w 2652368"/>
                <a:gd name="connsiteY506" fmla="*/ 6202 h 333742"/>
                <a:gd name="connsiteX507" fmla="*/ 459581 w 2652368"/>
                <a:gd name="connsiteY507" fmla="*/ 28637 h 333742"/>
                <a:gd name="connsiteX508" fmla="*/ 529888 w 2652368"/>
                <a:gd name="connsiteY508" fmla="*/ 603 h 333742"/>
                <a:gd name="connsiteX509" fmla="*/ 310875 w 2652368"/>
                <a:gd name="connsiteY509" fmla="*/ 434 h 333742"/>
                <a:gd name="connsiteX510" fmla="*/ 179474 w 2652368"/>
                <a:gd name="connsiteY510" fmla="*/ 24151 h 333742"/>
                <a:gd name="connsiteX511" fmla="*/ 310875 w 2652368"/>
                <a:gd name="connsiteY511" fmla="*/ 434 h 3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</a:cxnLst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583E431-7DD8-4474-A7EC-8E58A4178F20}"/>
                </a:ext>
              </a:extLst>
            </p:cNvPr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11E029-EE4E-47A8-A49D-2624DDFB95CC}"/>
                </a:ext>
              </a:extLst>
            </p:cNvPr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F375085-4E9E-4CD4-B48E-19513A46CF85}"/>
                </a:ext>
              </a:extLst>
            </p:cNvPr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>
                <a:gd name="connsiteX0" fmla="*/ 25050 w 439253"/>
                <a:gd name="connsiteY0" fmla="*/ 443420 h 1392068"/>
                <a:gd name="connsiteX1" fmla="*/ 413483 w 439253"/>
                <a:gd name="connsiteY1" fmla="*/ 443420 h 1392068"/>
                <a:gd name="connsiteX2" fmla="*/ 413483 w 439253"/>
                <a:gd name="connsiteY2" fmla="*/ 1392068 h 1392068"/>
                <a:gd name="connsiteX3" fmla="*/ 25050 w 439253"/>
                <a:gd name="connsiteY3" fmla="*/ 1392068 h 1392068"/>
                <a:gd name="connsiteX4" fmla="*/ 25050 w 439253"/>
                <a:gd name="connsiteY4" fmla="*/ 443420 h 1392068"/>
                <a:gd name="connsiteX5" fmla="*/ 230242 w 439253"/>
                <a:gd name="connsiteY5" fmla="*/ 103 h 1392068"/>
                <a:gd name="connsiteX6" fmla="*/ 328232 w 439253"/>
                <a:gd name="connsiteY6" fmla="*/ 21015 h 1392068"/>
                <a:gd name="connsiteX7" fmla="*/ 439121 w 439253"/>
                <a:gd name="connsiteY7" fmla="*/ 174849 h 1392068"/>
                <a:gd name="connsiteX8" fmla="*/ 335924 w 439253"/>
                <a:gd name="connsiteY8" fmla="*/ 343427 h 1392068"/>
                <a:gd name="connsiteX9" fmla="*/ 217984 w 439253"/>
                <a:gd name="connsiteY9" fmla="*/ 374194 h 1392068"/>
                <a:gd name="connsiteX10" fmla="*/ 101966 w 439253"/>
                <a:gd name="connsiteY10" fmla="*/ 340222 h 1392068"/>
                <a:gd name="connsiteX11" fmla="*/ 692 w 439253"/>
                <a:gd name="connsiteY11" fmla="*/ 169722 h 1392068"/>
                <a:gd name="connsiteX12" fmla="*/ 130811 w 439253"/>
                <a:gd name="connsiteY12" fmla="*/ 13323 h 1392068"/>
                <a:gd name="connsiteX13" fmla="*/ 230242 w 439253"/>
                <a:gd name="connsiteY13" fmla="*/ 103 h 139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5FB91B80-9011-453D-A115-78BA400A6D83}"/>
              </a:ext>
            </a:extLst>
          </p:cNvPr>
          <p:cNvSpPr/>
          <p:nvPr/>
        </p:nvSpPr>
        <p:spPr>
          <a:xfrm>
            <a:off x="6296065" y="2961415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6274B4-2BA8-4E38-8AB1-655EFF18FA6E}"/>
              </a:ext>
            </a:extLst>
          </p:cNvPr>
          <p:cNvSpPr/>
          <p:nvPr/>
        </p:nvSpPr>
        <p:spPr>
          <a:xfrm>
            <a:off x="6296065" y="3456031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74B41EE-3F20-4379-97E4-C6CAD47D82C0}"/>
              </a:ext>
            </a:extLst>
          </p:cNvPr>
          <p:cNvSpPr/>
          <p:nvPr/>
        </p:nvSpPr>
        <p:spPr>
          <a:xfrm>
            <a:off x="6296065" y="3950647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F7574D0-B304-4C2D-A4AC-F86578B976A3}"/>
              </a:ext>
            </a:extLst>
          </p:cNvPr>
          <p:cNvSpPr/>
          <p:nvPr/>
        </p:nvSpPr>
        <p:spPr>
          <a:xfrm>
            <a:off x="6296065" y="4445264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B79797-DA5A-4C26-B77F-3BA37128790D}"/>
              </a:ext>
            </a:extLst>
          </p:cNvPr>
          <p:cNvSpPr txBox="1"/>
          <p:nvPr/>
        </p:nvSpPr>
        <p:spPr>
          <a:xfrm>
            <a:off x="6463640" y="2914388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Logotipo do website com foco em mim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51572-5066-4E10-8E7C-54B23D3BA4A6}"/>
              </a:ext>
            </a:extLst>
          </p:cNvPr>
          <p:cNvSpPr txBox="1"/>
          <p:nvPr/>
        </p:nvSpPr>
        <p:spPr>
          <a:xfrm>
            <a:off x="6475137" y="3907350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 de </a:t>
            </a:r>
            <a:r>
              <a: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acesso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informação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útil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D137DE-A845-4EB4-81BC-295C93332302}"/>
              </a:ext>
            </a:extLst>
          </p:cNvPr>
          <p:cNvSpPr txBox="1"/>
          <p:nvPr/>
        </p:nvSpPr>
        <p:spPr>
          <a:xfrm>
            <a:off x="6475137" y="440196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Cores simples 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apelativas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3" name="그룹 1">
            <a:extLst>
              <a:ext uri="{FF2B5EF4-FFF2-40B4-BE49-F238E27FC236}">
                <a16:creationId xmlns:a16="http://schemas.microsoft.com/office/drawing/2014/main" id="{1C743512-5C70-4676-828D-ED15C53A9B6C}"/>
              </a:ext>
            </a:extLst>
          </p:cNvPr>
          <p:cNvGrpSpPr/>
          <p:nvPr/>
        </p:nvGrpSpPr>
        <p:grpSpPr>
          <a:xfrm>
            <a:off x="6103267" y="5493961"/>
            <a:ext cx="1291681" cy="722105"/>
            <a:chOff x="1326485" y="4687899"/>
            <a:chExt cx="1291681" cy="722105"/>
          </a:xfrm>
        </p:grpSpPr>
        <p:sp>
          <p:nvSpPr>
            <p:cNvPr id="134" name="Round Same Side Corner Rectangle 8">
              <a:extLst>
                <a:ext uri="{FF2B5EF4-FFF2-40B4-BE49-F238E27FC236}">
                  <a16:creationId xmlns:a16="http://schemas.microsoft.com/office/drawing/2014/main" id="{6E46C3F5-E787-4CA4-982C-E98BC522D342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312C8BB-970F-4D35-B049-E3C83B15C3EF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6" name="그룹 2">
            <a:extLst>
              <a:ext uri="{FF2B5EF4-FFF2-40B4-BE49-F238E27FC236}">
                <a16:creationId xmlns:a16="http://schemas.microsoft.com/office/drawing/2014/main" id="{086D6623-9AE7-47D6-B29A-D9CC31F27EE7}"/>
              </a:ext>
            </a:extLst>
          </p:cNvPr>
          <p:cNvGrpSpPr/>
          <p:nvPr/>
        </p:nvGrpSpPr>
        <p:grpSpPr>
          <a:xfrm>
            <a:off x="9002396" y="5484896"/>
            <a:ext cx="1336251" cy="740235"/>
            <a:chOff x="4063676" y="4678833"/>
            <a:chExt cx="1336251" cy="740235"/>
          </a:xfrm>
        </p:grpSpPr>
        <p:sp>
          <p:nvSpPr>
            <p:cNvPr id="137" name="Round Same Side Corner Rectangle 20">
              <a:extLst>
                <a:ext uri="{FF2B5EF4-FFF2-40B4-BE49-F238E27FC236}">
                  <a16:creationId xmlns:a16="http://schemas.microsoft.com/office/drawing/2014/main" id="{4558BD11-E7C2-49BF-B0A6-0931A4B70207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E5BE241-422D-4076-AEC3-AC9084C28EE2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50%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125">
            <a:extLst>
              <a:ext uri="{FF2B5EF4-FFF2-40B4-BE49-F238E27FC236}">
                <a16:creationId xmlns:a16="http://schemas.microsoft.com/office/drawing/2014/main" id="{BE426261-9449-070E-BB3C-2730A39AA1E3}"/>
              </a:ext>
            </a:extLst>
          </p:cNvPr>
          <p:cNvSpPr txBox="1"/>
          <p:nvPr/>
        </p:nvSpPr>
        <p:spPr>
          <a:xfrm>
            <a:off x="6463641" y="3415576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Criação de um layout simples a nível visual e de acesso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Header, Body and Footer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F74CF3-F2D0-ABC6-13E3-E8A7468E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49" y="1063756"/>
            <a:ext cx="4963183" cy="573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5C4D1-0DC4-B64D-BEE3-D475D852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169507"/>
            <a:ext cx="7800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5ACBB1-CBF2-3B82-0278-99DD0927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05" y="1276711"/>
            <a:ext cx="7611643" cy="37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1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자유형: 도형 16">
            <a:extLst>
              <a:ext uri="{FF2B5EF4-FFF2-40B4-BE49-F238E27FC236}">
                <a16:creationId xmlns:a16="http://schemas.microsoft.com/office/drawing/2014/main" id="{3204CE1A-7D1C-4C60-B0E6-9B2023364081}"/>
              </a:ext>
            </a:extLst>
          </p:cNvPr>
          <p:cNvSpPr>
            <a:spLocks noChangeAspect="1"/>
          </p:cNvSpPr>
          <p:nvPr/>
        </p:nvSpPr>
        <p:spPr>
          <a:xfrm>
            <a:off x="-15691" y="1466112"/>
            <a:ext cx="2399364" cy="2698677"/>
          </a:xfrm>
          <a:custGeom>
            <a:avLst/>
            <a:gdLst>
              <a:gd name="connsiteX0" fmla="*/ 1376433 w 2765122"/>
              <a:gd name="connsiteY0" fmla="*/ 2257187 h 3110058"/>
              <a:gd name="connsiteX1" fmla="*/ 1145400 w 2765122"/>
              <a:gd name="connsiteY1" fmla="*/ 2354829 h 3110058"/>
              <a:gd name="connsiteX2" fmla="*/ 1036105 w 2765122"/>
              <a:gd name="connsiteY2" fmla="*/ 2389775 h 3110058"/>
              <a:gd name="connsiteX3" fmla="*/ 1040146 w 2765122"/>
              <a:gd name="connsiteY3" fmla="*/ 2406930 h 3110058"/>
              <a:gd name="connsiteX4" fmla="*/ 1382560 w 2765122"/>
              <a:gd name="connsiteY4" fmla="*/ 2894301 h 3110058"/>
              <a:gd name="connsiteX5" fmla="*/ 1724974 w 2765122"/>
              <a:gd name="connsiteY5" fmla="*/ 2406930 h 3110058"/>
              <a:gd name="connsiteX6" fmla="*/ 1726723 w 2765122"/>
              <a:gd name="connsiteY6" fmla="*/ 2399874 h 3110058"/>
              <a:gd name="connsiteX7" fmla="*/ 1605728 w 2765122"/>
              <a:gd name="connsiteY7" fmla="*/ 2358846 h 3110058"/>
              <a:gd name="connsiteX8" fmla="*/ 1795887 w 2765122"/>
              <a:gd name="connsiteY8" fmla="*/ 2033026 h 3110058"/>
              <a:gd name="connsiteX9" fmla="*/ 1694075 w 2765122"/>
              <a:gd name="connsiteY9" fmla="*/ 2094586 h 3110058"/>
              <a:gd name="connsiteX10" fmla="*/ 1578650 w 2765122"/>
              <a:gd name="connsiteY10" fmla="*/ 2155153 h 3110058"/>
              <a:gd name="connsiteX11" fmla="*/ 1618821 w 2765122"/>
              <a:gd name="connsiteY11" fmla="*/ 2173994 h 3110058"/>
              <a:gd name="connsiteX12" fmla="*/ 1763952 w 2765122"/>
              <a:gd name="connsiteY12" fmla="*/ 2229138 h 3110058"/>
              <a:gd name="connsiteX13" fmla="*/ 1791432 w 2765122"/>
              <a:gd name="connsiteY13" fmla="*/ 2076334 h 3110058"/>
              <a:gd name="connsiteX14" fmla="*/ 969005 w 2765122"/>
              <a:gd name="connsiteY14" fmla="*/ 2030800 h 3110058"/>
              <a:gd name="connsiteX15" fmla="*/ 973688 w 2765122"/>
              <a:gd name="connsiteY15" fmla="*/ 2076334 h 3110058"/>
              <a:gd name="connsiteX16" fmla="*/ 997942 w 2765122"/>
              <a:gd name="connsiteY16" fmla="*/ 2219324 h 3110058"/>
              <a:gd name="connsiteX17" fmla="*/ 1135534 w 2765122"/>
              <a:gd name="connsiteY17" fmla="*/ 2169774 h 3110058"/>
              <a:gd name="connsiteX18" fmla="*/ 1176026 w 2765122"/>
              <a:gd name="connsiteY18" fmla="*/ 2151638 h 3110058"/>
              <a:gd name="connsiteX19" fmla="*/ 1061678 w 2765122"/>
              <a:gd name="connsiteY19" fmla="*/ 2089068 h 3110058"/>
              <a:gd name="connsiteX20" fmla="*/ 2270995 w 2765122"/>
              <a:gd name="connsiteY20" fmla="*/ 1682607 h 3110058"/>
              <a:gd name="connsiteX21" fmla="*/ 2193789 w 2765122"/>
              <a:gd name="connsiteY21" fmla="*/ 1749541 h 3110058"/>
              <a:gd name="connsiteX22" fmla="*/ 2080535 w 2765122"/>
              <a:gd name="connsiteY22" fmla="*/ 1839120 h 3110058"/>
              <a:gd name="connsiteX23" fmla="*/ 1988274 w 2765122"/>
              <a:gd name="connsiteY23" fmla="*/ 1905861 h 3110058"/>
              <a:gd name="connsiteX24" fmla="*/ 1956628 w 2765122"/>
              <a:gd name="connsiteY24" fmla="*/ 2160317 h 3110058"/>
              <a:gd name="connsiteX25" fmla="*/ 1929983 w 2765122"/>
              <a:gd name="connsiteY25" fmla="*/ 2282840 h 3110058"/>
              <a:gd name="connsiteX26" fmla="*/ 2032699 w 2765122"/>
              <a:gd name="connsiteY26" fmla="*/ 2311732 h 3110058"/>
              <a:gd name="connsiteX27" fmla="*/ 2530541 w 2765122"/>
              <a:gd name="connsiteY27" fmla="*/ 2244806 h 3110058"/>
              <a:gd name="connsiteX28" fmla="*/ 2289139 w 2765122"/>
              <a:gd name="connsiteY28" fmla="*/ 1700285 h 3110058"/>
              <a:gd name="connsiteX29" fmla="*/ 491768 w 2765122"/>
              <a:gd name="connsiteY29" fmla="*/ 1666932 h 3110058"/>
              <a:gd name="connsiteX30" fmla="*/ 473585 w 2765122"/>
              <a:gd name="connsiteY30" fmla="*/ 1684439 h 3110058"/>
              <a:gd name="connsiteX31" fmla="*/ 222717 w 2765122"/>
              <a:gd name="connsiteY31" fmla="*/ 2224664 h 3110058"/>
              <a:gd name="connsiteX32" fmla="*/ 719315 w 2765122"/>
              <a:gd name="connsiteY32" fmla="*/ 2300269 h 3110058"/>
              <a:gd name="connsiteX33" fmla="*/ 831176 w 2765122"/>
              <a:gd name="connsiteY33" fmla="*/ 2270901 h 3110058"/>
              <a:gd name="connsiteX34" fmla="*/ 808495 w 2765122"/>
              <a:gd name="connsiteY34" fmla="*/ 2160317 h 3110058"/>
              <a:gd name="connsiteX35" fmla="*/ 776012 w 2765122"/>
              <a:gd name="connsiteY35" fmla="*/ 1899134 h 3110058"/>
              <a:gd name="connsiteX36" fmla="*/ 679735 w 2765122"/>
              <a:gd name="connsiteY36" fmla="*/ 1826895 h 3110058"/>
              <a:gd name="connsiteX37" fmla="*/ 502637 w 2765122"/>
              <a:gd name="connsiteY37" fmla="*/ 1677612 h 3110058"/>
              <a:gd name="connsiteX38" fmla="*/ 2001099 w 2765122"/>
              <a:gd name="connsiteY38" fmla="*/ 1443878 h 3110058"/>
              <a:gd name="connsiteX39" fmla="*/ 2005588 w 2765122"/>
              <a:gd name="connsiteY39" fmla="*/ 1555029 h 3110058"/>
              <a:gd name="connsiteX40" fmla="*/ 2000712 w 2765122"/>
              <a:gd name="connsiteY40" fmla="*/ 1675767 h 3110058"/>
              <a:gd name="connsiteX41" fmla="*/ 2038461 w 2765122"/>
              <a:gd name="connsiteY41" fmla="*/ 1648469 h 3110058"/>
              <a:gd name="connsiteX42" fmla="*/ 2130505 w 2765122"/>
              <a:gd name="connsiteY42" fmla="*/ 1573751 h 3110058"/>
              <a:gd name="connsiteX43" fmla="*/ 2143759 w 2765122"/>
              <a:gd name="connsiteY43" fmla="*/ 1562074 h 3110058"/>
              <a:gd name="connsiteX44" fmla="*/ 2039991 w 2765122"/>
              <a:gd name="connsiteY44" fmla="*/ 1473050 h 3110058"/>
              <a:gd name="connsiteX45" fmla="*/ 764411 w 2765122"/>
              <a:gd name="connsiteY45" fmla="*/ 1434288 h 3110058"/>
              <a:gd name="connsiteX46" fmla="*/ 726661 w 2765122"/>
              <a:gd name="connsiteY46" fmla="*/ 1461587 h 3110058"/>
              <a:gd name="connsiteX47" fmla="*/ 634617 w 2765122"/>
              <a:gd name="connsiteY47" fmla="*/ 1536305 h 3110058"/>
              <a:gd name="connsiteX48" fmla="*/ 621360 w 2765122"/>
              <a:gd name="connsiteY48" fmla="*/ 1547985 h 3110058"/>
              <a:gd name="connsiteX49" fmla="*/ 725129 w 2765122"/>
              <a:gd name="connsiteY49" fmla="*/ 1637009 h 3110058"/>
              <a:gd name="connsiteX50" fmla="*/ 764024 w 2765122"/>
              <a:gd name="connsiteY50" fmla="*/ 1666183 h 3110058"/>
              <a:gd name="connsiteX51" fmla="*/ 759534 w 2765122"/>
              <a:gd name="connsiteY51" fmla="*/ 1555029 h 3110058"/>
              <a:gd name="connsiteX52" fmla="*/ 1386966 w 2765122"/>
              <a:gd name="connsiteY52" fmla="*/ 1049980 h 3110058"/>
              <a:gd name="connsiteX53" fmla="*/ 1160689 w 2765122"/>
              <a:gd name="connsiteY53" fmla="*/ 1170734 h 3110058"/>
              <a:gd name="connsiteX54" fmla="*/ 947211 w 2765122"/>
              <a:gd name="connsiteY54" fmla="*/ 1303680 h 3110058"/>
              <a:gd name="connsiteX55" fmla="*/ 938816 w 2765122"/>
              <a:gd name="connsiteY55" fmla="*/ 1555028 h 3110058"/>
              <a:gd name="connsiteX56" fmla="*/ 947046 w 2765122"/>
              <a:gd name="connsiteY56" fmla="*/ 1801432 h 3110058"/>
              <a:gd name="connsiteX57" fmla="*/ 1154015 w 2765122"/>
              <a:gd name="connsiteY57" fmla="*/ 1935392 h 3110058"/>
              <a:gd name="connsiteX58" fmla="*/ 1378151 w 2765122"/>
              <a:gd name="connsiteY58" fmla="*/ 2060078 h 3110058"/>
              <a:gd name="connsiteX59" fmla="*/ 1604433 w 2765122"/>
              <a:gd name="connsiteY59" fmla="*/ 1939321 h 3110058"/>
              <a:gd name="connsiteX60" fmla="*/ 1817909 w 2765122"/>
              <a:gd name="connsiteY60" fmla="*/ 1806377 h 3110058"/>
              <a:gd name="connsiteX61" fmla="*/ 1826304 w 2765122"/>
              <a:gd name="connsiteY61" fmla="*/ 1555028 h 3110058"/>
              <a:gd name="connsiteX62" fmla="*/ 1818074 w 2765122"/>
              <a:gd name="connsiteY62" fmla="*/ 1308628 h 3110058"/>
              <a:gd name="connsiteX63" fmla="*/ 1611105 w 2765122"/>
              <a:gd name="connsiteY63" fmla="*/ 1174667 h 3110058"/>
              <a:gd name="connsiteX64" fmla="*/ 1767179 w 2765122"/>
              <a:gd name="connsiteY64" fmla="*/ 890733 h 3110058"/>
              <a:gd name="connsiteX65" fmla="*/ 1629589 w 2765122"/>
              <a:gd name="connsiteY65" fmla="*/ 940281 h 3110058"/>
              <a:gd name="connsiteX66" fmla="*/ 1589093 w 2765122"/>
              <a:gd name="connsiteY66" fmla="*/ 958419 h 3110058"/>
              <a:gd name="connsiteX67" fmla="*/ 1703444 w 2765122"/>
              <a:gd name="connsiteY67" fmla="*/ 1020991 h 3110058"/>
              <a:gd name="connsiteX68" fmla="*/ 1796116 w 2765122"/>
              <a:gd name="connsiteY68" fmla="*/ 1079257 h 3110058"/>
              <a:gd name="connsiteX69" fmla="*/ 1791432 w 2765122"/>
              <a:gd name="connsiteY69" fmla="*/ 1033723 h 3110058"/>
              <a:gd name="connsiteX70" fmla="*/ 1001168 w 2765122"/>
              <a:gd name="connsiteY70" fmla="*/ 880921 h 3110058"/>
              <a:gd name="connsiteX71" fmla="*/ 973688 w 2765122"/>
              <a:gd name="connsiteY71" fmla="*/ 1033723 h 3110058"/>
              <a:gd name="connsiteX72" fmla="*/ 969233 w 2765122"/>
              <a:gd name="connsiteY72" fmla="*/ 1077033 h 3110058"/>
              <a:gd name="connsiteX73" fmla="*/ 1071048 w 2765122"/>
              <a:gd name="connsiteY73" fmla="*/ 1015472 h 3110058"/>
              <a:gd name="connsiteX74" fmla="*/ 1186470 w 2765122"/>
              <a:gd name="connsiteY74" fmla="*/ 954907 h 3110058"/>
              <a:gd name="connsiteX75" fmla="*/ 1146299 w 2765122"/>
              <a:gd name="connsiteY75" fmla="*/ 936065 h 3110058"/>
              <a:gd name="connsiteX76" fmla="*/ 2296662 w 2765122"/>
              <a:gd name="connsiteY76" fmla="*/ 783036 h 3110058"/>
              <a:gd name="connsiteX77" fmla="*/ 2045808 w 2765122"/>
              <a:gd name="connsiteY77" fmla="*/ 809787 h 3110058"/>
              <a:gd name="connsiteX78" fmla="*/ 1933945 w 2765122"/>
              <a:gd name="connsiteY78" fmla="*/ 839155 h 3110058"/>
              <a:gd name="connsiteX79" fmla="*/ 1956628 w 2765122"/>
              <a:gd name="connsiteY79" fmla="*/ 949742 h 3110058"/>
              <a:gd name="connsiteX80" fmla="*/ 1989111 w 2765122"/>
              <a:gd name="connsiteY80" fmla="*/ 1210925 h 3110058"/>
              <a:gd name="connsiteX81" fmla="*/ 2085387 w 2765122"/>
              <a:gd name="connsiteY81" fmla="*/ 1283163 h 3110058"/>
              <a:gd name="connsiteX82" fmla="*/ 2262485 w 2765122"/>
              <a:gd name="connsiteY82" fmla="*/ 1432446 h 3110058"/>
              <a:gd name="connsiteX83" fmla="*/ 2273353 w 2765122"/>
              <a:gd name="connsiteY83" fmla="*/ 1443125 h 3110058"/>
              <a:gd name="connsiteX84" fmla="*/ 2291537 w 2765122"/>
              <a:gd name="connsiteY84" fmla="*/ 1425616 h 3110058"/>
              <a:gd name="connsiteX85" fmla="*/ 2542406 w 2765122"/>
              <a:gd name="connsiteY85" fmla="*/ 885391 h 3110058"/>
              <a:gd name="connsiteX86" fmla="*/ 2296662 w 2765122"/>
              <a:gd name="connsiteY86" fmla="*/ 783036 h 3110058"/>
              <a:gd name="connsiteX87" fmla="*/ 482072 w 2765122"/>
              <a:gd name="connsiteY87" fmla="*/ 767202 h 3110058"/>
              <a:gd name="connsiteX88" fmla="*/ 234579 w 2765122"/>
              <a:gd name="connsiteY88" fmla="*/ 865253 h 3110058"/>
              <a:gd name="connsiteX89" fmla="*/ 475981 w 2765122"/>
              <a:gd name="connsiteY89" fmla="*/ 1409774 h 3110058"/>
              <a:gd name="connsiteX90" fmla="*/ 494126 w 2765122"/>
              <a:gd name="connsiteY90" fmla="*/ 1427453 h 3110058"/>
              <a:gd name="connsiteX91" fmla="*/ 571333 w 2765122"/>
              <a:gd name="connsiteY91" fmla="*/ 1360517 h 3110058"/>
              <a:gd name="connsiteX92" fmla="*/ 684587 w 2765122"/>
              <a:gd name="connsiteY92" fmla="*/ 1270938 h 3110058"/>
              <a:gd name="connsiteX93" fmla="*/ 776848 w 2765122"/>
              <a:gd name="connsiteY93" fmla="*/ 1204197 h 3110058"/>
              <a:gd name="connsiteX94" fmla="*/ 808495 w 2765122"/>
              <a:gd name="connsiteY94" fmla="*/ 949742 h 3110058"/>
              <a:gd name="connsiteX95" fmla="*/ 835139 w 2765122"/>
              <a:gd name="connsiteY95" fmla="*/ 827220 h 3110058"/>
              <a:gd name="connsiteX96" fmla="*/ 732420 w 2765122"/>
              <a:gd name="connsiteY96" fmla="*/ 798327 h 3110058"/>
              <a:gd name="connsiteX97" fmla="*/ 482072 w 2765122"/>
              <a:gd name="connsiteY97" fmla="*/ 767202 h 3110058"/>
              <a:gd name="connsiteX98" fmla="*/ 1382560 w 2765122"/>
              <a:gd name="connsiteY98" fmla="*/ 215755 h 3110058"/>
              <a:gd name="connsiteX99" fmla="*/ 1040146 w 2765122"/>
              <a:gd name="connsiteY99" fmla="*/ 703126 h 3110058"/>
              <a:gd name="connsiteX100" fmla="*/ 1038397 w 2765122"/>
              <a:gd name="connsiteY100" fmla="*/ 710184 h 3110058"/>
              <a:gd name="connsiteX101" fmla="*/ 1159394 w 2765122"/>
              <a:gd name="connsiteY101" fmla="*/ 751212 h 3110058"/>
              <a:gd name="connsiteX102" fmla="*/ 1388689 w 2765122"/>
              <a:gd name="connsiteY102" fmla="*/ 852872 h 3110058"/>
              <a:gd name="connsiteX103" fmla="*/ 1619722 w 2765122"/>
              <a:gd name="connsiteY103" fmla="*/ 755229 h 3110058"/>
              <a:gd name="connsiteX104" fmla="*/ 1729016 w 2765122"/>
              <a:gd name="connsiteY104" fmla="*/ 720284 h 3110058"/>
              <a:gd name="connsiteX105" fmla="*/ 1724974 w 2765122"/>
              <a:gd name="connsiteY105" fmla="*/ 703126 h 3110058"/>
              <a:gd name="connsiteX106" fmla="*/ 1382560 w 2765122"/>
              <a:gd name="connsiteY106" fmla="*/ 215755 h 3110058"/>
              <a:gd name="connsiteX107" fmla="*/ 1382561 w 2765122"/>
              <a:gd name="connsiteY107" fmla="*/ 0 h 3110058"/>
              <a:gd name="connsiteX108" fmla="*/ 1863319 w 2765122"/>
              <a:gd name="connsiteY108" fmla="*/ 565886 h 3110058"/>
              <a:gd name="connsiteX109" fmla="*/ 1892754 w 2765122"/>
              <a:gd name="connsiteY109" fmla="*/ 669221 h 3110058"/>
              <a:gd name="connsiteX110" fmla="*/ 1998805 w 2765122"/>
              <a:gd name="connsiteY110" fmla="*/ 644109 h 3110058"/>
              <a:gd name="connsiteX111" fmla="*/ 2729256 w 2765122"/>
              <a:gd name="connsiteY111" fmla="*/ 777515 h 3110058"/>
              <a:gd name="connsiteX112" fmla="*/ 2479563 w 2765122"/>
              <a:gd name="connsiteY112" fmla="*/ 1476806 h 3110058"/>
              <a:gd name="connsiteX113" fmla="*/ 2396868 w 2765122"/>
              <a:gd name="connsiteY113" fmla="*/ 1564493 h 3110058"/>
              <a:gd name="connsiteX114" fmla="*/ 2415853 w 2765122"/>
              <a:gd name="connsiteY114" fmla="*/ 1583149 h 3110058"/>
              <a:gd name="connsiteX115" fmla="*/ 2715481 w 2765122"/>
              <a:gd name="connsiteY115" fmla="*/ 2355928 h 3110058"/>
              <a:gd name="connsiteX116" fmla="*/ 1982813 w 2765122"/>
              <a:gd name="connsiteY116" fmla="*/ 2476565 h 3110058"/>
              <a:gd name="connsiteX117" fmla="*/ 1890625 w 2765122"/>
              <a:gd name="connsiteY117" fmla="*/ 2453030 h 3110058"/>
              <a:gd name="connsiteX118" fmla="*/ 1863319 w 2765122"/>
              <a:gd name="connsiteY118" fmla="*/ 2544172 h 3110058"/>
              <a:gd name="connsiteX119" fmla="*/ 1382561 w 2765122"/>
              <a:gd name="connsiteY119" fmla="*/ 3110058 h 3110058"/>
              <a:gd name="connsiteX120" fmla="*/ 901803 w 2765122"/>
              <a:gd name="connsiteY120" fmla="*/ 2544172 h 3110058"/>
              <a:gd name="connsiteX121" fmla="*/ 872368 w 2765122"/>
              <a:gd name="connsiteY121" fmla="*/ 2440837 h 3110058"/>
              <a:gd name="connsiteX122" fmla="*/ 766317 w 2765122"/>
              <a:gd name="connsiteY122" fmla="*/ 2465949 h 3110058"/>
              <a:gd name="connsiteX123" fmla="*/ 35866 w 2765122"/>
              <a:gd name="connsiteY123" fmla="*/ 2332544 h 3110058"/>
              <a:gd name="connsiteX124" fmla="*/ 285559 w 2765122"/>
              <a:gd name="connsiteY124" fmla="*/ 1633252 h 3110058"/>
              <a:gd name="connsiteX125" fmla="*/ 368254 w 2765122"/>
              <a:gd name="connsiteY125" fmla="*/ 1545565 h 3110058"/>
              <a:gd name="connsiteX126" fmla="*/ 349269 w 2765122"/>
              <a:gd name="connsiteY126" fmla="*/ 1526910 h 3110058"/>
              <a:gd name="connsiteX127" fmla="*/ 49641 w 2765122"/>
              <a:gd name="connsiteY127" fmla="*/ 754130 h 3110058"/>
              <a:gd name="connsiteX128" fmla="*/ 782309 w 2765122"/>
              <a:gd name="connsiteY128" fmla="*/ 633493 h 3110058"/>
              <a:gd name="connsiteX129" fmla="*/ 874497 w 2765122"/>
              <a:gd name="connsiteY129" fmla="*/ 657029 h 3110058"/>
              <a:gd name="connsiteX130" fmla="*/ 901803 w 2765122"/>
              <a:gd name="connsiteY130" fmla="*/ 565886 h 3110058"/>
              <a:gd name="connsiteX131" fmla="*/ 1382561 w 2765122"/>
              <a:gd name="connsiteY131" fmla="*/ 0 h 31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65122" h="3110058">
                <a:moveTo>
                  <a:pt x="1376433" y="2257187"/>
                </a:moveTo>
                <a:lnTo>
                  <a:pt x="1145400" y="2354829"/>
                </a:lnTo>
                <a:lnTo>
                  <a:pt x="1036105" y="2389775"/>
                </a:lnTo>
                <a:lnTo>
                  <a:pt x="1040146" y="2406930"/>
                </a:lnTo>
                <a:cubicBezTo>
                  <a:pt x="1121535" y="2704580"/>
                  <a:pt x="1244707" y="2894301"/>
                  <a:pt x="1382560" y="2894301"/>
                </a:cubicBezTo>
                <a:cubicBezTo>
                  <a:pt x="1520414" y="2894301"/>
                  <a:pt x="1643585" y="2704580"/>
                  <a:pt x="1724974" y="2406930"/>
                </a:cubicBezTo>
                <a:lnTo>
                  <a:pt x="1726723" y="2399874"/>
                </a:lnTo>
                <a:lnTo>
                  <a:pt x="1605728" y="2358846"/>
                </a:lnTo>
                <a:close/>
                <a:moveTo>
                  <a:pt x="1795887" y="2033026"/>
                </a:moveTo>
                <a:lnTo>
                  <a:pt x="1694075" y="2094586"/>
                </a:lnTo>
                <a:lnTo>
                  <a:pt x="1578650" y="2155153"/>
                </a:lnTo>
                <a:lnTo>
                  <a:pt x="1618821" y="2173994"/>
                </a:lnTo>
                <a:lnTo>
                  <a:pt x="1763952" y="2229138"/>
                </a:lnTo>
                <a:lnTo>
                  <a:pt x="1791432" y="2076334"/>
                </a:lnTo>
                <a:close/>
                <a:moveTo>
                  <a:pt x="969005" y="2030800"/>
                </a:moveTo>
                <a:lnTo>
                  <a:pt x="973688" y="2076334"/>
                </a:lnTo>
                <a:lnTo>
                  <a:pt x="997942" y="2219324"/>
                </a:lnTo>
                <a:lnTo>
                  <a:pt x="1135534" y="2169774"/>
                </a:lnTo>
                <a:lnTo>
                  <a:pt x="1176026" y="2151638"/>
                </a:lnTo>
                <a:lnTo>
                  <a:pt x="1061678" y="2089068"/>
                </a:lnTo>
                <a:close/>
                <a:moveTo>
                  <a:pt x="2270995" y="1682607"/>
                </a:moveTo>
                <a:lnTo>
                  <a:pt x="2193789" y="1749541"/>
                </a:lnTo>
                <a:cubicBezTo>
                  <a:pt x="2157450" y="1779622"/>
                  <a:pt x="2119670" y="1809519"/>
                  <a:pt x="2080535" y="1839120"/>
                </a:cubicBezTo>
                <a:lnTo>
                  <a:pt x="1988274" y="1905861"/>
                </a:lnTo>
                <a:lnTo>
                  <a:pt x="1956628" y="2160317"/>
                </a:lnTo>
                <a:lnTo>
                  <a:pt x="1929983" y="2282840"/>
                </a:lnTo>
                <a:lnTo>
                  <a:pt x="2032699" y="2311732"/>
                </a:lnTo>
                <a:cubicBezTo>
                  <a:pt x="2281801" y="2367725"/>
                  <a:pt x="2467430" y="2349840"/>
                  <a:pt x="2530541" y="2244806"/>
                </a:cubicBezTo>
                <a:cubicBezTo>
                  <a:pt x="2601541" y="2126643"/>
                  <a:pt x="2502356" y="1923350"/>
                  <a:pt x="2289139" y="1700285"/>
                </a:cubicBezTo>
                <a:close/>
                <a:moveTo>
                  <a:pt x="491768" y="1666932"/>
                </a:moveTo>
                <a:lnTo>
                  <a:pt x="473585" y="1684439"/>
                </a:lnTo>
                <a:cubicBezTo>
                  <a:pt x="256508" y="1903749"/>
                  <a:pt x="153790" y="2105280"/>
                  <a:pt x="222717" y="2224664"/>
                </a:cubicBezTo>
                <a:cubicBezTo>
                  <a:pt x="283985" y="2330784"/>
                  <a:pt x="469273" y="2351906"/>
                  <a:pt x="719315" y="2300269"/>
                </a:cubicBezTo>
                <a:lnTo>
                  <a:pt x="831176" y="2270901"/>
                </a:lnTo>
                <a:lnTo>
                  <a:pt x="808495" y="2160317"/>
                </a:lnTo>
                <a:lnTo>
                  <a:pt x="776012" y="1899134"/>
                </a:lnTo>
                <a:lnTo>
                  <a:pt x="679735" y="1826895"/>
                </a:lnTo>
                <a:cubicBezTo>
                  <a:pt x="616990" y="1777691"/>
                  <a:pt x="557836" y="1727770"/>
                  <a:pt x="502637" y="1677612"/>
                </a:cubicBezTo>
                <a:close/>
                <a:moveTo>
                  <a:pt x="2001099" y="1443878"/>
                </a:moveTo>
                <a:lnTo>
                  <a:pt x="2005588" y="1555029"/>
                </a:lnTo>
                <a:lnTo>
                  <a:pt x="2000712" y="1675767"/>
                </a:lnTo>
                <a:lnTo>
                  <a:pt x="2038461" y="1648469"/>
                </a:lnTo>
                <a:cubicBezTo>
                  <a:pt x="2070345" y="1623579"/>
                  <a:pt x="2101053" y="1598643"/>
                  <a:pt x="2130505" y="1573751"/>
                </a:cubicBezTo>
                <a:lnTo>
                  <a:pt x="2143759" y="1562074"/>
                </a:lnTo>
                <a:lnTo>
                  <a:pt x="2039991" y="1473050"/>
                </a:lnTo>
                <a:close/>
                <a:moveTo>
                  <a:pt x="764411" y="1434288"/>
                </a:moveTo>
                <a:lnTo>
                  <a:pt x="726661" y="1461587"/>
                </a:lnTo>
                <a:cubicBezTo>
                  <a:pt x="694778" y="1486477"/>
                  <a:pt x="664070" y="1511412"/>
                  <a:pt x="634617" y="1536305"/>
                </a:cubicBezTo>
                <a:lnTo>
                  <a:pt x="621360" y="1547985"/>
                </a:lnTo>
                <a:lnTo>
                  <a:pt x="725129" y="1637009"/>
                </a:lnTo>
                <a:lnTo>
                  <a:pt x="764024" y="1666183"/>
                </a:lnTo>
                <a:lnTo>
                  <a:pt x="759534" y="1555029"/>
                </a:lnTo>
                <a:close/>
                <a:moveTo>
                  <a:pt x="1386966" y="1049980"/>
                </a:moveTo>
                <a:lnTo>
                  <a:pt x="1160689" y="1170734"/>
                </a:lnTo>
                <a:lnTo>
                  <a:pt x="947211" y="1303680"/>
                </a:lnTo>
                <a:lnTo>
                  <a:pt x="938816" y="1555028"/>
                </a:lnTo>
                <a:lnTo>
                  <a:pt x="947046" y="1801432"/>
                </a:lnTo>
                <a:lnTo>
                  <a:pt x="1154015" y="1935392"/>
                </a:lnTo>
                <a:lnTo>
                  <a:pt x="1378151" y="2060078"/>
                </a:lnTo>
                <a:lnTo>
                  <a:pt x="1604433" y="1939321"/>
                </a:lnTo>
                <a:lnTo>
                  <a:pt x="1817909" y="1806377"/>
                </a:lnTo>
                <a:lnTo>
                  <a:pt x="1826304" y="1555028"/>
                </a:lnTo>
                <a:lnTo>
                  <a:pt x="1818074" y="1308628"/>
                </a:lnTo>
                <a:lnTo>
                  <a:pt x="1611105" y="1174667"/>
                </a:lnTo>
                <a:close/>
                <a:moveTo>
                  <a:pt x="1767179" y="890733"/>
                </a:moveTo>
                <a:lnTo>
                  <a:pt x="1629589" y="940281"/>
                </a:lnTo>
                <a:lnTo>
                  <a:pt x="1589093" y="958419"/>
                </a:lnTo>
                <a:lnTo>
                  <a:pt x="1703444" y="1020991"/>
                </a:lnTo>
                <a:lnTo>
                  <a:pt x="1796116" y="1079257"/>
                </a:lnTo>
                <a:lnTo>
                  <a:pt x="1791432" y="1033723"/>
                </a:lnTo>
                <a:close/>
                <a:moveTo>
                  <a:pt x="1001168" y="880921"/>
                </a:moveTo>
                <a:lnTo>
                  <a:pt x="973688" y="1033723"/>
                </a:lnTo>
                <a:lnTo>
                  <a:pt x="969233" y="1077033"/>
                </a:lnTo>
                <a:lnTo>
                  <a:pt x="1071048" y="1015472"/>
                </a:lnTo>
                <a:lnTo>
                  <a:pt x="1186470" y="954907"/>
                </a:lnTo>
                <a:lnTo>
                  <a:pt x="1146299" y="936065"/>
                </a:lnTo>
                <a:close/>
                <a:moveTo>
                  <a:pt x="2296662" y="783036"/>
                </a:moveTo>
                <a:cubicBezTo>
                  <a:pt x="2224233" y="781291"/>
                  <a:pt x="2139574" y="790423"/>
                  <a:pt x="2045808" y="809787"/>
                </a:cubicBezTo>
                <a:lnTo>
                  <a:pt x="1933945" y="839155"/>
                </a:lnTo>
                <a:lnTo>
                  <a:pt x="1956628" y="949742"/>
                </a:lnTo>
                <a:lnTo>
                  <a:pt x="1989111" y="1210925"/>
                </a:lnTo>
                <a:lnTo>
                  <a:pt x="2085387" y="1283163"/>
                </a:lnTo>
                <a:cubicBezTo>
                  <a:pt x="2148132" y="1332368"/>
                  <a:pt x="2207286" y="1382289"/>
                  <a:pt x="2262485" y="1432446"/>
                </a:cubicBezTo>
                <a:lnTo>
                  <a:pt x="2273353" y="1443125"/>
                </a:lnTo>
                <a:lnTo>
                  <a:pt x="2291537" y="1425616"/>
                </a:lnTo>
                <a:cubicBezTo>
                  <a:pt x="2508615" y="1206306"/>
                  <a:pt x="2611333" y="1004776"/>
                  <a:pt x="2542406" y="885391"/>
                </a:cubicBezTo>
                <a:cubicBezTo>
                  <a:pt x="2504113" y="819067"/>
                  <a:pt x="2417375" y="785944"/>
                  <a:pt x="2296662" y="783036"/>
                </a:cubicBezTo>
                <a:close/>
                <a:moveTo>
                  <a:pt x="482072" y="767202"/>
                </a:moveTo>
                <a:cubicBezTo>
                  <a:pt x="361326" y="768003"/>
                  <a:pt x="274023" y="799606"/>
                  <a:pt x="234579" y="865253"/>
                </a:cubicBezTo>
                <a:cubicBezTo>
                  <a:pt x="163579" y="983417"/>
                  <a:pt x="262764" y="1186709"/>
                  <a:pt x="475981" y="1409774"/>
                </a:cubicBezTo>
                <a:lnTo>
                  <a:pt x="494126" y="1427453"/>
                </a:lnTo>
                <a:lnTo>
                  <a:pt x="571333" y="1360517"/>
                </a:lnTo>
                <a:cubicBezTo>
                  <a:pt x="607672" y="1330436"/>
                  <a:pt x="645452" y="1300540"/>
                  <a:pt x="684587" y="1270938"/>
                </a:cubicBezTo>
                <a:lnTo>
                  <a:pt x="776848" y="1204197"/>
                </a:lnTo>
                <a:lnTo>
                  <a:pt x="808495" y="949742"/>
                </a:lnTo>
                <a:lnTo>
                  <a:pt x="835139" y="827220"/>
                </a:lnTo>
                <a:lnTo>
                  <a:pt x="732420" y="798327"/>
                </a:lnTo>
                <a:cubicBezTo>
                  <a:pt x="639007" y="777329"/>
                  <a:pt x="554520" y="766721"/>
                  <a:pt x="482072" y="767202"/>
                </a:cubicBezTo>
                <a:close/>
                <a:moveTo>
                  <a:pt x="1382560" y="215755"/>
                </a:moveTo>
                <a:cubicBezTo>
                  <a:pt x="1244707" y="215755"/>
                  <a:pt x="1121535" y="405476"/>
                  <a:pt x="1040146" y="703126"/>
                </a:cubicBezTo>
                <a:lnTo>
                  <a:pt x="1038397" y="710184"/>
                </a:lnTo>
                <a:lnTo>
                  <a:pt x="1159394" y="751212"/>
                </a:lnTo>
                <a:lnTo>
                  <a:pt x="1388689" y="852872"/>
                </a:lnTo>
                <a:lnTo>
                  <a:pt x="1619722" y="755229"/>
                </a:lnTo>
                <a:lnTo>
                  <a:pt x="1729016" y="720284"/>
                </a:lnTo>
                <a:lnTo>
                  <a:pt x="1724974" y="703126"/>
                </a:lnTo>
                <a:cubicBezTo>
                  <a:pt x="1643585" y="405476"/>
                  <a:pt x="1520414" y="215755"/>
                  <a:pt x="1382560" y="215755"/>
                </a:cubicBezTo>
                <a:close/>
                <a:moveTo>
                  <a:pt x="1382561" y="0"/>
                </a:moveTo>
                <a:cubicBezTo>
                  <a:pt x="1576111" y="0"/>
                  <a:pt x="1749046" y="220285"/>
                  <a:pt x="1863319" y="565886"/>
                </a:cubicBezTo>
                <a:lnTo>
                  <a:pt x="1892754" y="669221"/>
                </a:lnTo>
                <a:lnTo>
                  <a:pt x="1998805" y="644109"/>
                </a:lnTo>
                <a:cubicBezTo>
                  <a:pt x="2355240" y="570272"/>
                  <a:pt x="2632481" y="609896"/>
                  <a:pt x="2729256" y="777515"/>
                </a:cubicBezTo>
                <a:cubicBezTo>
                  <a:pt x="2826030" y="945133"/>
                  <a:pt x="2721726" y="1205043"/>
                  <a:pt x="2479563" y="1476806"/>
                </a:cubicBezTo>
                <a:lnTo>
                  <a:pt x="2396868" y="1564493"/>
                </a:lnTo>
                <a:lnTo>
                  <a:pt x="2415853" y="1583149"/>
                </a:lnTo>
                <a:cubicBezTo>
                  <a:pt x="2697403" y="1884053"/>
                  <a:pt x="2823474" y="2176199"/>
                  <a:pt x="2715481" y="2355928"/>
                </a:cubicBezTo>
                <a:cubicBezTo>
                  <a:pt x="2615796" y="2521833"/>
                  <a:pt x="2337906" y="2556612"/>
                  <a:pt x="1982813" y="2476565"/>
                </a:cubicBezTo>
                <a:lnTo>
                  <a:pt x="1890625" y="2453030"/>
                </a:lnTo>
                <a:lnTo>
                  <a:pt x="1863319" y="2544172"/>
                </a:lnTo>
                <a:cubicBezTo>
                  <a:pt x="1749047" y="2889773"/>
                  <a:pt x="1576111" y="3110058"/>
                  <a:pt x="1382561" y="3110058"/>
                </a:cubicBezTo>
                <a:cubicBezTo>
                  <a:pt x="1189012" y="3110058"/>
                  <a:pt x="1016076" y="2889773"/>
                  <a:pt x="901803" y="2544172"/>
                </a:cubicBezTo>
                <a:lnTo>
                  <a:pt x="872368" y="2440837"/>
                </a:lnTo>
                <a:lnTo>
                  <a:pt x="766317" y="2465949"/>
                </a:lnTo>
                <a:cubicBezTo>
                  <a:pt x="409882" y="2539787"/>
                  <a:pt x="132641" y="2500163"/>
                  <a:pt x="35866" y="2332544"/>
                </a:cubicBezTo>
                <a:cubicBezTo>
                  <a:pt x="-60908" y="2164925"/>
                  <a:pt x="43396" y="1905015"/>
                  <a:pt x="285559" y="1633252"/>
                </a:cubicBezTo>
                <a:lnTo>
                  <a:pt x="368254" y="1545565"/>
                </a:lnTo>
                <a:lnTo>
                  <a:pt x="349269" y="1526910"/>
                </a:lnTo>
                <a:cubicBezTo>
                  <a:pt x="67719" y="1226005"/>
                  <a:pt x="-58351" y="933860"/>
                  <a:pt x="49641" y="754130"/>
                </a:cubicBezTo>
                <a:cubicBezTo>
                  <a:pt x="149326" y="588226"/>
                  <a:pt x="427216" y="553446"/>
                  <a:pt x="782309" y="633493"/>
                </a:cubicBezTo>
                <a:lnTo>
                  <a:pt x="874497" y="657029"/>
                </a:lnTo>
                <a:lnTo>
                  <a:pt x="901803" y="565886"/>
                </a:lnTo>
                <a:cubicBezTo>
                  <a:pt x="1016076" y="220285"/>
                  <a:pt x="1189012" y="0"/>
                  <a:pt x="1382561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8" name="Chart 21">
            <a:extLst>
              <a:ext uri="{FF2B5EF4-FFF2-40B4-BE49-F238E27FC236}">
                <a16:creationId xmlns:a16="http://schemas.microsoft.com/office/drawing/2014/main" id="{D03E93D4-F6A1-4B2A-AC2A-A046771C5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303968"/>
              </p:ext>
            </p:extLst>
          </p:nvPr>
        </p:nvGraphicFramePr>
        <p:xfrm>
          <a:off x="5316604" y="4629585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DAB7448-0F97-41F6-82E6-03CB11D94D6E}"/>
              </a:ext>
            </a:extLst>
          </p:cNvPr>
          <p:cNvSpPr/>
          <p:nvPr/>
        </p:nvSpPr>
        <p:spPr>
          <a:xfrm>
            <a:off x="3667331" y="220156"/>
            <a:ext cx="8302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Cores e backgrounds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5F208-4FF9-45B9-8E27-E2A19B4D45E8}"/>
              </a:ext>
            </a:extLst>
          </p:cNvPr>
          <p:cNvSpPr/>
          <p:nvPr/>
        </p:nvSpPr>
        <p:spPr>
          <a:xfrm>
            <a:off x="3380197" y="1143486"/>
            <a:ext cx="85446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783892AC-5727-4684-969B-F56AE01DAE74}"/>
              </a:ext>
            </a:extLst>
          </p:cNvPr>
          <p:cNvGrpSpPr/>
          <p:nvPr/>
        </p:nvGrpSpPr>
        <p:grpSpPr>
          <a:xfrm>
            <a:off x="3667331" y="1586986"/>
            <a:ext cx="1372123" cy="2335448"/>
            <a:chOff x="9220911" y="999659"/>
            <a:chExt cx="1020627" cy="1787627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1D5D941F-5DDF-426F-B2EF-F7253014EC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33757169"/>
                </p:ext>
              </p:extLst>
            </p:nvPr>
          </p:nvGraphicFramePr>
          <p:xfrm>
            <a:off x="9220911" y="999659"/>
            <a:ext cx="1020627" cy="17876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2" name="그룹 7">
              <a:extLst>
                <a:ext uri="{FF2B5EF4-FFF2-40B4-BE49-F238E27FC236}">
                  <a16:creationId xmlns:a16="http://schemas.microsoft.com/office/drawing/2014/main" id="{1778EC21-1C1A-471E-8C97-6ECDD0C4438C}"/>
                </a:ext>
              </a:extLst>
            </p:cNvPr>
            <p:cNvGrpSpPr/>
            <p:nvPr/>
          </p:nvGrpSpPr>
          <p:grpSpPr>
            <a:xfrm>
              <a:off x="9907507" y="1245923"/>
              <a:ext cx="181009" cy="1220916"/>
              <a:chOff x="9907507" y="1245923"/>
              <a:chExt cx="181009" cy="1220916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DAEB86B-B1F9-4FEE-A9B8-BDE71AA1C299}"/>
                  </a:ext>
                </a:extLst>
              </p:cNvPr>
              <p:cNvSpPr/>
              <p:nvPr/>
            </p:nvSpPr>
            <p:spPr>
              <a:xfrm rot="5400000">
                <a:off x="9909788" y="1243642"/>
                <a:ext cx="175438" cy="1800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84B73FB1-B5AB-4143-BC1B-BE1E87CB9FD9}"/>
                  </a:ext>
                </a:extLst>
              </p:cNvPr>
              <p:cNvSpPr/>
              <p:nvPr/>
            </p:nvSpPr>
            <p:spPr>
              <a:xfrm rot="5400000">
                <a:off x="9909788" y="1665344"/>
                <a:ext cx="175438" cy="180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005E6A41-7519-4F72-98F9-A20148EE7E13}"/>
                  </a:ext>
                </a:extLst>
              </p:cNvPr>
              <p:cNvSpPr/>
              <p:nvPr/>
            </p:nvSpPr>
            <p:spPr>
              <a:xfrm rot="5400000">
                <a:off x="9910797" y="2289120"/>
                <a:ext cx="175438" cy="18000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E9D9B2-0E67-4484-9909-56AAEF01077B}"/>
              </a:ext>
            </a:extLst>
          </p:cNvPr>
          <p:cNvSpPr txBox="1"/>
          <p:nvPr/>
        </p:nvSpPr>
        <p:spPr>
          <a:xfrm>
            <a:off x="4903310" y="2343419"/>
            <a:ext cx="187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preto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4B588-06AC-4375-99BE-5EB0917E5F51}"/>
              </a:ext>
            </a:extLst>
          </p:cNvPr>
          <p:cNvSpPr txBox="1"/>
          <p:nvPr/>
        </p:nvSpPr>
        <p:spPr>
          <a:xfrm>
            <a:off x="4881296" y="1888586"/>
            <a:ext cx="187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branco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60CB93A-C070-4D26-95D3-8D75E7E5C3AF}"/>
              </a:ext>
            </a:extLst>
          </p:cNvPr>
          <p:cNvSpPr/>
          <p:nvPr/>
        </p:nvSpPr>
        <p:spPr>
          <a:xfrm rot="20329094">
            <a:off x="2301517" y="4814125"/>
            <a:ext cx="1313719" cy="1889023"/>
          </a:xfrm>
          <a:custGeom>
            <a:avLst/>
            <a:gdLst>
              <a:gd name="connsiteX0" fmla="*/ 695461 w 1313719"/>
              <a:gd name="connsiteY0" fmla="*/ 52104 h 1889023"/>
              <a:gd name="connsiteX1" fmla="*/ 756028 w 1313719"/>
              <a:gd name="connsiteY1" fmla="*/ 143479 h 1889023"/>
              <a:gd name="connsiteX2" fmla="*/ 756028 w 1313719"/>
              <a:gd name="connsiteY2" fmla="*/ 581374 h 1889023"/>
              <a:gd name="connsiteX3" fmla="*/ 656860 w 1313719"/>
              <a:gd name="connsiteY3" fmla="*/ 680542 h 1889023"/>
              <a:gd name="connsiteX4" fmla="*/ 557693 w 1313719"/>
              <a:gd name="connsiteY4" fmla="*/ 581374 h 1889023"/>
              <a:gd name="connsiteX5" fmla="*/ 557693 w 1313719"/>
              <a:gd name="connsiteY5" fmla="*/ 143479 h 1889023"/>
              <a:gd name="connsiteX6" fmla="*/ 656861 w 1313719"/>
              <a:gd name="connsiteY6" fmla="*/ 44311 h 1889023"/>
              <a:gd name="connsiteX7" fmla="*/ 695461 w 1313719"/>
              <a:gd name="connsiteY7" fmla="*/ 52104 h 1889023"/>
              <a:gd name="connsiteX8" fmla="*/ 914790 w 1313719"/>
              <a:gd name="connsiteY8" fmla="*/ 24077 h 1889023"/>
              <a:gd name="connsiteX9" fmla="*/ 1313719 w 1313719"/>
              <a:gd name="connsiteY9" fmla="*/ 574253 h 1889023"/>
              <a:gd name="connsiteX10" fmla="*/ 1313719 w 1313719"/>
              <a:gd name="connsiteY10" fmla="*/ 934013 h 1889023"/>
              <a:gd name="connsiteX11" fmla="*/ 943645 w 1313719"/>
              <a:gd name="connsiteY11" fmla="*/ 1889023 h 1889023"/>
              <a:gd name="connsiteX12" fmla="*/ 903 w 1313719"/>
              <a:gd name="connsiteY12" fmla="*/ 1523703 h 1889023"/>
              <a:gd name="connsiteX13" fmla="*/ 2 w 1313719"/>
              <a:gd name="connsiteY13" fmla="*/ 1514763 h 1889023"/>
              <a:gd name="connsiteX14" fmla="*/ 2 w 1313719"/>
              <a:gd name="connsiteY14" fmla="*/ 946345 h 1889023"/>
              <a:gd name="connsiteX15" fmla="*/ 0 w 1313719"/>
              <a:gd name="connsiteY15" fmla="*/ 946345 h 1889023"/>
              <a:gd name="connsiteX16" fmla="*/ 0 w 1313719"/>
              <a:gd name="connsiteY16" fmla="*/ 574253 h 1889023"/>
              <a:gd name="connsiteX17" fmla="*/ 507032 w 1313719"/>
              <a:gd name="connsiteY17" fmla="*/ 0 h 1889023"/>
              <a:gd name="connsiteX18" fmla="*/ 507032 w 1313719"/>
              <a:gd name="connsiteY18" fmla="*/ 758051 h 1889023"/>
              <a:gd name="connsiteX19" fmla="*/ 601651 w 1313719"/>
              <a:gd name="connsiteY19" fmla="*/ 882932 h 1889023"/>
              <a:gd name="connsiteX20" fmla="*/ 601651 w 1313719"/>
              <a:gd name="connsiteY20" fmla="*/ 1148096 h 1889023"/>
              <a:gd name="connsiteX21" fmla="*/ 659159 w 1313719"/>
              <a:gd name="connsiteY21" fmla="*/ 1205606 h 1889023"/>
              <a:gd name="connsiteX22" fmla="*/ 716669 w 1313719"/>
              <a:gd name="connsiteY22" fmla="*/ 1148096 h 1889023"/>
              <a:gd name="connsiteX23" fmla="*/ 716669 w 1313719"/>
              <a:gd name="connsiteY23" fmla="*/ 883114 h 1889023"/>
              <a:gd name="connsiteX24" fmla="*/ 811872 w 1313719"/>
              <a:gd name="connsiteY24" fmla="*/ 758051 h 1889023"/>
              <a:gd name="connsiteX25" fmla="*/ 811873 w 1313719"/>
              <a:gd name="connsiteY25" fmla="*/ 791 h 1889023"/>
              <a:gd name="connsiteX26" fmla="*/ 914790 w 1313719"/>
              <a:gd name="connsiteY26" fmla="*/ 24077 h 18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13719" h="1889023">
                <a:moveTo>
                  <a:pt x="695461" y="52104"/>
                </a:moveTo>
                <a:cubicBezTo>
                  <a:pt x="731054" y="67158"/>
                  <a:pt x="756028" y="102402"/>
                  <a:pt x="756028" y="143479"/>
                </a:cubicBezTo>
                <a:lnTo>
                  <a:pt x="756028" y="581374"/>
                </a:lnTo>
                <a:cubicBezTo>
                  <a:pt x="756028" y="636143"/>
                  <a:pt x="711629" y="680542"/>
                  <a:pt x="656860" y="680542"/>
                </a:cubicBezTo>
                <a:cubicBezTo>
                  <a:pt x="602092" y="680542"/>
                  <a:pt x="557693" y="636143"/>
                  <a:pt x="557693" y="581374"/>
                </a:cubicBezTo>
                <a:lnTo>
                  <a:pt x="557693" y="143479"/>
                </a:lnTo>
                <a:cubicBezTo>
                  <a:pt x="557693" y="88710"/>
                  <a:pt x="602091" y="44311"/>
                  <a:pt x="656861" y="44311"/>
                </a:cubicBezTo>
                <a:cubicBezTo>
                  <a:pt x="670553" y="44311"/>
                  <a:pt x="683597" y="47086"/>
                  <a:pt x="695461" y="52104"/>
                </a:cubicBezTo>
                <a:close/>
                <a:moveTo>
                  <a:pt x="914790" y="24077"/>
                </a:moveTo>
                <a:cubicBezTo>
                  <a:pt x="1146436" y="99467"/>
                  <a:pt x="1313719" y="317325"/>
                  <a:pt x="1313719" y="574253"/>
                </a:cubicBezTo>
                <a:lnTo>
                  <a:pt x="1313719" y="934013"/>
                </a:lnTo>
                <a:lnTo>
                  <a:pt x="943645" y="1889023"/>
                </a:lnTo>
                <a:lnTo>
                  <a:pt x="903" y="1523703"/>
                </a:lnTo>
                <a:lnTo>
                  <a:pt x="2" y="1514763"/>
                </a:lnTo>
                <a:lnTo>
                  <a:pt x="2" y="946345"/>
                </a:lnTo>
                <a:lnTo>
                  <a:pt x="0" y="946345"/>
                </a:lnTo>
                <a:lnTo>
                  <a:pt x="0" y="574253"/>
                </a:lnTo>
                <a:cubicBezTo>
                  <a:pt x="0" y="278824"/>
                  <a:pt x="221172" y="35057"/>
                  <a:pt x="507032" y="0"/>
                </a:cubicBezTo>
                <a:lnTo>
                  <a:pt x="507032" y="758051"/>
                </a:lnTo>
                <a:cubicBezTo>
                  <a:pt x="507032" y="817622"/>
                  <a:pt x="546943" y="867870"/>
                  <a:pt x="601651" y="882932"/>
                </a:cubicBezTo>
                <a:lnTo>
                  <a:pt x="601651" y="1148096"/>
                </a:lnTo>
                <a:cubicBezTo>
                  <a:pt x="601651" y="1179857"/>
                  <a:pt x="627398" y="1205606"/>
                  <a:pt x="659159" y="1205606"/>
                </a:cubicBezTo>
                <a:cubicBezTo>
                  <a:pt x="690922" y="1205605"/>
                  <a:pt x="716669" y="1179857"/>
                  <a:pt x="716669" y="1148096"/>
                </a:cubicBezTo>
                <a:lnTo>
                  <a:pt x="716669" y="883114"/>
                </a:lnTo>
                <a:cubicBezTo>
                  <a:pt x="771673" y="868232"/>
                  <a:pt x="811873" y="817836"/>
                  <a:pt x="811872" y="758051"/>
                </a:cubicBezTo>
                <a:lnTo>
                  <a:pt x="811873" y="791"/>
                </a:lnTo>
                <a:cubicBezTo>
                  <a:pt x="847292" y="5445"/>
                  <a:pt x="881698" y="13307"/>
                  <a:pt x="914790" y="2407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51619F83-1023-6AD8-168A-D1B4DC123832}"/>
              </a:ext>
            </a:extLst>
          </p:cNvPr>
          <p:cNvSpPr txBox="1"/>
          <p:nvPr/>
        </p:nvSpPr>
        <p:spPr>
          <a:xfrm>
            <a:off x="4895972" y="3250685"/>
            <a:ext cx="187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Amarelo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preenchimentos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161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CRUZ JULIO, Vitor (UNIVERSITY COLLEGE LONDON HOSPITALS NHS FOUNDATION TRUST)</cp:lastModifiedBy>
  <cp:revision>74</cp:revision>
  <dcterms:created xsi:type="dcterms:W3CDTF">2020-01-20T05:08:25Z</dcterms:created>
  <dcterms:modified xsi:type="dcterms:W3CDTF">2023-02-17T16:12:24Z</dcterms:modified>
</cp:coreProperties>
</file>