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972" autoAdjust="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CDF7-2A69-4AAD-9499-9C099C62A358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D91F-1310-4C99-9277-F90EE963F8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42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CDF7-2A69-4AAD-9499-9C099C62A358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D91F-1310-4C99-9277-F90EE963F8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83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CDF7-2A69-4AAD-9499-9C099C62A358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D91F-1310-4C99-9277-F90EE963F8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91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CDF7-2A69-4AAD-9499-9C099C62A358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D91F-1310-4C99-9277-F90EE963F8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61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CDF7-2A69-4AAD-9499-9C099C62A358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D91F-1310-4C99-9277-F90EE963F8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2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CDF7-2A69-4AAD-9499-9C099C62A358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D91F-1310-4C99-9277-F90EE963F8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35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CDF7-2A69-4AAD-9499-9C099C62A358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D91F-1310-4C99-9277-F90EE963F8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7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CDF7-2A69-4AAD-9499-9C099C62A358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D91F-1310-4C99-9277-F90EE963F8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89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CDF7-2A69-4AAD-9499-9C099C62A358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D91F-1310-4C99-9277-F90EE963F8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2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CDF7-2A69-4AAD-9499-9C099C62A358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D91F-1310-4C99-9277-F90EE963F8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87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CDF7-2A69-4AAD-9499-9C099C62A358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D91F-1310-4C99-9277-F90EE963F8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06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9CDF7-2A69-4AAD-9499-9C099C62A358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6D91F-1310-4C99-9277-F90EE963F8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22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98" y="581763"/>
            <a:ext cx="11512102" cy="630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08" y="353734"/>
            <a:ext cx="9603417" cy="578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6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93" y="167734"/>
            <a:ext cx="9158757" cy="516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3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50" y="70478"/>
            <a:ext cx="8864488" cy="539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42" y="251765"/>
            <a:ext cx="10106158" cy="621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6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83" y="204850"/>
            <a:ext cx="9413429" cy="596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8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67" y="203217"/>
            <a:ext cx="9580123" cy="606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0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089" y="1138237"/>
            <a:ext cx="7743574" cy="522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11" y="610337"/>
            <a:ext cx="9801526" cy="6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9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4" y="431307"/>
            <a:ext cx="9043451" cy="625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1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61" y="273340"/>
            <a:ext cx="10902803" cy="629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2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36" y="349809"/>
            <a:ext cx="11718163" cy="642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9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71810"/>
            <a:ext cx="9813701" cy="613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4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4042"/>
            <a:ext cx="10869769" cy="622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34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77" y="610337"/>
            <a:ext cx="9337182" cy="608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3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82378"/>
            <a:ext cx="12019005" cy="442183"/>
          </a:xfr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Divisão dos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grupos – Turma 11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675503"/>
            <a:ext cx="5791200" cy="331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784" y="661689"/>
            <a:ext cx="5791200" cy="295465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B0F0"/>
                </a:solidFill>
              </a:rPr>
              <a:t>GRUPO A</a:t>
            </a:r>
          </a:p>
          <a:p>
            <a:endParaRPr lang="pt-BR" sz="1200" dirty="0" smtClean="0"/>
          </a:p>
          <a:p>
            <a:r>
              <a:rPr lang="pt-BR" sz="1200" dirty="0" smtClean="0"/>
              <a:t>- </a:t>
            </a:r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 smtClean="0"/>
          </a:p>
          <a:p>
            <a:pPr marL="285750" indent="-285750">
              <a:buFontTx/>
              <a:buChar char="-"/>
            </a:pPr>
            <a:endParaRPr lang="pt-BR" sz="1200" dirty="0" smtClean="0"/>
          </a:p>
          <a:p>
            <a:pPr marL="285750" indent="-285750">
              <a:buFontTx/>
              <a:buChar char="-"/>
            </a:pPr>
            <a:endParaRPr lang="pt-BR" sz="1200" dirty="0" smtClean="0"/>
          </a:p>
          <a:p>
            <a:pPr marL="285750" indent="-285750">
              <a:buFontTx/>
              <a:buChar char="-"/>
            </a:pPr>
            <a:endParaRPr lang="pt-BR" sz="1200" dirty="0" smtClean="0"/>
          </a:p>
          <a:p>
            <a:pPr marL="285750" indent="-285750">
              <a:buFontTx/>
              <a:buChar char="-"/>
            </a:pPr>
            <a:endParaRPr lang="pt-BR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083642" y="664833"/>
            <a:ext cx="5791200" cy="2862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GRUPO B</a:t>
            </a:r>
          </a:p>
          <a:p>
            <a:r>
              <a:rPr lang="pt-BR" dirty="0" smtClean="0"/>
              <a:t>.  </a:t>
            </a:r>
            <a:endParaRPr lang="pt-BR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</p:txBody>
      </p:sp>
      <p:sp>
        <p:nvSpPr>
          <p:cNvPr id="8" name="CaixaDeTexto 7"/>
          <p:cNvSpPr txBox="1"/>
          <p:nvPr/>
        </p:nvSpPr>
        <p:spPr>
          <a:xfrm>
            <a:off x="61784" y="3816262"/>
            <a:ext cx="5791200" cy="290848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</a:rPr>
              <a:t>GRUPO C</a:t>
            </a:r>
          </a:p>
          <a:p>
            <a:r>
              <a:rPr lang="pt-BR" sz="1500" dirty="0" smtClean="0"/>
              <a:t>. </a:t>
            </a:r>
            <a:endParaRPr lang="pt-BR" sz="1500" dirty="0" smtClean="0"/>
          </a:p>
          <a:p>
            <a:endParaRPr lang="pt-BR" sz="1500" dirty="0"/>
          </a:p>
          <a:p>
            <a:endParaRPr lang="pt-BR" sz="1500" dirty="0" smtClean="0"/>
          </a:p>
          <a:p>
            <a:endParaRPr lang="pt-BR" sz="1500" dirty="0"/>
          </a:p>
          <a:p>
            <a:endParaRPr lang="pt-BR" sz="1500" dirty="0" smtClean="0"/>
          </a:p>
          <a:p>
            <a:endParaRPr lang="pt-BR" sz="1500" dirty="0"/>
          </a:p>
          <a:p>
            <a:endParaRPr lang="pt-BR" sz="1500" dirty="0" smtClean="0"/>
          </a:p>
          <a:p>
            <a:endParaRPr lang="pt-BR" sz="1500" dirty="0"/>
          </a:p>
          <a:p>
            <a:endParaRPr lang="pt-BR" sz="1500" dirty="0" smtClean="0"/>
          </a:p>
          <a:p>
            <a:endParaRPr lang="pt-BR" sz="1500" dirty="0"/>
          </a:p>
          <a:p>
            <a:endParaRPr lang="pt-BR" sz="1500" dirty="0" smtClean="0"/>
          </a:p>
        </p:txBody>
      </p:sp>
      <p:sp>
        <p:nvSpPr>
          <p:cNvPr id="10" name="CaixaDeTexto 9"/>
          <p:cNvSpPr txBox="1"/>
          <p:nvPr/>
        </p:nvSpPr>
        <p:spPr>
          <a:xfrm>
            <a:off x="6083642" y="3824500"/>
            <a:ext cx="5791200" cy="29546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C000"/>
                </a:solidFill>
              </a:rPr>
              <a:t>GRUPO D</a:t>
            </a:r>
          </a:p>
          <a:p>
            <a:r>
              <a:rPr lang="pt-BR" sz="1200" dirty="0" smtClean="0"/>
              <a:t>. </a:t>
            </a:r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 smtClean="0"/>
          </a:p>
        </p:txBody>
      </p:sp>
      <p:sp>
        <p:nvSpPr>
          <p:cNvPr id="3" name="CaixaDeTexto 2"/>
          <p:cNvSpPr txBox="1"/>
          <p:nvPr/>
        </p:nvSpPr>
        <p:spPr>
          <a:xfrm>
            <a:off x="3278736" y="1570247"/>
            <a:ext cx="2273182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TEMA: Formas </a:t>
            </a:r>
            <a:r>
              <a:rPr lang="pt-BR" b="1" dirty="0"/>
              <a:t>de </a:t>
            </a:r>
            <a:r>
              <a:rPr lang="pt-BR" b="1" dirty="0" err="1"/>
              <a:t>particionamento</a:t>
            </a:r>
            <a:r>
              <a:rPr lang="pt-BR" b="1" dirty="0"/>
              <a:t> de unidades de </a:t>
            </a:r>
            <a:r>
              <a:rPr lang="pt-BR" b="1" dirty="0" smtClean="0"/>
              <a:t>armazenamento</a:t>
            </a:r>
          </a:p>
          <a:p>
            <a:pPr algn="ctr"/>
            <a:r>
              <a:rPr lang="pt-BR" b="1" dirty="0" smtClean="0"/>
              <a:t>25/09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9123404" y="1506499"/>
            <a:ext cx="2273182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TEMA: Desafios </a:t>
            </a:r>
            <a:r>
              <a:rPr lang="pt-BR" b="1" dirty="0"/>
              <a:t>da computação quântica para </a:t>
            </a:r>
            <a:r>
              <a:rPr lang="pt-BR" b="1" dirty="0" smtClean="0"/>
              <a:t>Hardware</a:t>
            </a:r>
          </a:p>
          <a:p>
            <a:pPr algn="ctr"/>
            <a:r>
              <a:rPr lang="pt-BR" b="1" dirty="0" smtClean="0"/>
              <a:t>25/09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221590" y="4655496"/>
            <a:ext cx="2273182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TEMA: </a:t>
            </a:r>
            <a:r>
              <a:rPr lang="pt-BR" b="1" dirty="0"/>
              <a:t>Aplicações da nanotecnologia para performance </a:t>
            </a:r>
            <a:r>
              <a:rPr lang="pt-BR" b="1" dirty="0" smtClean="0"/>
              <a:t>computacional</a:t>
            </a:r>
          </a:p>
          <a:p>
            <a:pPr algn="ctr"/>
            <a:r>
              <a:rPr lang="pt-BR" b="1" dirty="0" smtClean="0"/>
              <a:t>02/10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9123404" y="4796749"/>
            <a:ext cx="2273182" cy="120032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TEMA: </a:t>
            </a:r>
            <a:r>
              <a:rPr lang="pt-BR" b="1" dirty="0"/>
              <a:t>Evolução da </a:t>
            </a:r>
            <a:r>
              <a:rPr lang="pt-BR" b="1" dirty="0" err="1"/>
              <a:t>Arq.Comp</a:t>
            </a:r>
            <a:r>
              <a:rPr lang="pt-BR" b="1" dirty="0"/>
              <a:t> perante a </a:t>
            </a:r>
            <a:r>
              <a:rPr lang="pt-BR" b="1" dirty="0" smtClean="0"/>
              <a:t>IoT</a:t>
            </a:r>
          </a:p>
          <a:p>
            <a:pPr algn="ctr"/>
            <a:r>
              <a:rPr lang="pt-BR" b="1" dirty="0" smtClean="0"/>
              <a:t>02/10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526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82378"/>
            <a:ext cx="12019005" cy="442183"/>
          </a:xfr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Divisão dos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grupos – Turma 12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0" y="675503"/>
            <a:ext cx="5791200" cy="331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784" y="661689"/>
            <a:ext cx="5791200" cy="295465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B0F0"/>
                </a:solidFill>
              </a:rPr>
              <a:t>GRUPO A</a:t>
            </a:r>
          </a:p>
          <a:p>
            <a:endParaRPr lang="pt-BR" sz="1200" dirty="0" smtClean="0"/>
          </a:p>
          <a:p>
            <a:r>
              <a:rPr lang="pt-BR" sz="1200" dirty="0" smtClean="0"/>
              <a:t>- </a:t>
            </a:r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 smtClean="0"/>
          </a:p>
          <a:p>
            <a:pPr marL="285750" indent="-285750">
              <a:buFontTx/>
              <a:buChar char="-"/>
            </a:pPr>
            <a:endParaRPr lang="pt-BR" sz="1200" dirty="0" smtClean="0"/>
          </a:p>
          <a:p>
            <a:pPr marL="285750" indent="-285750">
              <a:buFontTx/>
              <a:buChar char="-"/>
            </a:pPr>
            <a:endParaRPr lang="pt-BR" sz="1200" dirty="0" smtClean="0"/>
          </a:p>
          <a:p>
            <a:pPr marL="285750" indent="-285750">
              <a:buFontTx/>
              <a:buChar char="-"/>
            </a:pPr>
            <a:endParaRPr lang="pt-BR" sz="1200" dirty="0" smtClean="0"/>
          </a:p>
          <a:p>
            <a:pPr marL="285750" indent="-285750">
              <a:buFontTx/>
              <a:buChar char="-"/>
            </a:pPr>
            <a:endParaRPr lang="pt-BR" sz="1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083642" y="664833"/>
            <a:ext cx="5791200" cy="2862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GRUPO B</a:t>
            </a:r>
          </a:p>
          <a:p>
            <a:r>
              <a:rPr lang="pt-BR" dirty="0" smtClean="0"/>
              <a:t>.  </a:t>
            </a:r>
            <a:endParaRPr lang="pt-BR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</p:txBody>
      </p:sp>
      <p:sp>
        <p:nvSpPr>
          <p:cNvPr id="8" name="CaixaDeTexto 7"/>
          <p:cNvSpPr txBox="1"/>
          <p:nvPr/>
        </p:nvSpPr>
        <p:spPr>
          <a:xfrm>
            <a:off x="61784" y="3816262"/>
            <a:ext cx="5791200" cy="290848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</a:rPr>
              <a:t>GRUPO C</a:t>
            </a:r>
          </a:p>
          <a:p>
            <a:r>
              <a:rPr lang="pt-BR" sz="1500" dirty="0" smtClean="0"/>
              <a:t>. </a:t>
            </a:r>
            <a:endParaRPr lang="pt-BR" sz="1500" dirty="0" smtClean="0"/>
          </a:p>
          <a:p>
            <a:endParaRPr lang="pt-BR" sz="1500" dirty="0"/>
          </a:p>
          <a:p>
            <a:endParaRPr lang="pt-BR" sz="1500" dirty="0" smtClean="0"/>
          </a:p>
          <a:p>
            <a:endParaRPr lang="pt-BR" sz="1500" dirty="0"/>
          </a:p>
          <a:p>
            <a:endParaRPr lang="pt-BR" sz="1500" dirty="0" smtClean="0"/>
          </a:p>
          <a:p>
            <a:endParaRPr lang="pt-BR" sz="1500" dirty="0"/>
          </a:p>
          <a:p>
            <a:endParaRPr lang="pt-BR" sz="1500" dirty="0" smtClean="0"/>
          </a:p>
          <a:p>
            <a:endParaRPr lang="pt-BR" sz="1500" dirty="0"/>
          </a:p>
          <a:p>
            <a:endParaRPr lang="pt-BR" sz="1500" dirty="0" smtClean="0"/>
          </a:p>
          <a:p>
            <a:endParaRPr lang="pt-BR" sz="1500" dirty="0"/>
          </a:p>
          <a:p>
            <a:endParaRPr lang="pt-BR" sz="1500" dirty="0" smtClean="0"/>
          </a:p>
        </p:txBody>
      </p:sp>
      <p:sp>
        <p:nvSpPr>
          <p:cNvPr id="10" name="CaixaDeTexto 9"/>
          <p:cNvSpPr txBox="1"/>
          <p:nvPr/>
        </p:nvSpPr>
        <p:spPr>
          <a:xfrm>
            <a:off x="6083642" y="3824500"/>
            <a:ext cx="5791200" cy="29546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C000"/>
                </a:solidFill>
              </a:rPr>
              <a:t>GRUPO D</a:t>
            </a:r>
          </a:p>
          <a:p>
            <a:r>
              <a:rPr lang="pt-BR" sz="1200" dirty="0" smtClean="0"/>
              <a:t>. </a:t>
            </a:r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 smtClean="0"/>
          </a:p>
        </p:txBody>
      </p:sp>
      <p:sp>
        <p:nvSpPr>
          <p:cNvPr id="3" name="CaixaDeTexto 2"/>
          <p:cNvSpPr txBox="1"/>
          <p:nvPr/>
        </p:nvSpPr>
        <p:spPr>
          <a:xfrm>
            <a:off x="3278736" y="1570247"/>
            <a:ext cx="2273182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TEMA: Formas </a:t>
            </a:r>
            <a:r>
              <a:rPr lang="pt-BR" b="1" dirty="0"/>
              <a:t>de </a:t>
            </a:r>
            <a:r>
              <a:rPr lang="pt-BR" b="1" dirty="0" err="1"/>
              <a:t>particionamento</a:t>
            </a:r>
            <a:r>
              <a:rPr lang="pt-BR" b="1" dirty="0"/>
              <a:t> de unidades de </a:t>
            </a:r>
            <a:r>
              <a:rPr lang="pt-BR" b="1" dirty="0" smtClean="0"/>
              <a:t>armazenamento</a:t>
            </a:r>
          </a:p>
          <a:p>
            <a:pPr algn="ctr"/>
            <a:r>
              <a:rPr lang="pt-BR" b="1" dirty="0" smtClean="0"/>
              <a:t>25/09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9123404" y="1506499"/>
            <a:ext cx="2273182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TEMA: Desafios </a:t>
            </a:r>
            <a:r>
              <a:rPr lang="pt-BR" b="1" dirty="0"/>
              <a:t>da computação quântica para </a:t>
            </a:r>
            <a:r>
              <a:rPr lang="pt-BR" b="1" dirty="0" smtClean="0"/>
              <a:t>Hardware</a:t>
            </a:r>
          </a:p>
          <a:p>
            <a:pPr algn="ctr"/>
            <a:r>
              <a:rPr lang="pt-BR" b="1" dirty="0" smtClean="0"/>
              <a:t>25/09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221590" y="4655496"/>
            <a:ext cx="2273182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TEMA: </a:t>
            </a:r>
            <a:r>
              <a:rPr lang="pt-BR" b="1" dirty="0"/>
              <a:t>Aplicações da nanotecnologia para performance </a:t>
            </a:r>
            <a:r>
              <a:rPr lang="pt-BR" b="1" dirty="0" smtClean="0"/>
              <a:t>computacional</a:t>
            </a:r>
          </a:p>
          <a:p>
            <a:pPr algn="ctr"/>
            <a:r>
              <a:rPr lang="pt-BR" b="1" dirty="0" smtClean="0"/>
              <a:t>02/10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9123404" y="4796749"/>
            <a:ext cx="2273182" cy="120032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TEMA: </a:t>
            </a:r>
            <a:r>
              <a:rPr lang="pt-BR" b="1" dirty="0"/>
              <a:t>Evolução da </a:t>
            </a:r>
            <a:r>
              <a:rPr lang="pt-BR" b="1" dirty="0" err="1"/>
              <a:t>Arq.Comp</a:t>
            </a:r>
            <a:r>
              <a:rPr lang="pt-BR" b="1" dirty="0"/>
              <a:t> perante a </a:t>
            </a:r>
            <a:r>
              <a:rPr lang="pt-BR" b="1" dirty="0" smtClean="0"/>
              <a:t>IoT</a:t>
            </a:r>
          </a:p>
          <a:p>
            <a:pPr algn="ctr"/>
            <a:r>
              <a:rPr lang="pt-BR" b="1" dirty="0" smtClean="0"/>
              <a:t>02/10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85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62" y="752476"/>
            <a:ext cx="10185985" cy="549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1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658" y="579549"/>
            <a:ext cx="8602771" cy="584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5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66" y="420524"/>
            <a:ext cx="9071959" cy="478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2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0" y="331097"/>
            <a:ext cx="9144000" cy="623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4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75" y="212887"/>
            <a:ext cx="8678013" cy="651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7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14" y="294401"/>
            <a:ext cx="9195516" cy="63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9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56" y="337265"/>
            <a:ext cx="9080611" cy="538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3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110</Words>
  <Application>Microsoft Office PowerPoint</Application>
  <PresentationFormat>Widescreen</PresentationFormat>
  <Paragraphs>114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Divisão dos grupos – Turma 11</vt:lpstr>
      <vt:lpstr>Divisão dos grupos – Turma 12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Mário Peixoto</dc:creator>
  <cp:lastModifiedBy>Samsung</cp:lastModifiedBy>
  <cp:revision>14</cp:revision>
  <dcterms:created xsi:type="dcterms:W3CDTF">2018-01-28T00:37:51Z</dcterms:created>
  <dcterms:modified xsi:type="dcterms:W3CDTF">2023-08-07T20:57:27Z</dcterms:modified>
</cp:coreProperties>
</file>