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5"/>
  </p:notesMasterIdLst>
  <p:sldIdLst>
    <p:sldId id="256" r:id="rId3"/>
    <p:sldId id="340" r:id="rId4"/>
    <p:sldId id="343" r:id="rId5"/>
    <p:sldId id="341" r:id="rId6"/>
    <p:sldId id="342" r:id="rId7"/>
    <p:sldId id="344" r:id="rId8"/>
    <p:sldId id="361" r:id="rId9"/>
    <p:sldId id="346" r:id="rId10"/>
    <p:sldId id="347" r:id="rId11"/>
    <p:sldId id="348" r:id="rId12"/>
    <p:sldId id="349" r:id="rId13"/>
    <p:sldId id="357" r:id="rId14"/>
    <p:sldId id="358" r:id="rId15"/>
    <p:sldId id="359" r:id="rId16"/>
    <p:sldId id="360" r:id="rId17"/>
    <p:sldId id="350" r:id="rId18"/>
    <p:sldId id="351" r:id="rId19"/>
    <p:sldId id="352" r:id="rId20"/>
    <p:sldId id="353" r:id="rId21"/>
    <p:sldId id="354" r:id="rId22"/>
    <p:sldId id="355" r:id="rId23"/>
    <p:sldId id="356" r:id="rId24"/>
  </p:sldIdLst>
  <p:sldSz cx="9144000" cy="6858000" type="screen4x3"/>
  <p:notesSz cx="6854825" cy="9082088"/>
  <p:defaultTextStyle>
    <a:defPPr>
      <a:defRPr lang="en-GB"/>
    </a:defPPr>
    <a:lvl1pPr algn="ctr" defTabSz="449263" rtl="0" eaLnBrk="0" fontAlgn="base" hangingPunct="0">
      <a:lnSpc>
        <a:spcPct val="9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ctr" defTabSz="449263" rtl="0" eaLnBrk="0" fontAlgn="base" hangingPunct="0">
      <a:lnSpc>
        <a:spcPct val="9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ctr" defTabSz="449263" rtl="0" eaLnBrk="0" fontAlgn="base" hangingPunct="0">
      <a:lnSpc>
        <a:spcPct val="9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ctr" defTabSz="449263" rtl="0" eaLnBrk="0" fontAlgn="base" hangingPunct="0">
      <a:lnSpc>
        <a:spcPct val="9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ctr" defTabSz="449263" rtl="0" eaLnBrk="0" fontAlgn="base" hangingPunct="0">
      <a:lnSpc>
        <a:spcPct val="9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4825" cy="90820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4825" cy="90820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4825" cy="90820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4825" cy="90820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54825" cy="90820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854825" cy="90820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111875" y="8410575"/>
            <a:ext cx="439738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55563" y="8585200"/>
            <a:ext cx="2562225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600" tIns="48960" rIns="93600" bIns="4896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en-US" altLang="pt-BR" sz="800" b="1"/>
              <a:t>© 2001, Cisco Systems, Inc. All rights reserved.</a:t>
            </a:r>
          </a:p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en-US" altLang="pt-BR" sz="800" b="1"/>
              <a:t>&lt;Title of Course (ACRO) vX.X&gt;</a:t>
            </a:r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149225" y="8599488"/>
            <a:ext cx="6503988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360" tIns="0" rIns="1836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</a:tabLst>
              <a:defRPr sz="8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2202C1AF-E7A0-459B-A172-D52E36440088}" type="slidenum">
              <a:rPr lang="en-US" altLang="pt-BR"/>
              <a:pPr/>
              <a:t>‹nº›</a:t>
            </a:fld>
            <a:endParaRPr lang="en-US" altLang="pt-BR"/>
          </a:p>
        </p:txBody>
      </p:sp>
      <p:sp>
        <p:nvSpPr>
          <p:cNvPr id="3083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239713"/>
            <a:ext cx="5191125" cy="3890962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4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395288" y="4278313"/>
            <a:ext cx="5976937" cy="4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00" tIns="48960" rIns="93600" bIns="48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03367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66485E-FF0F-4D2A-84EA-83CF75167900}" type="slidenum">
              <a:rPr lang="en-US" altLang="pt-BR"/>
              <a:pPr/>
              <a:t>1</a:t>
            </a:fld>
            <a:endParaRPr lang="en-US" altLang="pt-BR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360" tIns="0" rIns="1836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BF680A64-EAB7-4C77-AB8B-C859D68C7C03}" type="slidenum">
              <a:rPr lang="en-US" altLang="pt-BR" sz="800"/>
              <a:pPr algn="r">
                <a:lnSpc>
                  <a:spcPct val="100000"/>
                </a:lnSpc>
                <a:buClrTx/>
                <a:buFontTx/>
                <a:buNone/>
              </a:pPr>
              <a:t>1</a:t>
            </a:fld>
            <a:endParaRPr lang="en-US" altLang="pt-BR" sz="800"/>
          </a:p>
        </p:txBody>
      </p:sp>
      <p:sp>
        <p:nvSpPr>
          <p:cNvPr id="573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8838" y="239713"/>
            <a:ext cx="5199062" cy="389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6875" y="4278313"/>
            <a:ext cx="5984875" cy="41576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6734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FC2079-B26A-4BA2-86EF-B4A9A2969ABD}" type="slidenum">
              <a:rPr lang="en-US" altLang="pt-BR"/>
              <a:pPr/>
              <a:t>10</a:t>
            </a:fld>
            <a:endParaRPr lang="en-US" altLang="pt-BR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360" tIns="0" rIns="1836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9323C1C4-15D1-47FA-90D0-FE6A581D24D3}" type="slidenum">
              <a:rPr lang="en-US" altLang="pt-BR" sz="800"/>
              <a:pPr algn="r">
                <a:lnSpc>
                  <a:spcPct val="100000"/>
                </a:lnSpc>
                <a:buClrTx/>
                <a:buFontTx/>
                <a:buNone/>
              </a:pPr>
              <a:t>10</a:t>
            </a:fld>
            <a:endParaRPr lang="en-US" altLang="pt-BR" sz="8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33363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FC2079-B26A-4BA2-86EF-B4A9A2969ABD}" type="slidenum">
              <a:rPr lang="en-US" altLang="pt-BR"/>
              <a:pPr/>
              <a:t>11</a:t>
            </a:fld>
            <a:endParaRPr lang="en-US" altLang="pt-BR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360" tIns="0" rIns="1836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9323C1C4-15D1-47FA-90D0-FE6A581D24D3}" type="slidenum">
              <a:rPr lang="en-US" altLang="pt-BR" sz="800"/>
              <a:pPr algn="r">
                <a:lnSpc>
                  <a:spcPct val="100000"/>
                </a:lnSpc>
                <a:buClrTx/>
                <a:buFontTx/>
                <a:buNone/>
              </a:pPr>
              <a:t>11</a:t>
            </a:fld>
            <a:endParaRPr lang="en-US" altLang="pt-BR" sz="8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52475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FC2079-B26A-4BA2-86EF-B4A9A2969ABD}" type="slidenum">
              <a:rPr lang="en-US" altLang="pt-BR"/>
              <a:pPr/>
              <a:t>12</a:t>
            </a:fld>
            <a:endParaRPr lang="en-US" altLang="pt-BR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360" tIns="0" rIns="1836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9323C1C4-15D1-47FA-90D0-FE6A581D24D3}" type="slidenum">
              <a:rPr lang="en-US" altLang="pt-BR" sz="800"/>
              <a:pPr algn="r">
                <a:lnSpc>
                  <a:spcPct val="100000"/>
                </a:lnSpc>
                <a:buClrTx/>
                <a:buFontTx/>
                <a:buNone/>
              </a:pPr>
              <a:t>12</a:t>
            </a:fld>
            <a:endParaRPr lang="en-US" altLang="pt-BR" sz="8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64540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FC2079-B26A-4BA2-86EF-B4A9A2969ABD}" type="slidenum">
              <a:rPr lang="en-US" altLang="pt-BR"/>
              <a:pPr/>
              <a:t>13</a:t>
            </a:fld>
            <a:endParaRPr lang="en-US" altLang="pt-BR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360" tIns="0" rIns="1836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9323C1C4-15D1-47FA-90D0-FE6A581D24D3}" type="slidenum">
              <a:rPr lang="en-US" altLang="pt-BR" sz="800"/>
              <a:pPr algn="r">
                <a:lnSpc>
                  <a:spcPct val="100000"/>
                </a:lnSpc>
                <a:buClrTx/>
                <a:buFontTx/>
                <a:buNone/>
              </a:pPr>
              <a:t>13</a:t>
            </a:fld>
            <a:endParaRPr lang="en-US" altLang="pt-BR" sz="8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86304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FC2079-B26A-4BA2-86EF-B4A9A2969ABD}" type="slidenum">
              <a:rPr lang="en-US" altLang="pt-BR"/>
              <a:pPr/>
              <a:t>14</a:t>
            </a:fld>
            <a:endParaRPr lang="en-US" altLang="pt-BR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360" tIns="0" rIns="1836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9323C1C4-15D1-47FA-90D0-FE6A581D24D3}" type="slidenum">
              <a:rPr lang="en-US" altLang="pt-BR" sz="800"/>
              <a:pPr algn="r">
                <a:lnSpc>
                  <a:spcPct val="100000"/>
                </a:lnSpc>
                <a:buClrTx/>
                <a:buFontTx/>
                <a:buNone/>
              </a:pPr>
              <a:t>14</a:t>
            </a:fld>
            <a:endParaRPr lang="en-US" altLang="pt-BR" sz="8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56835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FC2079-B26A-4BA2-86EF-B4A9A2969ABD}" type="slidenum">
              <a:rPr lang="en-US" altLang="pt-BR"/>
              <a:pPr/>
              <a:t>15</a:t>
            </a:fld>
            <a:endParaRPr lang="en-US" altLang="pt-BR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360" tIns="0" rIns="1836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9323C1C4-15D1-47FA-90D0-FE6A581D24D3}" type="slidenum">
              <a:rPr lang="en-US" altLang="pt-BR" sz="800"/>
              <a:pPr algn="r">
                <a:lnSpc>
                  <a:spcPct val="100000"/>
                </a:lnSpc>
                <a:buClrTx/>
                <a:buFontTx/>
                <a:buNone/>
              </a:pPr>
              <a:t>15</a:t>
            </a:fld>
            <a:endParaRPr lang="en-US" altLang="pt-BR" sz="8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40971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FC2079-B26A-4BA2-86EF-B4A9A2969ABD}" type="slidenum">
              <a:rPr lang="en-US" altLang="pt-BR"/>
              <a:pPr/>
              <a:t>16</a:t>
            </a:fld>
            <a:endParaRPr lang="en-US" altLang="pt-BR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360" tIns="0" rIns="1836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9323C1C4-15D1-47FA-90D0-FE6A581D24D3}" type="slidenum">
              <a:rPr lang="en-US" altLang="pt-BR" sz="800"/>
              <a:pPr algn="r">
                <a:lnSpc>
                  <a:spcPct val="100000"/>
                </a:lnSpc>
                <a:buClrTx/>
                <a:buFontTx/>
                <a:buNone/>
              </a:pPr>
              <a:t>16</a:t>
            </a:fld>
            <a:endParaRPr lang="en-US" altLang="pt-BR" sz="8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84035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FC2079-B26A-4BA2-86EF-B4A9A2969ABD}" type="slidenum">
              <a:rPr lang="en-US" altLang="pt-BR"/>
              <a:pPr/>
              <a:t>17</a:t>
            </a:fld>
            <a:endParaRPr lang="en-US" altLang="pt-BR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360" tIns="0" rIns="1836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9323C1C4-15D1-47FA-90D0-FE6A581D24D3}" type="slidenum">
              <a:rPr lang="en-US" altLang="pt-BR" sz="800"/>
              <a:pPr algn="r">
                <a:lnSpc>
                  <a:spcPct val="100000"/>
                </a:lnSpc>
                <a:buClrTx/>
                <a:buFontTx/>
                <a:buNone/>
              </a:pPr>
              <a:t>17</a:t>
            </a:fld>
            <a:endParaRPr lang="en-US" altLang="pt-BR" sz="8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76761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FC2079-B26A-4BA2-86EF-B4A9A2969ABD}" type="slidenum">
              <a:rPr lang="en-US" altLang="pt-BR"/>
              <a:pPr/>
              <a:t>18</a:t>
            </a:fld>
            <a:endParaRPr lang="en-US" altLang="pt-BR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360" tIns="0" rIns="1836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9323C1C4-15D1-47FA-90D0-FE6A581D24D3}" type="slidenum">
              <a:rPr lang="en-US" altLang="pt-BR" sz="800"/>
              <a:pPr algn="r">
                <a:lnSpc>
                  <a:spcPct val="100000"/>
                </a:lnSpc>
                <a:buClrTx/>
                <a:buFontTx/>
                <a:buNone/>
              </a:pPr>
              <a:t>18</a:t>
            </a:fld>
            <a:endParaRPr lang="en-US" altLang="pt-BR" sz="8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53216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FC2079-B26A-4BA2-86EF-B4A9A2969ABD}" type="slidenum">
              <a:rPr lang="en-US" altLang="pt-BR"/>
              <a:pPr/>
              <a:t>19</a:t>
            </a:fld>
            <a:endParaRPr lang="en-US" altLang="pt-BR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360" tIns="0" rIns="1836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9323C1C4-15D1-47FA-90D0-FE6A581D24D3}" type="slidenum">
              <a:rPr lang="en-US" altLang="pt-BR" sz="800"/>
              <a:pPr algn="r">
                <a:lnSpc>
                  <a:spcPct val="100000"/>
                </a:lnSpc>
                <a:buClrTx/>
                <a:buFontTx/>
                <a:buNone/>
              </a:pPr>
              <a:t>19</a:t>
            </a:fld>
            <a:endParaRPr lang="en-US" altLang="pt-BR" sz="8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9598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FC2079-B26A-4BA2-86EF-B4A9A2969ABD}" type="slidenum">
              <a:rPr lang="en-US" altLang="pt-BR"/>
              <a:pPr/>
              <a:t>2</a:t>
            </a:fld>
            <a:endParaRPr lang="en-US" altLang="pt-BR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360" tIns="0" rIns="1836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9323C1C4-15D1-47FA-90D0-FE6A581D24D3}" type="slidenum">
              <a:rPr lang="en-US" altLang="pt-BR" sz="800"/>
              <a:pPr algn="r">
                <a:lnSpc>
                  <a:spcPct val="100000"/>
                </a:lnSpc>
                <a:buClrTx/>
                <a:buFontTx/>
                <a:buNone/>
              </a:pPr>
              <a:t>2</a:t>
            </a:fld>
            <a:endParaRPr lang="en-US" altLang="pt-BR" sz="8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527433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FC2079-B26A-4BA2-86EF-B4A9A2969ABD}" type="slidenum">
              <a:rPr lang="en-US" altLang="pt-BR"/>
              <a:pPr/>
              <a:t>20</a:t>
            </a:fld>
            <a:endParaRPr lang="en-US" altLang="pt-BR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360" tIns="0" rIns="1836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9323C1C4-15D1-47FA-90D0-FE6A581D24D3}" type="slidenum">
              <a:rPr lang="en-US" altLang="pt-BR" sz="800"/>
              <a:pPr algn="r">
                <a:lnSpc>
                  <a:spcPct val="100000"/>
                </a:lnSpc>
                <a:buClrTx/>
                <a:buFontTx/>
                <a:buNone/>
              </a:pPr>
              <a:t>20</a:t>
            </a:fld>
            <a:endParaRPr lang="en-US" altLang="pt-BR" sz="8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66085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FC2079-B26A-4BA2-86EF-B4A9A2969ABD}" type="slidenum">
              <a:rPr lang="en-US" altLang="pt-BR"/>
              <a:pPr/>
              <a:t>21</a:t>
            </a:fld>
            <a:endParaRPr lang="en-US" altLang="pt-BR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360" tIns="0" rIns="1836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9323C1C4-15D1-47FA-90D0-FE6A581D24D3}" type="slidenum">
              <a:rPr lang="en-US" altLang="pt-BR" sz="800"/>
              <a:pPr algn="r">
                <a:lnSpc>
                  <a:spcPct val="100000"/>
                </a:lnSpc>
                <a:buClrTx/>
                <a:buFontTx/>
                <a:buNone/>
              </a:pPr>
              <a:t>21</a:t>
            </a:fld>
            <a:endParaRPr lang="en-US" altLang="pt-BR" sz="8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40770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FC2079-B26A-4BA2-86EF-B4A9A2969ABD}" type="slidenum">
              <a:rPr lang="en-US" altLang="pt-BR"/>
              <a:pPr/>
              <a:t>22</a:t>
            </a:fld>
            <a:endParaRPr lang="en-US" altLang="pt-BR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360" tIns="0" rIns="1836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9323C1C4-15D1-47FA-90D0-FE6A581D24D3}" type="slidenum">
              <a:rPr lang="en-US" altLang="pt-BR" sz="800"/>
              <a:pPr algn="r">
                <a:lnSpc>
                  <a:spcPct val="100000"/>
                </a:lnSpc>
                <a:buClrTx/>
                <a:buFontTx/>
                <a:buNone/>
              </a:pPr>
              <a:t>22</a:t>
            </a:fld>
            <a:endParaRPr lang="en-US" altLang="pt-BR" sz="8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83387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FC2079-B26A-4BA2-86EF-B4A9A2969ABD}" type="slidenum">
              <a:rPr lang="en-US" altLang="pt-BR"/>
              <a:pPr/>
              <a:t>3</a:t>
            </a:fld>
            <a:endParaRPr lang="en-US" altLang="pt-BR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360" tIns="0" rIns="1836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9323C1C4-15D1-47FA-90D0-FE6A581D24D3}" type="slidenum">
              <a:rPr lang="en-US" altLang="pt-BR" sz="800"/>
              <a:pPr algn="r">
                <a:lnSpc>
                  <a:spcPct val="100000"/>
                </a:lnSpc>
                <a:buClrTx/>
                <a:buFontTx/>
                <a:buNone/>
              </a:pPr>
              <a:t>3</a:t>
            </a:fld>
            <a:endParaRPr lang="en-US" altLang="pt-BR" sz="8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24465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FC2079-B26A-4BA2-86EF-B4A9A2969ABD}" type="slidenum">
              <a:rPr lang="en-US" altLang="pt-BR"/>
              <a:pPr/>
              <a:t>4</a:t>
            </a:fld>
            <a:endParaRPr lang="en-US" altLang="pt-BR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360" tIns="0" rIns="1836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9323C1C4-15D1-47FA-90D0-FE6A581D24D3}" type="slidenum">
              <a:rPr lang="en-US" altLang="pt-BR" sz="800"/>
              <a:pPr algn="r">
                <a:lnSpc>
                  <a:spcPct val="100000"/>
                </a:lnSpc>
                <a:buClrTx/>
                <a:buFontTx/>
                <a:buNone/>
              </a:pPr>
              <a:t>4</a:t>
            </a:fld>
            <a:endParaRPr lang="en-US" altLang="pt-BR" sz="8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60857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FC2079-B26A-4BA2-86EF-B4A9A2969ABD}" type="slidenum">
              <a:rPr lang="en-US" altLang="pt-BR"/>
              <a:pPr/>
              <a:t>5</a:t>
            </a:fld>
            <a:endParaRPr lang="en-US" altLang="pt-BR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360" tIns="0" rIns="1836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9323C1C4-15D1-47FA-90D0-FE6A581D24D3}" type="slidenum">
              <a:rPr lang="en-US" altLang="pt-BR" sz="800"/>
              <a:pPr algn="r">
                <a:lnSpc>
                  <a:spcPct val="100000"/>
                </a:lnSpc>
                <a:buClrTx/>
                <a:buFontTx/>
                <a:buNone/>
              </a:pPr>
              <a:t>5</a:t>
            </a:fld>
            <a:endParaRPr lang="en-US" altLang="pt-BR" sz="8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29573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FC2079-B26A-4BA2-86EF-B4A9A2969ABD}" type="slidenum">
              <a:rPr lang="en-US" altLang="pt-BR"/>
              <a:pPr/>
              <a:t>6</a:t>
            </a:fld>
            <a:endParaRPr lang="en-US" altLang="pt-BR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360" tIns="0" rIns="1836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9323C1C4-15D1-47FA-90D0-FE6A581D24D3}" type="slidenum">
              <a:rPr lang="en-US" altLang="pt-BR" sz="800"/>
              <a:pPr algn="r">
                <a:lnSpc>
                  <a:spcPct val="100000"/>
                </a:lnSpc>
                <a:buClrTx/>
                <a:buFontTx/>
                <a:buNone/>
              </a:pPr>
              <a:t>6</a:t>
            </a:fld>
            <a:endParaRPr lang="en-US" altLang="pt-BR" sz="8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90952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FC2079-B26A-4BA2-86EF-B4A9A2969ABD}" type="slidenum">
              <a:rPr lang="en-US" altLang="pt-BR"/>
              <a:pPr/>
              <a:t>7</a:t>
            </a:fld>
            <a:endParaRPr lang="en-US" altLang="pt-BR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360" tIns="0" rIns="1836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9323C1C4-15D1-47FA-90D0-FE6A581D24D3}" type="slidenum">
              <a:rPr lang="en-US" altLang="pt-BR" sz="800"/>
              <a:pPr algn="r">
                <a:lnSpc>
                  <a:spcPct val="100000"/>
                </a:lnSpc>
                <a:buClrTx/>
                <a:buFontTx/>
                <a:buNone/>
              </a:pPr>
              <a:t>7</a:t>
            </a:fld>
            <a:endParaRPr lang="en-US" altLang="pt-BR" sz="8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75663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FC2079-B26A-4BA2-86EF-B4A9A2969ABD}" type="slidenum">
              <a:rPr lang="en-US" altLang="pt-BR"/>
              <a:pPr/>
              <a:t>8</a:t>
            </a:fld>
            <a:endParaRPr lang="en-US" altLang="pt-BR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360" tIns="0" rIns="1836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9323C1C4-15D1-47FA-90D0-FE6A581D24D3}" type="slidenum">
              <a:rPr lang="en-US" altLang="pt-BR" sz="800"/>
              <a:pPr algn="r">
                <a:lnSpc>
                  <a:spcPct val="100000"/>
                </a:lnSpc>
                <a:buClrTx/>
                <a:buFontTx/>
                <a:buNone/>
              </a:pPr>
              <a:t>8</a:t>
            </a:fld>
            <a:endParaRPr lang="en-US" altLang="pt-BR" sz="8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46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FC2079-B26A-4BA2-86EF-B4A9A2969ABD}" type="slidenum">
              <a:rPr lang="en-US" altLang="pt-BR"/>
              <a:pPr/>
              <a:t>9</a:t>
            </a:fld>
            <a:endParaRPr lang="en-US" altLang="pt-BR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360" tIns="0" rIns="1836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9323C1C4-15D1-47FA-90D0-FE6A581D24D3}" type="slidenum">
              <a:rPr lang="en-US" altLang="pt-BR" sz="800"/>
              <a:pPr algn="r">
                <a:lnSpc>
                  <a:spcPct val="100000"/>
                </a:lnSpc>
                <a:buClrTx/>
                <a:buFontTx/>
                <a:buNone/>
              </a:pPr>
              <a:t>9</a:t>
            </a:fld>
            <a:endParaRPr lang="en-US" altLang="pt-BR" sz="8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3004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9563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0910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57988" y="490538"/>
            <a:ext cx="2033587" cy="497205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55638" y="490538"/>
            <a:ext cx="5949950" cy="49720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689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5639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904659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57982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55638" y="1900238"/>
            <a:ext cx="3889375" cy="3562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97413" y="1900238"/>
            <a:ext cx="3889375" cy="3562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22469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6286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94125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8210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9153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23227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566411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91603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57988" y="490538"/>
            <a:ext cx="2033587" cy="497205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55638" y="490538"/>
            <a:ext cx="5949950" cy="49720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94606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9980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55638" y="1900238"/>
            <a:ext cx="3889375" cy="3562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97413" y="1900238"/>
            <a:ext cx="3889375" cy="3562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6008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1714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7788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26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4084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6937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080" tIns="41040" rIns="82080" bIns="410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364538" y="6626225"/>
            <a:ext cx="73977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80" tIns="41040" rIns="82080" bIns="41040" anchor="b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60AA6152-AD63-49C8-AF9D-922BE432774C}" type="slidenum">
              <a:rPr lang="en-US" altLang="pt-BR" sz="1000">
                <a:solidFill>
                  <a:srgbClr val="D3D3D3"/>
                </a:solidFill>
              </a:rPr>
              <a:pPr algn="r">
                <a:lnSpc>
                  <a:spcPct val="100000"/>
                </a:lnSpc>
                <a:buClrTx/>
                <a:buFontTx/>
                <a:buNone/>
              </a:pPr>
              <a:t>‹nº›</a:t>
            </a:fld>
            <a:endParaRPr lang="en-US" altLang="pt-BR" sz="1000">
              <a:solidFill>
                <a:srgbClr val="D3D3D3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900238"/>
            <a:ext cx="793115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080" tIns="41040" rIns="82080" bIns="410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  <a:p>
            <a:pPr lvl="4"/>
            <a:r>
              <a:rPr lang="en-GB" altLang="pt-BR"/>
              <a:t>8.º Nível da estrutura de tópicos</a:t>
            </a:r>
          </a:p>
          <a:p>
            <a:pPr lvl="4"/>
            <a:r>
              <a:rPr lang="en-GB" altLang="pt-BR"/>
              <a:t>9.º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lnSpc>
          <a:spcPct val="95000"/>
        </a:lnSpc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8364538" y="6626225"/>
            <a:ext cx="73977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80" tIns="41040" rIns="82080" bIns="41040" anchor="b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92318073-53BD-45AA-876E-B83824CE768A}" type="slidenum">
              <a:rPr lang="en-US" altLang="pt-BR" sz="1000">
                <a:solidFill>
                  <a:srgbClr val="D3D3D3"/>
                </a:solidFill>
              </a:rPr>
              <a:pPr algn="r">
                <a:lnSpc>
                  <a:spcPct val="100000"/>
                </a:lnSpc>
                <a:buClrTx/>
                <a:buFontTx/>
                <a:buNone/>
              </a:pPr>
              <a:t>‹nº›</a:t>
            </a:fld>
            <a:endParaRPr lang="en-US" altLang="pt-BR" sz="1000">
              <a:solidFill>
                <a:srgbClr val="D3D3D3"/>
              </a:solidFill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080" tIns="41040" rIns="82080" bIns="410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900238"/>
            <a:ext cx="793115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080" tIns="41040" rIns="82080" bIns="410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  <a:p>
            <a:pPr lvl="4"/>
            <a:r>
              <a:rPr lang="en-GB" altLang="pt-BR"/>
              <a:t>8.º Nível da estrutura de tópicos</a:t>
            </a:r>
          </a:p>
          <a:p>
            <a:pPr lvl="4"/>
            <a:r>
              <a:rPr lang="en-GB" altLang="pt-BR"/>
              <a:t>9.º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lnSpc>
          <a:spcPct val="95000"/>
        </a:lnSpc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50874" y="2671763"/>
            <a:ext cx="7953573" cy="258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125"/>
              </a:spcBef>
              <a:buClrTx/>
              <a:buFontTx/>
              <a:buNone/>
            </a:pPr>
            <a:r>
              <a:rPr lang="en-US" altLang="pt-BR" sz="5400" b="1" dirty="0" err="1"/>
              <a:t>Endereçamento</a:t>
            </a:r>
            <a:r>
              <a:rPr lang="en-US" altLang="pt-BR" sz="5400" b="1" dirty="0"/>
              <a:t> IP</a:t>
            </a:r>
          </a:p>
          <a:p>
            <a:pPr eaLnBrk="1" hangingPunct="1">
              <a:lnSpc>
                <a:spcPct val="100000"/>
              </a:lnSpc>
              <a:spcBef>
                <a:spcPts val="1125"/>
              </a:spcBef>
              <a:buClrTx/>
              <a:buFontTx/>
              <a:buNone/>
            </a:pPr>
            <a:r>
              <a:rPr lang="en-US" altLang="pt-BR" sz="5400" b="1" dirty="0"/>
              <a:t>(Internet Protocol)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pt-BR" altLang="pt-BR" sz="3200" b="1" dirty="0">
                <a:solidFill>
                  <a:srgbClr val="708CA1"/>
                </a:solidFill>
              </a:rPr>
              <a:t>Endereço IPv4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01FE2245-4141-4CE6-5E35-C79B74CF9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1412776"/>
            <a:ext cx="7940675" cy="273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227013" indent="-227013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</a:pPr>
            <a:r>
              <a:rPr lang="pt-BR" altLang="pt-BR" sz="2000" b="1" dirty="0"/>
              <a:t>Endereço Lógico (IP v4): Endereços Privados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sz="2000" dirty="0"/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sz="2000" dirty="0"/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sz="20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810D5D7-1000-3FFD-20BE-BB590BE01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385132"/>
              </p:ext>
            </p:extLst>
          </p:nvPr>
        </p:nvGraphicFramePr>
        <p:xfrm>
          <a:off x="2933787" y="2420888"/>
          <a:ext cx="338437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188303043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584299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Classe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Faixa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92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10.0.0.0 – 10.255.255.255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811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192.168.0.0 – 192.168.255.255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267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172.16.0.0 – 172.16.255.255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172.17.0.0 – 172.17.255.255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172.18.0.0 – 172.18.255.255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172.19.0.0 – 172.19.255.255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172.20.0.0 – 172.20.255.255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172.21.0.0 – 172.21.255.255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172.22.0.0 – 172.22.255.255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172.23.0.0 – 172.23.255.255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172.24.0.0 – 172.24.255.255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172.25.0.0 – 172.25.255.255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172.26.0.0 – 172.26.255.255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172.27.0.0 – 172.27.255.255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172.28.0.0 – 172.28.255.255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172.29.0.0 – 172.29.255.255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172.30.0.0 – 172.30.255.255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172.31.0.0 – 172.31.255.255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014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674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pt-BR" altLang="pt-BR" sz="3200" b="1" dirty="0">
                <a:solidFill>
                  <a:srgbClr val="708CA1"/>
                </a:solidFill>
              </a:rPr>
              <a:t>Endereço IPv4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01FE2245-4141-4CE6-5E35-C79B74CF9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1412776"/>
            <a:ext cx="7940675" cy="273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227013" indent="-227013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</a:pPr>
            <a:r>
              <a:rPr lang="pt-BR" altLang="pt-BR" sz="2000" b="1" dirty="0"/>
              <a:t>Endereço Lógico (IP v4): NAT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sz="2000" dirty="0"/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sz="2000" dirty="0"/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sz="2000" dirty="0"/>
          </a:p>
        </p:txBody>
      </p:sp>
      <p:pic>
        <p:nvPicPr>
          <p:cNvPr id="2050" name="Picture 2" descr="What is Network Address Translation (NAT)?">
            <a:extLst>
              <a:ext uri="{FF2B5EF4-FFF2-40B4-BE49-F238E27FC236}">
                <a16:creationId xmlns:a16="http://schemas.microsoft.com/office/drawing/2014/main" id="{B2590CF9-6E43-8B23-736D-353E9E8CB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0" b="27805"/>
          <a:stretch/>
        </p:blipFill>
        <p:spPr bwMode="auto">
          <a:xfrm>
            <a:off x="639614" y="2564904"/>
            <a:ext cx="7620000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064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pt-BR" altLang="pt-BR" sz="3200" b="1" dirty="0">
                <a:solidFill>
                  <a:srgbClr val="708CA1"/>
                </a:solidFill>
              </a:rPr>
              <a:t>Endereço IPv4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5973ED5-FA8E-1082-35CF-ED7D22F52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693" y="1993121"/>
            <a:ext cx="6494614" cy="486487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B61A288-0F4C-7C18-DE2B-FAECF1D829C4}"/>
              </a:ext>
            </a:extLst>
          </p:cNvPr>
          <p:cNvSpPr txBox="1"/>
          <p:nvPr/>
        </p:nvSpPr>
        <p:spPr>
          <a:xfrm>
            <a:off x="4072731" y="188640"/>
            <a:ext cx="4851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2"/>
                </a:solidFill>
              </a:rPr>
              <a:t>Veja o endereço IP da LAN e WAN em um roteador residencial.</a:t>
            </a:r>
          </a:p>
          <a:p>
            <a:pPr algn="just"/>
            <a:endParaRPr lang="pt-BR" dirty="0">
              <a:solidFill>
                <a:schemeClr val="tx2"/>
              </a:solidFill>
            </a:endParaRPr>
          </a:p>
          <a:p>
            <a:pPr algn="just"/>
            <a:r>
              <a:rPr lang="pt-BR" dirty="0">
                <a:solidFill>
                  <a:schemeClr val="tx2"/>
                </a:solidFill>
              </a:rPr>
              <a:t>Basta acessar no browser o IP do Gateway Padrão </a:t>
            </a:r>
          </a:p>
        </p:txBody>
      </p:sp>
    </p:spTree>
    <p:extLst>
      <p:ext uri="{BB962C8B-B14F-4D97-AF65-F5344CB8AC3E}">
        <p14:creationId xmlns:p14="http://schemas.microsoft.com/office/powerpoint/2010/main" val="24883479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pt-BR" altLang="pt-BR" sz="3200" b="1" dirty="0">
                <a:solidFill>
                  <a:srgbClr val="708CA1"/>
                </a:solidFill>
              </a:rPr>
              <a:t>Endereço IPv4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6C84DF-018D-8702-9F02-A3A2D78003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334"/>
          <a:stretch/>
        </p:blipFill>
        <p:spPr>
          <a:xfrm>
            <a:off x="1142521" y="2348880"/>
            <a:ext cx="6858957" cy="388190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C565DBA-9A7A-31C4-5C81-7ACF4C741711}"/>
              </a:ext>
            </a:extLst>
          </p:cNvPr>
          <p:cNvSpPr txBox="1"/>
          <p:nvPr/>
        </p:nvSpPr>
        <p:spPr>
          <a:xfrm>
            <a:off x="4180236" y="813470"/>
            <a:ext cx="435220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2"/>
                </a:solidFill>
              </a:rPr>
              <a:t>Depois de </a:t>
            </a:r>
            <a:r>
              <a:rPr lang="pt-BR" dirty="0" err="1">
                <a:solidFill>
                  <a:schemeClr val="tx2"/>
                </a:solidFill>
              </a:rPr>
              <a:t>logar</a:t>
            </a:r>
            <a:r>
              <a:rPr lang="pt-BR" dirty="0">
                <a:solidFill>
                  <a:schemeClr val="tx2"/>
                </a:solidFill>
              </a:rPr>
              <a:t> na interface de administração procure pelas configurações da LAN.</a:t>
            </a:r>
          </a:p>
        </p:txBody>
      </p:sp>
    </p:spTree>
    <p:extLst>
      <p:ext uri="{BB962C8B-B14F-4D97-AF65-F5344CB8AC3E}">
        <p14:creationId xmlns:p14="http://schemas.microsoft.com/office/powerpoint/2010/main" val="3022255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pt-BR" altLang="pt-BR" sz="3200" b="1" dirty="0">
                <a:solidFill>
                  <a:srgbClr val="708CA1"/>
                </a:solidFill>
              </a:rPr>
              <a:t>Endereço IPv4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620252-9149-2BAC-D06B-4E96204BF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17" y="2029299"/>
            <a:ext cx="7459116" cy="422969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C7F823D-343E-B13D-4184-69110ABE4BCF}"/>
              </a:ext>
            </a:extLst>
          </p:cNvPr>
          <p:cNvSpPr txBox="1"/>
          <p:nvPr/>
        </p:nvSpPr>
        <p:spPr>
          <a:xfrm>
            <a:off x="4180236" y="813470"/>
            <a:ext cx="435220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2"/>
                </a:solidFill>
              </a:rPr>
              <a:t>Procure pelas configurações de status da WAN.</a:t>
            </a:r>
          </a:p>
        </p:txBody>
      </p:sp>
    </p:spTree>
    <p:extLst>
      <p:ext uri="{BB962C8B-B14F-4D97-AF65-F5344CB8AC3E}">
        <p14:creationId xmlns:p14="http://schemas.microsoft.com/office/powerpoint/2010/main" val="7297512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pt-BR" altLang="pt-BR" sz="3200" b="1" dirty="0">
                <a:solidFill>
                  <a:srgbClr val="708CA1"/>
                </a:solidFill>
              </a:rPr>
              <a:t>Endereço IPv4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CED2753-F1D4-F445-3298-351B1CE1B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4922"/>
            <a:ext cx="9144000" cy="419844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AA19A25-2BBB-1828-FE94-4C2501521A06}"/>
              </a:ext>
            </a:extLst>
          </p:cNvPr>
          <p:cNvSpPr txBox="1"/>
          <p:nvPr/>
        </p:nvSpPr>
        <p:spPr>
          <a:xfrm>
            <a:off x="4180236" y="476672"/>
            <a:ext cx="435220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2"/>
                </a:solidFill>
              </a:rPr>
              <a:t>Compare o endereço da WAN obtido na tela anterior com a informação exibida pelo site meuip.com.br</a:t>
            </a:r>
          </a:p>
        </p:txBody>
      </p:sp>
    </p:spTree>
    <p:extLst>
      <p:ext uri="{BB962C8B-B14F-4D97-AF65-F5344CB8AC3E}">
        <p14:creationId xmlns:p14="http://schemas.microsoft.com/office/powerpoint/2010/main" val="40349643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pt-BR" altLang="pt-BR" sz="3200" b="1" dirty="0">
                <a:solidFill>
                  <a:srgbClr val="708CA1"/>
                </a:solidFill>
              </a:rPr>
              <a:t>Endereço IPv4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01FE2245-4141-4CE6-5E35-C79B74CF9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1412776"/>
            <a:ext cx="7940675" cy="273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227013" indent="-227013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</a:pPr>
            <a:r>
              <a:rPr lang="pt-BR" altLang="pt-BR" sz="2000" b="1" dirty="0"/>
              <a:t>Endereço Lógico (IP v4): Escolha da classe de endereços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Em uma rede local, o administrador de redes tem disponível as faixas de endereçamento 10.X.X.X, 192.168.X.X, 172.1X.X.X, 172.2X.X.X, 172.30.X.X e 172.31.X.X para configurar os seus dispositivos;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O endereçamento IP pode ser atribuído aos equipamentos de maneira estática ou dinâmica;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Na configuração estática, os endereços são configurados manualmente em cada dispositivo;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Na configuração dinâmica, é utilizado um serviço de rede chamado de DHCP para configurar os dispositivos automaticamente através da comunicação pela rede;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Neste cenário, é necessário existir na rede um dispositivo que esteja executando este serviço para que os demais dispositivos possam solicitar um endereço IP dinâmico. 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sz="2000" dirty="0"/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2031271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pt-BR" altLang="pt-BR" sz="3200" b="1" dirty="0">
                <a:solidFill>
                  <a:srgbClr val="708CA1"/>
                </a:solidFill>
              </a:rPr>
              <a:t>Endereço IPv4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01FE2245-4141-4CE6-5E35-C79B74CF9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1412776"/>
            <a:ext cx="7940675" cy="273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227013" indent="-227013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</a:pPr>
            <a:r>
              <a:rPr lang="pt-BR" altLang="pt-BR" sz="2000" b="1" dirty="0"/>
              <a:t>Endereço Lógico (IP v4): Configuração Estática</a:t>
            </a:r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A configuração estática normalmente é realizada para os dispositivos que irão desempenhar algum papel na rede, como o fornecimento de algum serviço de rede:</a:t>
            </a:r>
          </a:p>
          <a:p>
            <a:pPr lvl="1"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Impressora;</a:t>
            </a:r>
          </a:p>
          <a:p>
            <a:pPr lvl="1"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Servidor de arquivos;</a:t>
            </a:r>
          </a:p>
          <a:p>
            <a:pPr lvl="1"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Aplicações;</a:t>
            </a:r>
          </a:p>
          <a:p>
            <a:pPr lvl="1"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Firewall;</a:t>
            </a:r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Ou ainda para os dispositivos que compõem a rede: </a:t>
            </a:r>
          </a:p>
          <a:p>
            <a:pPr lvl="1"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Switch; </a:t>
            </a:r>
          </a:p>
          <a:p>
            <a:pPr lvl="1"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Roteador;</a:t>
            </a:r>
          </a:p>
          <a:p>
            <a:pPr lvl="1"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Access point;</a:t>
            </a:r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sz="2000" dirty="0"/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3520749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pt-BR" altLang="pt-BR" sz="3200" b="1" dirty="0">
                <a:solidFill>
                  <a:srgbClr val="708CA1"/>
                </a:solidFill>
              </a:rPr>
              <a:t>Endereço IPv4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01FE2245-4141-4CE6-5E35-C79B74CF9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1412776"/>
            <a:ext cx="7940675" cy="273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227013" indent="-227013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</a:pPr>
            <a:r>
              <a:rPr lang="pt-BR" altLang="pt-BR" sz="2000" b="1" dirty="0"/>
              <a:t>Endereço Lógico (IP v4): Configuração Estática</a:t>
            </a:r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Para realizar uma configuração estática no Windows, deve-se acessar a </a:t>
            </a:r>
            <a:r>
              <a:rPr lang="pt-BR" altLang="pt-BR" sz="2000" b="1" dirty="0"/>
              <a:t>Central de Rede e Compartilhamento </a:t>
            </a:r>
            <a:r>
              <a:rPr lang="pt-BR" altLang="pt-BR" sz="2000" dirty="0"/>
              <a:t>no </a:t>
            </a:r>
            <a:r>
              <a:rPr lang="pt-BR" altLang="pt-BR" sz="2000" b="1" dirty="0"/>
              <a:t>Painel de Controle</a:t>
            </a:r>
            <a:r>
              <a:rPr lang="pt-BR" altLang="pt-BR" sz="2000" dirty="0"/>
              <a:t>; </a:t>
            </a:r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sz="2000" dirty="0"/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B28360-AFAD-4D18-A3CD-EB9701C17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242556"/>
            <a:ext cx="8364930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600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pt-BR" altLang="pt-BR" sz="3200" b="1" dirty="0">
                <a:solidFill>
                  <a:srgbClr val="708CA1"/>
                </a:solidFill>
              </a:rPr>
              <a:t>Endereço IPv4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01FE2245-4141-4CE6-5E35-C79B74CF9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1412776"/>
            <a:ext cx="7940675" cy="273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227013" indent="-227013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</a:pPr>
            <a:r>
              <a:rPr lang="pt-BR" altLang="pt-BR" sz="2000" b="1" dirty="0"/>
              <a:t>Endereço Lógico (IP v4): Configuração Estática</a:t>
            </a:r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Após entrar na </a:t>
            </a:r>
            <a:r>
              <a:rPr lang="pt-BR" altLang="pt-BR" sz="2000" b="1" dirty="0"/>
              <a:t>Central de Rede e Compartilhamento;</a:t>
            </a:r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Clica-se na opção </a:t>
            </a:r>
            <a:r>
              <a:rPr lang="pt-BR" altLang="pt-BR" sz="2000" b="1" dirty="0"/>
              <a:t>Alterar as configurações do adaptador </a:t>
            </a:r>
            <a:r>
              <a:rPr lang="pt-BR" altLang="pt-BR" sz="2000" dirty="0"/>
              <a:t>na lateral direta; </a:t>
            </a:r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sz="2000" dirty="0"/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CAC8BF-6820-4E61-13C6-FCD1F7DFEA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715"/>
          <a:stretch/>
        </p:blipFill>
        <p:spPr>
          <a:xfrm>
            <a:off x="3275856" y="3512940"/>
            <a:ext cx="2276793" cy="241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952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pt-BR" altLang="pt-BR" sz="3200" b="1" dirty="0">
                <a:solidFill>
                  <a:srgbClr val="708CA1"/>
                </a:solidFill>
              </a:rPr>
              <a:t>Endereço IPv4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55638" y="1412776"/>
            <a:ext cx="7940675" cy="461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227013" indent="-227013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</a:pPr>
            <a:r>
              <a:rPr lang="pt-BR" altLang="pt-BR" sz="2000" b="1" dirty="0"/>
              <a:t>Endereço Lógico (IP v4):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sz="2000" dirty="0"/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É um identificador único para dispositivos conectados à uma infraestrutura de rede criados em meados de 1970;</a:t>
            </a:r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Hoje em dia, há duas versões de IP, o IPv4 e o IPv6;</a:t>
            </a:r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Os endereços de IP de dispositivos podem ser divididos em: Endereços Privados e Endereços Públicos;</a:t>
            </a:r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Os Endereços Públicos são endereços utilizados pelos dispositivos quando estão conectados à rede Internet;</a:t>
            </a:r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Um endereço IP público não pode se repetir na rede Internet, ou sejam, cada dispositivo deve possui um endereço exclusivo. </a:t>
            </a:r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Já um endereço IP privado pode se repetir deste que não esteja na mesma rede; </a:t>
            </a:r>
          </a:p>
        </p:txBody>
      </p:sp>
    </p:spTree>
    <p:extLst>
      <p:ext uri="{BB962C8B-B14F-4D97-AF65-F5344CB8AC3E}">
        <p14:creationId xmlns:p14="http://schemas.microsoft.com/office/powerpoint/2010/main" val="1094282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pt-BR" altLang="pt-BR" sz="3200" b="1" dirty="0">
                <a:solidFill>
                  <a:srgbClr val="708CA1"/>
                </a:solidFill>
              </a:rPr>
              <a:t>Endereço IPv4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01FE2245-4141-4CE6-5E35-C79B74CF9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1412776"/>
            <a:ext cx="7940675" cy="273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227013" indent="-227013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</a:pPr>
            <a:r>
              <a:rPr lang="pt-BR" altLang="pt-BR" sz="2000" b="1" dirty="0"/>
              <a:t>Endereço Lógico (IP v4): Configuração Estática</a:t>
            </a:r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Clica-se com o botão direito do mouse sobre a placa de rede desejada;</a:t>
            </a:r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E posteriormente clica-se na opção </a:t>
            </a:r>
            <a:r>
              <a:rPr lang="pt-BR" altLang="pt-BR" sz="2000" b="1" dirty="0"/>
              <a:t>Propriedades</a:t>
            </a:r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sz="2000" dirty="0"/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8B1F5B-3E97-F2F2-544F-D9B4ED356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3140968"/>
            <a:ext cx="4525006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636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pt-BR" altLang="pt-BR" sz="3200" b="1" dirty="0">
                <a:solidFill>
                  <a:srgbClr val="708CA1"/>
                </a:solidFill>
              </a:rPr>
              <a:t>Endereço IPv4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01FE2245-4141-4CE6-5E35-C79B74CF9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1412776"/>
            <a:ext cx="7940675" cy="273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227013" indent="-227013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</a:pPr>
            <a:r>
              <a:rPr lang="pt-BR" altLang="pt-BR" sz="2000" b="1" dirty="0"/>
              <a:t>Endereço Lógico (IP v4): Configuração Estática</a:t>
            </a:r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Na janela que se abre, selecione o item </a:t>
            </a:r>
            <a:r>
              <a:rPr lang="pt-BR" altLang="pt-BR" sz="2000" b="1" dirty="0"/>
              <a:t>Protocolo IP Versão 4;</a:t>
            </a:r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Clique no botão </a:t>
            </a:r>
            <a:r>
              <a:rPr lang="pt-BR" altLang="pt-BR" sz="2000" b="1" dirty="0"/>
              <a:t>Propriedades</a:t>
            </a:r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sz="2000" dirty="0"/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D5DF40-C2A9-605D-C87B-BB646DA85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887" y="2443872"/>
            <a:ext cx="3410426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68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pt-BR" altLang="pt-BR" sz="3200" b="1" dirty="0">
                <a:solidFill>
                  <a:srgbClr val="708CA1"/>
                </a:solidFill>
              </a:rPr>
              <a:t>Endereço IPv4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01FE2245-4141-4CE6-5E35-C79B74CF9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1412776"/>
            <a:ext cx="7940675" cy="273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227013" indent="-227013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</a:pPr>
            <a:r>
              <a:rPr lang="pt-BR" altLang="pt-BR" sz="2000" b="1" dirty="0"/>
              <a:t>Endereço Lógico (IP v4): Configuração Estática</a:t>
            </a:r>
          </a:p>
          <a:p>
            <a:pPr marL="180975" indent="-180975"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Na janela que se abre, basta </a:t>
            </a:r>
          </a:p>
          <a:p>
            <a:pPr marL="180975" indent="-180975"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</a:pPr>
            <a:r>
              <a:rPr lang="pt-BR" altLang="pt-BR" sz="2000" dirty="0"/>
              <a:t>   selecionar a opção </a:t>
            </a:r>
            <a:r>
              <a:rPr lang="pt-BR" altLang="pt-BR" sz="2000" b="1" dirty="0"/>
              <a:t>Obter um </a:t>
            </a:r>
          </a:p>
          <a:p>
            <a:pPr marL="180975" indent="-180975"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</a:pPr>
            <a:r>
              <a:rPr lang="pt-BR" altLang="pt-BR" sz="2000" b="1" dirty="0"/>
              <a:t>   endereço IP automaticamente, </a:t>
            </a:r>
          </a:p>
          <a:p>
            <a:pPr marL="180975" indent="-180975"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</a:pPr>
            <a:r>
              <a:rPr lang="pt-BR" altLang="pt-BR" sz="2000" dirty="0"/>
              <a:t>   para realizar a configuração dinâmica;</a:t>
            </a:r>
          </a:p>
          <a:p>
            <a:pPr marL="180975" indent="-180975"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panose="05000000000000000000" pitchFamily="2" charset="2"/>
              <a:buChar char="§"/>
            </a:pPr>
            <a:r>
              <a:rPr lang="pt-BR" altLang="pt-BR" sz="2000" dirty="0"/>
              <a:t>Ou seleciona-se a opção </a:t>
            </a:r>
            <a:r>
              <a:rPr lang="pt-BR" altLang="pt-BR" sz="2000" b="1" dirty="0"/>
              <a:t>Usar o </a:t>
            </a:r>
          </a:p>
          <a:p>
            <a:pPr marL="0" indent="0"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</a:pPr>
            <a:r>
              <a:rPr lang="pt-BR" altLang="pt-BR" sz="2000" b="1" dirty="0"/>
              <a:t>   seguinte endereço IP</a:t>
            </a:r>
            <a:r>
              <a:rPr lang="pt-BR" altLang="pt-BR" sz="2000" dirty="0"/>
              <a:t>, para uma </a:t>
            </a:r>
          </a:p>
          <a:p>
            <a:pPr marL="0" indent="0"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</a:pPr>
            <a:r>
              <a:rPr lang="pt-BR" altLang="pt-BR" sz="2000" dirty="0"/>
              <a:t>   configuração estática.</a:t>
            </a:r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sz="2000" dirty="0"/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E929AE-3185-61D3-C631-6D37D9754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844824"/>
            <a:ext cx="3781953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76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pt-BR" altLang="pt-BR" sz="3200" b="1" dirty="0">
                <a:solidFill>
                  <a:srgbClr val="708CA1"/>
                </a:solidFill>
              </a:rPr>
              <a:t>Endereço IPv4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55638" y="1412776"/>
            <a:ext cx="7940675" cy="461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227013" indent="-227013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</a:pPr>
            <a:r>
              <a:rPr lang="pt-BR" altLang="pt-BR" sz="2000" b="1" dirty="0"/>
              <a:t>Endereço Lógico (IP v4) – Composição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sz="2000" dirty="0"/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É um binário de 32 bits (4 blocos de 8 bits)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Cada bloco é convertido em decimal, chamado de octeto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Cada octeto pode assumir o valor máximo possível de 0 (00000000</a:t>
            </a:r>
            <a:r>
              <a:rPr lang="pt-BR" altLang="pt-BR" sz="2000" baseline="-25000" dirty="0"/>
              <a:t>2</a:t>
            </a:r>
            <a:r>
              <a:rPr lang="pt-BR" altLang="pt-BR" sz="2000" dirty="0"/>
              <a:t>) a 255 (11111111</a:t>
            </a:r>
            <a:r>
              <a:rPr lang="pt-BR" altLang="pt-BR" sz="2000" baseline="-25000" dirty="0"/>
              <a:t>2</a:t>
            </a:r>
            <a:r>
              <a:rPr lang="pt-BR" altLang="pt-BR" sz="2000" dirty="0"/>
              <a:t>),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pois, 2</a:t>
            </a:r>
            <a:r>
              <a:rPr lang="pt-BR" altLang="pt-BR" sz="2000" baseline="30000" dirty="0"/>
              <a:t>8</a:t>
            </a:r>
            <a:r>
              <a:rPr lang="pt-BR" altLang="pt-BR" sz="2000" dirty="0"/>
              <a:t> = 256.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sz="2000" dirty="0"/>
          </a:p>
          <a:p>
            <a:pPr marL="0" indent="0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</a:pP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00000000.00000000.00000000.00000000</a:t>
            </a:r>
          </a:p>
          <a:p>
            <a:pPr marL="0" indent="0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</a:pPr>
            <a:r>
              <a:rPr lang="pt-BR" altLang="pt-BR" sz="2000" dirty="0"/>
              <a:t>a</a:t>
            </a:r>
          </a:p>
          <a:p>
            <a:pPr marL="0" indent="0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</a:pPr>
            <a:r>
              <a:rPr lang="pt-BR" alt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11111111.11111111.11111111.11111111</a:t>
            </a:r>
            <a:endParaRPr lang="pt-BR" alt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9110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pt-BR" altLang="pt-BR" sz="3200" b="1" dirty="0">
                <a:solidFill>
                  <a:srgbClr val="708CA1"/>
                </a:solidFill>
              </a:rPr>
              <a:t>Endereço IPv4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55638" y="1412776"/>
            <a:ext cx="7940675" cy="461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227013" indent="-227013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</a:pPr>
            <a:r>
              <a:rPr lang="pt-BR" altLang="pt-BR" sz="2000" b="1" dirty="0"/>
              <a:t>Valor para cada </a:t>
            </a:r>
            <a:r>
              <a:rPr lang="pt-BR" altLang="pt-BR" sz="2000" b="1" dirty="0" err="1"/>
              <a:t>octecto</a:t>
            </a:r>
            <a:r>
              <a:rPr lang="pt-BR" altLang="pt-BR" sz="2000" b="1" dirty="0"/>
              <a:t>: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CB7898B-EC59-0931-1AB2-AD0595E7E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49" y="2564904"/>
            <a:ext cx="7809356" cy="254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473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pt-BR" altLang="pt-BR" sz="3200" b="1" dirty="0">
                <a:solidFill>
                  <a:srgbClr val="708CA1"/>
                </a:solidFill>
              </a:rPr>
              <a:t>Endereço IPv4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55638" y="1412776"/>
            <a:ext cx="7940675" cy="461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227013" indent="-227013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</a:pPr>
            <a:r>
              <a:rPr lang="pt-BR" altLang="pt-BR" sz="2000" b="1" dirty="0"/>
              <a:t>Endereço Lógico (IP v4) – Composição</a:t>
            </a:r>
          </a:p>
          <a:p>
            <a:pPr marL="0" indent="0"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</a:pPr>
            <a:endParaRPr lang="pt-BR" altLang="pt-BR" sz="3600" dirty="0"/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sz="2800" dirty="0"/>
              <a:t>00000000 . 00000000 . 00000000 . 00000000 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sz="2800" dirty="0"/>
              <a:t>  0 a 255   .   0 a 255   .   0 a 255   .   0 a 255</a:t>
            </a:r>
            <a:endParaRPr lang="pt-BR" altLang="pt-BR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C6FFF64-7152-6BEF-DF49-BC146275742B}"/>
              </a:ext>
            </a:extLst>
          </p:cNvPr>
          <p:cNvSpPr txBox="1"/>
          <p:nvPr/>
        </p:nvSpPr>
        <p:spPr>
          <a:xfrm>
            <a:off x="655638" y="3968323"/>
            <a:ext cx="362833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>
                <a:solidFill>
                  <a:schemeClr val="tx1"/>
                </a:solidFill>
              </a:rPr>
              <a:t>Exemplos de Endereços 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IP válidos: </a:t>
            </a: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pt-BR" dirty="0">
                <a:solidFill>
                  <a:schemeClr val="tx1"/>
                </a:solidFill>
              </a:rPr>
              <a:t>4.4.4.4 </a:t>
            </a:r>
          </a:p>
          <a:p>
            <a:pPr marL="342900" indent="-342900" algn="l">
              <a:buFontTx/>
              <a:buChar char="-"/>
            </a:pPr>
            <a:r>
              <a:rPr lang="pt-BR" dirty="0">
                <a:solidFill>
                  <a:schemeClr val="tx1"/>
                </a:solidFill>
              </a:rPr>
              <a:t>8.8.8.8</a:t>
            </a:r>
          </a:p>
          <a:p>
            <a:pPr marL="342900" indent="-342900" algn="l">
              <a:buFontTx/>
              <a:buChar char="-"/>
            </a:pPr>
            <a:r>
              <a:rPr lang="pt-BR" dirty="0">
                <a:solidFill>
                  <a:schemeClr val="tx1"/>
                </a:solidFill>
              </a:rPr>
              <a:t>10.10.0.1 </a:t>
            </a:r>
          </a:p>
          <a:p>
            <a:pPr marL="342900" indent="-342900" algn="l">
              <a:buFontTx/>
              <a:buChar char="-"/>
            </a:pPr>
            <a:r>
              <a:rPr lang="pt-BR" dirty="0">
                <a:solidFill>
                  <a:schemeClr val="tx1"/>
                </a:solidFill>
              </a:rPr>
              <a:t>100.0.8.3 </a:t>
            </a:r>
            <a:r>
              <a:rPr lang="pt-BR" dirty="0"/>
              <a:t>250.100.0.101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A6DC00-A32B-840F-C075-069567007EAE}"/>
              </a:ext>
            </a:extLst>
          </p:cNvPr>
          <p:cNvSpPr txBox="1"/>
          <p:nvPr/>
        </p:nvSpPr>
        <p:spPr>
          <a:xfrm>
            <a:off x="4832102" y="3971558"/>
            <a:ext cx="3628330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>
                <a:solidFill>
                  <a:schemeClr val="tx1"/>
                </a:solidFill>
              </a:rPr>
              <a:t>Exemplos de Endereços 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IP inválidos: </a:t>
            </a: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pt-BR" b="1" dirty="0">
                <a:solidFill>
                  <a:schemeClr val="tx1"/>
                </a:solidFill>
              </a:rPr>
              <a:t>421</a:t>
            </a:r>
            <a:r>
              <a:rPr lang="pt-BR" dirty="0">
                <a:solidFill>
                  <a:schemeClr val="tx1"/>
                </a:solidFill>
              </a:rPr>
              <a:t>.42.4.4 </a:t>
            </a:r>
          </a:p>
          <a:p>
            <a:pPr marL="342900" indent="-342900" algn="l">
              <a:buFontTx/>
              <a:buChar char="-"/>
            </a:pPr>
            <a:r>
              <a:rPr lang="pt-BR" dirty="0">
                <a:solidFill>
                  <a:schemeClr val="tx1"/>
                </a:solidFill>
              </a:rPr>
              <a:t>8.8.8.</a:t>
            </a:r>
            <a:r>
              <a:rPr lang="pt-BR" b="1" dirty="0">
                <a:solidFill>
                  <a:schemeClr val="tx1"/>
                </a:solidFill>
              </a:rPr>
              <a:t>256</a:t>
            </a:r>
          </a:p>
          <a:p>
            <a:pPr algn="l"/>
            <a:r>
              <a:rPr lang="pt-BR" dirty="0"/>
              <a:t>0.100.0.101</a:t>
            </a:r>
          </a:p>
        </p:txBody>
      </p:sp>
    </p:spTree>
    <p:extLst>
      <p:ext uri="{BB962C8B-B14F-4D97-AF65-F5344CB8AC3E}">
        <p14:creationId xmlns:p14="http://schemas.microsoft.com/office/powerpoint/2010/main" val="882020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pt-BR" altLang="pt-BR" sz="3200" b="1" dirty="0">
                <a:solidFill>
                  <a:srgbClr val="708CA1"/>
                </a:solidFill>
              </a:rPr>
              <a:t>Endereço IPv4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01FE2245-4141-4CE6-5E35-C79B74CF9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1412776"/>
            <a:ext cx="7940675" cy="273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227013" indent="-227013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</a:pPr>
            <a:r>
              <a:rPr lang="pt-BR" altLang="pt-BR" sz="2000" b="1" dirty="0"/>
              <a:t>Endereço Lógico (IP v4): Classes de Endereçamento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sz="2000" dirty="0"/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Quando o endereçamento IP foi criado, previu-se que existiria 3 classes de uso (A, B e C);</a:t>
            </a:r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A variação entre as classes A, B e C se dá pela quantidade de redes versus a quantidade de </a:t>
            </a:r>
            <a:r>
              <a:rPr lang="pt-BR" altLang="pt-BR" sz="2000" dirty="0" err="1"/>
              <a:t>IPs</a:t>
            </a:r>
            <a:r>
              <a:rPr lang="pt-BR" altLang="pt-BR" sz="2000" dirty="0"/>
              <a:t> em cada rede.</a:t>
            </a:r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sz="2000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457E067E-3B30-1EE2-1A55-4A642A1E5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018903"/>
              </p:ext>
            </p:extLst>
          </p:nvPr>
        </p:nvGraphicFramePr>
        <p:xfrm>
          <a:off x="603001" y="3933056"/>
          <a:ext cx="814546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315846817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70420248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59030895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84624819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971791864"/>
                    </a:ext>
                  </a:extLst>
                </a:gridCol>
                <a:gridCol w="2312815">
                  <a:extLst>
                    <a:ext uri="{9D8B030D-6E8A-4147-A177-3AD203B41FA5}">
                      <a16:colId xmlns:a16="http://schemas.microsoft.com/office/drawing/2014/main" val="3117270434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Classes de Rede IPv4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058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200" b="1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/>
                        <a:t>Início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/>
                        <a:t>Fim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/>
                        <a:t>Máscara Padrão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/>
                        <a:t>QTDE de Redes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/>
                        <a:t>QTDE Endereços por Rede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855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126.255.255.255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255.0.0.0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126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16.777.216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140082"/>
                  </a:ext>
                </a:extLst>
              </a:tr>
              <a:tr h="151924"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127.0.0.0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127.255.255.255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255.0.0.0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223324"/>
                  </a:ext>
                </a:extLst>
              </a:tr>
              <a:tr h="141124">
                <a:tc>
                  <a:txBody>
                    <a:bodyPr/>
                    <a:lstStyle/>
                    <a:p>
                      <a:r>
                        <a:rPr lang="pt-BR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128.0.0.0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191.255.255.255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255.255.0.0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16.382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1.048.577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265278"/>
                  </a:ext>
                </a:extLst>
              </a:tr>
              <a:tr h="130324">
                <a:tc>
                  <a:txBody>
                    <a:bodyPr/>
                    <a:lstStyle/>
                    <a:p>
                      <a:r>
                        <a:rPr lang="pt-BR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192.0.0.0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223.255.255.255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2.097.150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65.535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85250"/>
                  </a:ext>
                </a:extLst>
              </a:tr>
              <a:tr h="119524">
                <a:tc>
                  <a:txBody>
                    <a:bodyPr/>
                    <a:lstStyle/>
                    <a:p>
                      <a:r>
                        <a:rPr lang="pt-BR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224.0.0.0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239.255.255.255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24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240.0.0.0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255.255.255.255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35491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82477FED-7251-8769-3F66-F5179F1CD5FC}"/>
              </a:ext>
            </a:extLst>
          </p:cNvPr>
          <p:cNvSpPr txBox="1"/>
          <p:nvPr/>
        </p:nvSpPr>
        <p:spPr>
          <a:xfrm>
            <a:off x="2771800" y="6127616"/>
            <a:ext cx="465296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Total de Redes: 2.113.658</a:t>
            </a:r>
          </a:p>
        </p:txBody>
      </p:sp>
    </p:spTree>
    <p:extLst>
      <p:ext uri="{BB962C8B-B14F-4D97-AF65-F5344CB8AC3E}">
        <p14:creationId xmlns:p14="http://schemas.microsoft.com/office/powerpoint/2010/main" val="38459662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pt-BR" altLang="pt-BR" sz="3200" b="1" dirty="0">
                <a:solidFill>
                  <a:srgbClr val="708CA1"/>
                </a:solidFill>
              </a:rPr>
              <a:t>Endereço IPv4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12F6A1B-7B26-6CEE-CEE4-7916B18B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833" y="168449"/>
            <a:ext cx="3141598" cy="1699667"/>
          </a:xfrm>
          <a:prstGeom prst="rect">
            <a:avLst/>
          </a:prstGeom>
        </p:spPr>
      </p:pic>
      <p:grpSp>
        <p:nvGrpSpPr>
          <p:cNvPr id="1033" name="Agrupar 1032">
            <a:extLst>
              <a:ext uri="{FF2B5EF4-FFF2-40B4-BE49-F238E27FC236}">
                <a16:creationId xmlns:a16="http://schemas.microsoft.com/office/drawing/2014/main" id="{471B4C8F-601D-8654-7EDD-8CA33ADDC306}"/>
              </a:ext>
            </a:extLst>
          </p:cNvPr>
          <p:cNvGrpSpPr/>
          <p:nvPr/>
        </p:nvGrpSpPr>
        <p:grpSpPr>
          <a:xfrm>
            <a:off x="251520" y="527001"/>
            <a:ext cx="8670903" cy="6349834"/>
            <a:chOff x="251520" y="527001"/>
            <a:chExt cx="8670903" cy="6349834"/>
          </a:xfrm>
        </p:grpSpPr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E8B8F6EB-4800-1477-959F-3EB7F2E56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1442" y="2434611"/>
              <a:ext cx="2684934" cy="1825971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FD80C40-D7C4-7B6B-DB03-A4296338B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520" y="1196752"/>
              <a:ext cx="3141598" cy="1699667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C8C43404-292F-16B7-C92C-9ADD42C6F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1520" y="3645024"/>
              <a:ext cx="2768517" cy="1822836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0EF83217-C5A8-06C9-4C61-7823CDE1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81592" y="4682278"/>
              <a:ext cx="3017974" cy="1987082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5307539E-5D93-F2D6-7B4D-41CAF41DE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83365" y="4514305"/>
              <a:ext cx="3639058" cy="2362530"/>
            </a:xfrm>
            <a:prstGeom prst="rect">
              <a:avLst/>
            </a:prstGeom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9BDFE953-4D71-2CC0-8119-5E73AFBE4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3848" y="527001"/>
              <a:ext cx="3141598" cy="1699667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9941D24A-8C86-2F7A-BF87-804236D3B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61887" y="2844304"/>
              <a:ext cx="969348" cy="542591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1B945E8B-4137-63D4-5A5D-E6E77E2CA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78967" y="2324433"/>
              <a:ext cx="969348" cy="542591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209BDE50-6B48-9B36-99D9-8D7B3C9DB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00520" y="2083690"/>
              <a:ext cx="969348" cy="542591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081C5EF8-4E3C-D65E-29BE-7F82C21A1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92013" y="3909092"/>
              <a:ext cx="969348" cy="542591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ED1735BF-CE6D-963F-F4B3-FED0D4336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4121" y="4180388"/>
              <a:ext cx="969348" cy="542591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80C50971-6D1D-29AC-4871-75DEAE680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97762" y="3808591"/>
              <a:ext cx="969348" cy="542591"/>
            </a:xfrm>
            <a:prstGeom prst="rect">
              <a:avLst/>
            </a:prstGeom>
          </p:spPr>
        </p:pic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A68D0B43-8101-EA68-2107-F13CC0F54652}"/>
                </a:ext>
              </a:extLst>
            </p:cNvPr>
            <p:cNvCxnSpPr/>
            <p:nvPr/>
          </p:nvCxnSpPr>
          <p:spPr bwMode="auto">
            <a:xfrm>
              <a:off x="3241948" y="2708920"/>
              <a:ext cx="378588" cy="271295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6AE63F31-3D8C-5951-7773-6276B3E56BD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89511" y="3892387"/>
              <a:ext cx="452437" cy="4128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2F7D7FA9-4F81-794C-F042-1ADE7F00DE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858795" y="4655982"/>
              <a:ext cx="36539" cy="21317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6D47EC93-FC78-D432-10E1-57432CF2D21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355905" y="4351182"/>
              <a:ext cx="660471" cy="371797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6D812174-CE39-D632-2972-5122268FCA1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48064" y="2089652"/>
              <a:ext cx="586769" cy="30013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B6F382AA-4891-5CC8-F78D-A8C1B6EEDC6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211133" y="1734210"/>
              <a:ext cx="105283" cy="44667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8D0BC8D3-A79F-FCC9-D07F-CC4804932AE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26835" y="2564904"/>
              <a:ext cx="357533" cy="331515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882F8AB2-BD65-11AE-078C-96B62AE455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92013" y="3737616"/>
              <a:ext cx="224363" cy="26206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832C5C30-C2BD-CC44-1DC0-04526B58C61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14228" y="3699516"/>
              <a:ext cx="620605" cy="551189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82226101-2933-B079-4C5F-0DBF50300C0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864489" y="3331682"/>
              <a:ext cx="1670473" cy="6299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DD68D792-CEEB-6919-6876-6DC885D06364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232181" y="3085830"/>
              <a:ext cx="1265403" cy="66151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Conector reto 55">
              <a:extLst>
                <a:ext uri="{FF2B5EF4-FFF2-40B4-BE49-F238E27FC236}">
                  <a16:creationId xmlns:a16="http://schemas.microsoft.com/office/drawing/2014/main" id="{4F721D21-C7C0-1BBA-54F6-00C09409D036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399566" y="2691326"/>
              <a:ext cx="891434" cy="244116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25" name="CaixaDeTexto 1024">
              <a:extLst>
                <a:ext uri="{FF2B5EF4-FFF2-40B4-BE49-F238E27FC236}">
                  <a16:creationId xmlns:a16="http://schemas.microsoft.com/office/drawing/2014/main" id="{8B1C7E13-962B-E059-FC2C-D238EBD21764}"/>
                </a:ext>
              </a:extLst>
            </p:cNvPr>
            <p:cNvSpPr txBox="1"/>
            <p:nvPr/>
          </p:nvSpPr>
          <p:spPr>
            <a:xfrm>
              <a:off x="971600" y="1598016"/>
              <a:ext cx="1178528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/>
                  </a:solidFill>
                </a:rPr>
                <a:t>Rede 1</a:t>
              </a:r>
            </a:p>
          </p:txBody>
        </p:sp>
        <p:sp>
          <p:nvSpPr>
            <p:cNvPr id="1027" name="CaixaDeTexto 1026">
              <a:extLst>
                <a:ext uri="{FF2B5EF4-FFF2-40B4-BE49-F238E27FC236}">
                  <a16:creationId xmlns:a16="http://schemas.microsoft.com/office/drawing/2014/main" id="{E2B322C4-C774-C299-57FA-D4F5920A4A43}"/>
                </a:ext>
              </a:extLst>
            </p:cNvPr>
            <p:cNvSpPr txBox="1"/>
            <p:nvPr/>
          </p:nvSpPr>
          <p:spPr>
            <a:xfrm>
              <a:off x="1005508" y="4372420"/>
              <a:ext cx="1178528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/>
                  </a:solidFill>
                </a:rPr>
                <a:t>Rede 2</a:t>
              </a:r>
            </a:p>
          </p:txBody>
        </p:sp>
        <p:sp>
          <p:nvSpPr>
            <p:cNvPr id="1029" name="CaixaDeTexto 1028">
              <a:extLst>
                <a:ext uri="{FF2B5EF4-FFF2-40B4-BE49-F238E27FC236}">
                  <a16:creationId xmlns:a16="http://schemas.microsoft.com/office/drawing/2014/main" id="{04C076D2-BAB2-72E6-7C1D-0420E24AB98F}"/>
                </a:ext>
              </a:extLst>
            </p:cNvPr>
            <p:cNvSpPr txBox="1"/>
            <p:nvPr/>
          </p:nvSpPr>
          <p:spPr>
            <a:xfrm>
              <a:off x="3287556" y="5538342"/>
              <a:ext cx="1178528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/>
                  </a:solidFill>
                </a:rPr>
                <a:t>Rede 3</a:t>
              </a:r>
            </a:p>
          </p:txBody>
        </p:sp>
        <p:sp>
          <p:nvSpPr>
            <p:cNvPr id="1030" name="CaixaDeTexto 1029">
              <a:extLst>
                <a:ext uri="{FF2B5EF4-FFF2-40B4-BE49-F238E27FC236}">
                  <a16:creationId xmlns:a16="http://schemas.microsoft.com/office/drawing/2014/main" id="{E7270929-CDE7-C3E0-E929-6CC26E2CF504}"/>
                </a:ext>
              </a:extLst>
            </p:cNvPr>
            <p:cNvSpPr txBox="1"/>
            <p:nvPr/>
          </p:nvSpPr>
          <p:spPr>
            <a:xfrm>
              <a:off x="6118076" y="5075659"/>
              <a:ext cx="1178528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/>
                  </a:solidFill>
                </a:rPr>
                <a:t>Rede 4</a:t>
              </a:r>
            </a:p>
          </p:txBody>
        </p:sp>
        <p:sp>
          <p:nvSpPr>
            <p:cNvPr id="1031" name="CaixaDeTexto 1030">
              <a:extLst>
                <a:ext uri="{FF2B5EF4-FFF2-40B4-BE49-F238E27FC236}">
                  <a16:creationId xmlns:a16="http://schemas.microsoft.com/office/drawing/2014/main" id="{0B755AE8-2EC1-937B-B1CF-42EB237EA896}"/>
                </a:ext>
              </a:extLst>
            </p:cNvPr>
            <p:cNvSpPr txBox="1"/>
            <p:nvPr/>
          </p:nvSpPr>
          <p:spPr>
            <a:xfrm>
              <a:off x="5210547" y="1386184"/>
              <a:ext cx="1178528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/>
                  </a:solidFill>
                </a:rPr>
                <a:t>Rede 6</a:t>
              </a:r>
            </a:p>
          </p:txBody>
        </p:sp>
        <p:sp>
          <p:nvSpPr>
            <p:cNvPr id="1032" name="CaixaDeTexto 1031">
              <a:extLst>
                <a:ext uri="{FF2B5EF4-FFF2-40B4-BE49-F238E27FC236}">
                  <a16:creationId xmlns:a16="http://schemas.microsoft.com/office/drawing/2014/main" id="{1E5EC6DC-6CDD-B366-0E60-CDD95914901E}"/>
                </a:ext>
              </a:extLst>
            </p:cNvPr>
            <p:cNvSpPr txBox="1"/>
            <p:nvPr/>
          </p:nvSpPr>
          <p:spPr>
            <a:xfrm>
              <a:off x="7738335" y="1007094"/>
              <a:ext cx="1178528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tx1"/>
                  </a:solidFill>
                </a:rPr>
                <a:t>Rede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2712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pt-BR" altLang="pt-BR" sz="3200" b="1" dirty="0">
                <a:solidFill>
                  <a:srgbClr val="708CA1"/>
                </a:solidFill>
              </a:rPr>
              <a:t>Endereço IPv4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01FE2245-4141-4CE6-5E35-C79B74CF9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1412776"/>
            <a:ext cx="7940675" cy="273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227013" indent="-227013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</a:pPr>
            <a:r>
              <a:rPr lang="pt-BR" altLang="pt-BR" sz="2000" b="1" dirty="0"/>
              <a:t>Endereço Lógico (IP v4): Máscara de </a:t>
            </a:r>
            <a:r>
              <a:rPr lang="pt-BR" altLang="pt-BR" sz="2000" b="1" dirty="0" err="1"/>
              <a:t>Sub-rede</a:t>
            </a:r>
            <a:endParaRPr lang="pt-BR" altLang="pt-BR" sz="2000" b="1" dirty="0"/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sz="2000" dirty="0"/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Com o crescimento da Internet, a quantidades de redes distintas previstas pelas classes A, B e C já não mais atenderia as necessidades de crescimento;</a:t>
            </a:r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Em 1980 foi criado o conceito de máscaras de rede que permitiam designar melhor a divisão das redes surgindo o conceito de </a:t>
            </a:r>
            <a:r>
              <a:rPr lang="pt-BR" altLang="pt-BR" sz="2000" dirty="0" err="1"/>
              <a:t>subnetting</a:t>
            </a:r>
            <a:r>
              <a:rPr lang="pt-BR" altLang="pt-BR" sz="2000" dirty="0"/>
              <a:t>;</a:t>
            </a:r>
          </a:p>
          <a:p>
            <a:pPr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A partir deste momento era possível utilizar uma rede classe A que provia apenas 126 redes para algo do tipo: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EAED87-1776-D018-598B-6A10F5028E82}"/>
              </a:ext>
            </a:extLst>
          </p:cNvPr>
          <p:cNvSpPr txBox="1"/>
          <p:nvPr/>
        </p:nvSpPr>
        <p:spPr>
          <a:xfrm>
            <a:off x="655638" y="5344616"/>
            <a:ext cx="4654296" cy="87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</a:pPr>
            <a:r>
              <a:rPr lang="pt-BR" altLang="pt-BR" sz="2000" dirty="0">
                <a:solidFill>
                  <a:schemeClr val="tx1"/>
                </a:solidFill>
              </a:rPr>
              <a:t>IP: 10.0.0.0 </a:t>
            </a:r>
          </a:p>
          <a:p>
            <a:pPr marL="0" indent="0"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</a:pPr>
            <a:r>
              <a:rPr lang="pt-BR" altLang="pt-BR" sz="2000" dirty="0">
                <a:solidFill>
                  <a:schemeClr val="tx1"/>
                </a:solidFill>
              </a:rPr>
              <a:t>Máscara: 255.0.0.0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C4BF87-11DE-C3D6-7E3A-B31A8D74706F}"/>
              </a:ext>
            </a:extLst>
          </p:cNvPr>
          <p:cNvSpPr txBox="1"/>
          <p:nvPr/>
        </p:nvSpPr>
        <p:spPr>
          <a:xfrm>
            <a:off x="5364088" y="5301208"/>
            <a:ext cx="3779912" cy="874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</a:pPr>
            <a:r>
              <a:rPr lang="pt-BR" altLang="pt-BR" sz="2000" dirty="0">
                <a:solidFill>
                  <a:schemeClr val="tx1"/>
                </a:solidFill>
              </a:rPr>
              <a:t>IP: 10.0.0.0 </a:t>
            </a:r>
          </a:p>
          <a:p>
            <a:pPr marL="0" indent="0" algn="just" eaLnBrk="1" hangingPunct="1">
              <a:lnSpc>
                <a:spcPct val="100000"/>
              </a:lnSpc>
              <a:spcBef>
                <a:spcPts val="1250"/>
              </a:spcBef>
              <a:buClr>
                <a:srgbClr val="708CA1"/>
              </a:buClr>
            </a:pPr>
            <a:r>
              <a:rPr lang="pt-BR" altLang="pt-BR" sz="2000" dirty="0">
                <a:solidFill>
                  <a:schemeClr val="tx1"/>
                </a:solidFill>
              </a:rPr>
              <a:t>Máscara: 255.255.255.0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C6D1153-7CD0-37AA-E08A-9EC0B3050FE5}"/>
              </a:ext>
            </a:extLst>
          </p:cNvPr>
          <p:cNvSpPr txBox="1"/>
          <p:nvPr/>
        </p:nvSpPr>
        <p:spPr>
          <a:xfrm>
            <a:off x="594636" y="6298917"/>
            <a:ext cx="5705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altLang="pt-BR" sz="2000" dirty="0">
                <a:solidFill>
                  <a:schemeClr val="tx1"/>
                </a:solidFill>
              </a:rPr>
              <a:t>Total de </a:t>
            </a:r>
            <a:r>
              <a:rPr lang="pt-BR" altLang="pt-BR" sz="2000" dirty="0" err="1">
                <a:solidFill>
                  <a:schemeClr val="tx1"/>
                </a:solidFill>
              </a:rPr>
              <a:t>IPs</a:t>
            </a:r>
            <a:r>
              <a:rPr lang="pt-BR" altLang="pt-BR" sz="2000" dirty="0">
                <a:solidFill>
                  <a:schemeClr val="tx1"/>
                </a:solidFill>
              </a:rPr>
              <a:t> por rede: 16.777.216</a:t>
            </a:r>
            <a:endParaRPr lang="pt-BR" sz="20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9EB8F7C-5A93-271E-50BF-49C4AAD35946}"/>
              </a:ext>
            </a:extLst>
          </p:cNvPr>
          <p:cNvSpPr txBox="1"/>
          <p:nvPr/>
        </p:nvSpPr>
        <p:spPr>
          <a:xfrm>
            <a:off x="5292080" y="6309320"/>
            <a:ext cx="5705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altLang="pt-BR" sz="2000" dirty="0">
                <a:solidFill>
                  <a:schemeClr val="tx1"/>
                </a:solidFill>
              </a:rPr>
              <a:t>Total de </a:t>
            </a:r>
            <a:r>
              <a:rPr lang="pt-BR" altLang="pt-BR" sz="2000" dirty="0" err="1">
                <a:solidFill>
                  <a:schemeClr val="tx1"/>
                </a:solidFill>
              </a:rPr>
              <a:t>IPs</a:t>
            </a:r>
            <a:r>
              <a:rPr lang="pt-BR" altLang="pt-BR" sz="2000" dirty="0">
                <a:solidFill>
                  <a:schemeClr val="tx1"/>
                </a:solidFill>
              </a:rPr>
              <a:t> por rede: 256</a:t>
            </a:r>
            <a:endParaRPr lang="pt-BR" sz="2000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D130B0A3-766B-6381-2388-9A104F713B25}"/>
              </a:ext>
            </a:extLst>
          </p:cNvPr>
          <p:cNvSpPr/>
          <p:nvPr/>
        </p:nvSpPr>
        <p:spPr bwMode="auto">
          <a:xfrm>
            <a:off x="3563888" y="5589240"/>
            <a:ext cx="1656184" cy="586566"/>
          </a:xfrm>
          <a:prstGeom prst="rightArrow">
            <a:avLst>
              <a:gd name="adj1" fmla="val 50000"/>
              <a:gd name="adj2" fmla="val 79619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pt-BR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3130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pt-BR" altLang="pt-BR" sz="3200" b="1" dirty="0">
                <a:solidFill>
                  <a:srgbClr val="708CA1"/>
                </a:solidFill>
              </a:rPr>
              <a:t>Endereço IPv4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01FE2245-4141-4CE6-5E35-C79B74CF9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1412776"/>
            <a:ext cx="7940675" cy="273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227013" indent="-227013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marL="0" indent="0"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</a:pPr>
            <a:r>
              <a:rPr lang="pt-BR" altLang="pt-BR" sz="2000" b="1" dirty="0"/>
              <a:t>Endereço Lógico (IP v4): Endereços Privados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sz="2000" dirty="0"/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Com o endereço IP v4 é possível atingir 4.294.967.296 de </a:t>
            </a:r>
            <a:r>
              <a:rPr lang="pt-BR" altLang="pt-BR" sz="2000" dirty="0" err="1"/>
              <a:t>IPs</a:t>
            </a:r>
            <a:r>
              <a:rPr lang="pt-BR" altLang="pt-BR" sz="2000" dirty="0"/>
              <a:t>;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Com o crescimento vertiginoso da Internet, percebeu-se que não existiria </a:t>
            </a:r>
            <a:r>
              <a:rPr lang="pt-BR" altLang="pt-BR" sz="2000" dirty="0" err="1"/>
              <a:t>IPs</a:t>
            </a:r>
            <a:r>
              <a:rPr lang="pt-BR" altLang="pt-BR" sz="2000" dirty="0"/>
              <a:t> para que todos os dispositivos se conectassem à rede Internet;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Desta forma, em 1996 foi criado o conceito de </a:t>
            </a:r>
            <a:r>
              <a:rPr lang="pt-BR" altLang="pt-BR" sz="2000" dirty="0" err="1"/>
              <a:t>IPs</a:t>
            </a:r>
            <a:r>
              <a:rPr lang="pt-BR" altLang="pt-BR" sz="2000" dirty="0"/>
              <a:t> privados;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Estes </a:t>
            </a:r>
            <a:r>
              <a:rPr lang="pt-BR" altLang="pt-BR" sz="2000" dirty="0" err="1"/>
              <a:t>IPs</a:t>
            </a:r>
            <a:r>
              <a:rPr lang="pt-BR" altLang="pt-BR" sz="2000" dirty="0"/>
              <a:t> privados poderiam se repetir em redes locais distintas;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Desta forma, duas redes privadas distintas que não estivessem conectadas diretamente, poderiam repetir um mesmo endereço IP privado; 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Os endereços privados passaram a não serem roteáveis na Internet;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sz="2000" dirty="0"/>
              <a:t>Surgiu a necessidade de NAT (Network </a:t>
            </a:r>
            <a:r>
              <a:rPr lang="pt-BR" altLang="pt-BR" sz="2000" dirty="0" err="1"/>
              <a:t>Address</a:t>
            </a:r>
            <a:r>
              <a:rPr lang="pt-BR" altLang="pt-BR" sz="2000" dirty="0"/>
              <a:t> </a:t>
            </a:r>
            <a:r>
              <a:rPr lang="pt-BR" altLang="pt-BR" sz="2000" dirty="0" err="1"/>
              <a:t>Translation</a:t>
            </a:r>
            <a:r>
              <a:rPr lang="pt-BR" altLang="pt-BR" sz="2000" dirty="0"/>
              <a:t>)</a:t>
            </a:r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sz="2000" dirty="0"/>
          </a:p>
          <a:p>
            <a:pPr algn="just" eaLnBrk="1" hangingPunct="1">
              <a:lnSpc>
                <a:spcPct val="85000"/>
              </a:lnSpc>
              <a:spcBef>
                <a:spcPts val="125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4174254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7269</TotalTime>
  <Words>1156</Words>
  <Application>Microsoft Office PowerPoint</Application>
  <PresentationFormat>Apresentação na tela (4:3)</PresentationFormat>
  <Paragraphs>236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Courier New</vt:lpstr>
      <vt:lpstr>Times New Roman</vt:lpstr>
      <vt:lpstr>Wingdings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over the Network</dc:title>
  <dc:creator>CLI</dc:creator>
  <cp:lastModifiedBy>Rogerio de Freitas Ribeiro</cp:lastModifiedBy>
  <cp:revision>424</cp:revision>
  <cp:lastPrinted>1999-01-27T00:54:54Z</cp:lastPrinted>
  <dcterms:created xsi:type="dcterms:W3CDTF">2002-08-27T12:04:17Z</dcterms:created>
  <dcterms:modified xsi:type="dcterms:W3CDTF">2024-08-20T17:54:18Z</dcterms:modified>
</cp:coreProperties>
</file>