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  <p:sldMasterId id="214748366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y="6858000" cx="9144000"/>
  <p:notesSz cx="6854825" cy="908207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r:id="rId19" roundtripDataSignature="AMtx7miFd/XbqqV/jETzkKf0Cstt2OJr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621FAC1-DA91-4773-B207-0E3F8FFAFCB7}">
  <a:tblStyle styleId="{B621FAC1-DA91-4773-B207-0E3F8FFAFCB7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F6EF"/>
          </a:solidFill>
        </a:fill>
      </a:tcStyle>
    </a:wholeTbl>
    <a:band1H>
      <a:tcTxStyle b="off" i="off"/>
      <a:tcStyle>
        <a:fill>
          <a:solidFill>
            <a:srgbClr val="CAECDD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AECDD"/>
          </a:solidFill>
        </a:fill>
      </a:tcStyle>
    </a:band1V>
    <a:band2V>
      <a:tcTxStyle b="off" i="off"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  <a:tblStyle styleId="{142C65D1-61B8-4142-B742-6FA8B84DDB31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customschemas.google.com/relationships/presentationmetadata" Target="metadata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6854825" cy="9082088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6854825" cy="9082088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6854825" cy="9082088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0" y="0"/>
            <a:ext cx="6854825" cy="9082088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0" y="0"/>
            <a:ext cx="6854825" cy="9082088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/>
          <p:nvPr/>
        </p:nvSpPr>
        <p:spPr>
          <a:xfrm>
            <a:off x="0" y="0"/>
            <a:ext cx="6854825" cy="9082088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n"/>
          <p:cNvSpPr/>
          <p:nvPr/>
        </p:nvSpPr>
        <p:spPr>
          <a:xfrm>
            <a:off x="6111875" y="8410575"/>
            <a:ext cx="439738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n"/>
          <p:cNvSpPr/>
          <p:nvPr/>
        </p:nvSpPr>
        <p:spPr>
          <a:xfrm>
            <a:off x="55563" y="8585200"/>
            <a:ext cx="2562225" cy="341313"/>
          </a:xfrm>
          <a:prstGeom prst="rect">
            <a:avLst/>
          </a:prstGeom>
          <a:noFill/>
          <a:ln>
            <a:noFill/>
          </a:ln>
        </p:spPr>
        <p:txBody>
          <a:bodyPr anchorCtr="0" anchor="t" bIns="48950" lIns="93600" spcFirstLastPara="1" rIns="93600" wrap="square" tIns="489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</a:pPr>
            <a:r>
              <a:rPr b="1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2001, Cisco Systems, Inc. 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</a:pPr>
            <a:r>
              <a:rPr b="1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&lt;Title of Course (ACRO) vX.X&gt;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n"/>
          <p:cNvCxnSpPr/>
          <p:nvPr/>
        </p:nvCxnSpPr>
        <p:spPr>
          <a:xfrm>
            <a:off x="149225" y="8599488"/>
            <a:ext cx="6503988" cy="1587"/>
          </a:xfrm>
          <a:prstGeom prst="straightConnector1">
            <a:avLst/>
          </a:prstGeom>
          <a:noFill/>
          <a:ln cap="flat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" name="Google Shape;12;n"/>
          <p:cNvSpPr txBox="1"/>
          <p:nvPr>
            <p:ph idx="12" type="sldNum"/>
          </p:nvPr>
        </p:nvSpPr>
        <p:spPr>
          <a:xfrm>
            <a:off x="5797550" y="8480425"/>
            <a:ext cx="785813" cy="273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"/>
              <a:buFont typeface="Times New Roman"/>
              <a:buNone/>
            </a:pPr>
            <a:fld id="{00000000-1234-1234-1234-123412341234}" type="slidenum">
              <a:rPr b="0" i="0" lang="pt-BR" sz="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n"/>
          <p:cNvSpPr/>
          <p:nvPr>
            <p:ph idx="2" type="sldImg"/>
          </p:nvPr>
        </p:nvSpPr>
        <p:spPr>
          <a:xfrm>
            <a:off x="855663" y="239713"/>
            <a:ext cx="5191125" cy="38909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" name="Google Shape;14;n"/>
          <p:cNvSpPr txBox="1"/>
          <p:nvPr>
            <p:ph idx="1" type="body"/>
          </p:nvPr>
        </p:nvSpPr>
        <p:spPr>
          <a:xfrm>
            <a:off x="395288" y="4278313"/>
            <a:ext cx="5976937" cy="4144962"/>
          </a:xfrm>
          <a:prstGeom prst="rect">
            <a:avLst/>
          </a:prstGeom>
          <a:noFill/>
          <a:ln>
            <a:noFill/>
          </a:ln>
        </p:spPr>
        <p:txBody>
          <a:bodyPr anchorCtr="0" anchor="t" bIns="48950" lIns="93600" spcFirstLastPara="1" rIns="93600" wrap="square" tIns="4895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/>
          <p:nvPr>
            <p:ph idx="12" type="sldNum"/>
          </p:nvPr>
        </p:nvSpPr>
        <p:spPr>
          <a:xfrm>
            <a:off x="5797550" y="8480425"/>
            <a:ext cx="785813" cy="273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"/>
              <a:buFont typeface="Times New Roman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7" name="Google Shape;97;p1:notes"/>
          <p:cNvSpPr txBox="1"/>
          <p:nvPr/>
        </p:nvSpPr>
        <p:spPr>
          <a:xfrm>
            <a:off x="5797550" y="8480425"/>
            <a:ext cx="795338" cy="2825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</a:pPr>
            <a:fld id="{00000000-1234-1234-1234-123412341234}" type="slidenum"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858838" y="239713"/>
            <a:ext cx="5199062" cy="389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9" name="Google Shape;99;p1:notes"/>
          <p:cNvSpPr txBox="1"/>
          <p:nvPr>
            <p:ph idx="1" type="body"/>
          </p:nvPr>
        </p:nvSpPr>
        <p:spPr>
          <a:xfrm>
            <a:off x="396875" y="4278313"/>
            <a:ext cx="5984875" cy="4157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8950" lIns="93600" spcFirstLastPara="1" rIns="93600" wrap="square" tIns="489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7626e8a55b_0_26:notes"/>
          <p:cNvSpPr txBox="1"/>
          <p:nvPr>
            <p:ph idx="12" type="sldNum"/>
          </p:nvPr>
        </p:nvSpPr>
        <p:spPr>
          <a:xfrm>
            <a:off x="5797550" y="8480425"/>
            <a:ext cx="785700" cy="27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"/>
              <a:buFont typeface="Times New Roman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07" name="Google Shape;207;g37626e8a55b_0_26:notes"/>
          <p:cNvSpPr txBox="1"/>
          <p:nvPr/>
        </p:nvSpPr>
        <p:spPr>
          <a:xfrm>
            <a:off x="5797550" y="8480425"/>
            <a:ext cx="7953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</a:pPr>
            <a:fld id="{00000000-1234-1234-1234-123412341234}" type="slidenum"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37626e8a55b_0_26:notes"/>
          <p:cNvSpPr/>
          <p:nvPr>
            <p:ph idx="2" type="sldImg"/>
          </p:nvPr>
        </p:nvSpPr>
        <p:spPr>
          <a:xfrm>
            <a:off x="855663" y="239713"/>
            <a:ext cx="5200800" cy="39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9" name="Google Shape;209;g37626e8a55b_0_26:notes"/>
          <p:cNvSpPr txBox="1"/>
          <p:nvPr>
            <p:ph idx="1" type="body"/>
          </p:nvPr>
        </p:nvSpPr>
        <p:spPr>
          <a:xfrm>
            <a:off x="395288" y="4278313"/>
            <a:ext cx="5986500" cy="41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950" lIns="93600" spcFirstLastPara="1" rIns="93600" wrap="square" tIns="489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7626e8a55b_0_93:notes"/>
          <p:cNvSpPr txBox="1"/>
          <p:nvPr>
            <p:ph idx="12" type="sldNum"/>
          </p:nvPr>
        </p:nvSpPr>
        <p:spPr>
          <a:xfrm>
            <a:off x="5797550" y="8480425"/>
            <a:ext cx="785700" cy="27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"/>
              <a:buFont typeface="Times New Roman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17" name="Google Shape;217;g37626e8a55b_0_93:notes"/>
          <p:cNvSpPr txBox="1"/>
          <p:nvPr/>
        </p:nvSpPr>
        <p:spPr>
          <a:xfrm>
            <a:off x="5797550" y="8480425"/>
            <a:ext cx="7953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</a:pPr>
            <a:fld id="{00000000-1234-1234-1234-123412341234}" type="slidenum"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g37626e8a55b_0_93:notes"/>
          <p:cNvSpPr/>
          <p:nvPr>
            <p:ph idx="2" type="sldImg"/>
          </p:nvPr>
        </p:nvSpPr>
        <p:spPr>
          <a:xfrm>
            <a:off x="855663" y="239713"/>
            <a:ext cx="5200800" cy="39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9" name="Google Shape;219;g37626e8a55b_0_93:notes"/>
          <p:cNvSpPr txBox="1"/>
          <p:nvPr>
            <p:ph idx="1" type="body"/>
          </p:nvPr>
        </p:nvSpPr>
        <p:spPr>
          <a:xfrm>
            <a:off x="395288" y="4278313"/>
            <a:ext cx="5986500" cy="41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950" lIns="93600" spcFirstLastPara="1" rIns="93600" wrap="square" tIns="489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7626e8a55b_0_1:notes"/>
          <p:cNvSpPr txBox="1"/>
          <p:nvPr>
            <p:ph idx="12" type="sldNum"/>
          </p:nvPr>
        </p:nvSpPr>
        <p:spPr>
          <a:xfrm>
            <a:off x="5797550" y="8480425"/>
            <a:ext cx="785700" cy="27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"/>
              <a:buFont typeface="Times New Roman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4" name="Google Shape;104;g37626e8a55b_0_1:notes"/>
          <p:cNvSpPr txBox="1"/>
          <p:nvPr/>
        </p:nvSpPr>
        <p:spPr>
          <a:xfrm>
            <a:off x="5797550" y="8480425"/>
            <a:ext cx="7953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</a:pPr>
            <a:fld id="{00000000-1234-1234-1234-123412341234}" type="slidenum"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g37626e8a55b_0_1:notes"/>
          <p:cNvSpPr/>
          <p:nvPr>
            <p:ph idx="2" type="sldImg"/>
          </p:nvPr>
        </p:nvSpPr>
        <p:spPr>
          <a:xfrm>
            <a:off x="855663" y="239713"/>
            <a:ext cx="5200800" cy="39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6" name="Google Shape;106;g37626e8a55b_0_1:notes"/>
          <p:cNvSpPr txBox="1"/>
          <p:nvPr>
            <p:ph idx="1" type="body"/>
          </p:nvPr>
        </p:nvSpPr>
        <p:spPr>
          <a:xfrm>
            <a:off x="395288" y="4278313"/>
            <a:ext cx="5986500" cy="41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950" lIns="93600" spcFirstLastPara="1" rIns="93600" wrap="square" tIns="489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/>
          <p:nvPr>
            <p:ph idx="12" type="sldNum"/>
          </p:nvPr>
        </p:nvSpPr>
        <p:spPr>
          <a:xfrm>
            <a:off x="5797550" y="8480425"/>
            <a:ext cx="785813" cy="273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"/>
              <a:buFont typeface="Times New Roman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2" name="Google Shape;112;p2:notes"/>
          <p:cNvSpPr txBox="1"/>
          <p:nvPr/>
        </p:nvSpPr>
        <p:spPr>
          <a:xfrm>
            <a:off x="5797550" y="8480425"/>
            <a:ext cx="795338" cy="2825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</a:pPr>
            <a:fld id="{00000000-1234-1234-1234-123412341234}" type="slidenum"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:notes"/>
          <p:cNvSpPr/>
          <p:nvPr>
            <p:ph idx="2" type="sldImg"/>
          </p:nvPr>
        </p:nvSpPr>
        <p:spPr>
          <a:xfrm>
            <a:off x="855663" y="239713"/>
            <a:ext cx="5200650" cy="3900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4" name="Google Shape;114;p2:notes"/>
          <p:cNvSpPr txBox="1"/>
          <p:nvPr>
            <p:ph idx="1" type="body"/>
          </p:nvPr>
        </p:nvSpPr>
        <p:spPr>
          <a:xfrm>
            <a:off x="395288" y="4278313"/>
            <a:ext cx="5986462" cy="4154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950" lIns="93600" spcFirstLastPara="1" rIns="93600" wrap="square" tIns="489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2" type="sldNum"/>
          </p:nvPr>
        </p:nvSpPr>
        <p:spPr>
          <a:xfrm>
            <a:off x="5797550" y="8480425"/>
            <a:ext cx="785813" cy="273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"/>
              <a:buFont typeface="Times New Roman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0" name="Google Shape;120;p7:notes"/>
          <p:cNvSpPr txBox="1"/>
          <p:nvPr/>
        </p:nvSpPr>
        <p:spPr>
          <a:xfrm>
            <a:off x="5797550" y="8480425"/>
            <a:ext cx="795338" cy="2825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</a:pPr>
            <a:fld id="{00000000-1234-1234-1234-123412341234}" type="slidenum"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7:notes"/>
          <p:cNvSpPr/>
          <p:nvPr>
            <p:ph idx="2" type="sldImg"/>
          </p:nvPr>
        </p:nvSpPr>
        <p:spPr>
          <a:xfrm>
            <a:off x="855663" y="239713"/>
            <a:ext cx="5200650" cy="3900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395288" y="4278313"/>
            <a:ext cx="5986462" cy="4154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950" lIns="93600" spcFirstLastPara="1" rIns="93600" wrap="square" tIns="489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:notes"/>
          <p:cNvSpPr txBox="1"/>
          <p:nvPr>
            <p:ph idx="12" type="sldNum"/>
          </p:nvPr>
        </p:nvSpPr>
        <p:spPr>
          <a:xfrm>
            <a:off x="5797550" y="8480425"/>
            <a:ext cx="785813" cy="273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"/>
              <a:buFont typeface="Times New Roman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6" name="Google Shape;166;p10:notes"/>
          <p:cNvSpPr txBox="1"/>
          <p:nvPr/>
        </p:nvSpPr>
        <p:spPr>
          <a:xfrm>
            <a:off x="5797550" y="8480425"/>
            <a:ext cx="795338" cy="2825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</a:pPr>
            <a:fld id="{00000000-1234-1234-1234-123412341234}" type="slidenum"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0:notes"/>
          <p:cNvSpPr/>
          <p:nvPr>
            <p:ph idx="2" type="sldImg"/>
          </p:nvPr>
        </p:nvSpPr>
        <p:spPr>
          <a:xfrm>
            <a:off x="855663" y="239713"/>
            <a:ext cx="5200650" cy="3900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8" name="Google Shape;168;p10:notes"/>
          <p:cNvSpPr txBox="1"/>
          <p:nvPr>
            <p:ph idx="1" type="body"/>
          </p:nvPr>
        </p:nvSpPr>
        <p:spPr>
          <a:xfrm>
            <a:off x="395288" y="4278313"/>
            <a:ext cx="5986462" cy="4154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950" lIns="93600" spcFirstLastPara="1" rIns="93600" wrap="square" tIns="489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7626e8a55b_0_82:notes"/>
          <p:cNvSpPr txBox="1"/>
          <p:nvPr>
            <p:ph idx="12" type="sldNum"/>
          </p:nvPr>
        </p:nvSpPr>
        <p:spPr>
          <a:xfrm>
            <a:off x="5797550" y="8480425"/>
            <a:ext cx="785700" cy="27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"/>
              <a:buFont typeface="Times New Roman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75" name="Google Shape;175;g37626e8a55b_0_82:notes"/>
          <p:cNvSpPr txBox="1"/>
          <p:nvPr/>
        </p:nvSpPr>
        <p:spPr>
          <a:xfrm>
            <a:off x="5797550" y="8480425"/>
            <a:ext cx="7953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</a:pPr>
            <a:fld id="{00000000-1234-1234-1234-123412341234}" type="slidenum"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37626e8a55b_0_82:notes"/>
          <p:cNvSpPr/>
          <p:nvPr>
            <p:ph idx="2" type="sldImg"/>
          </p:nvPr>
        </p:nvSpPr>
        <p:spPr>
          <a:xfrm>
            <a:off x="855663" y="239713"/>
            <a:ext cx="5200800" cy="39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7" name="Google Shape;177;g37626e8a55b_0_82:notes"/>
          <p:cNvSpPr txBox="1"/>
          <p:nvPr>
            <p:ph idx="1" type="body"/>
          </p:nvPr>
        </p:nvSpPr>
        <p:spPr>
          <a:xfrm>
            <a:off x="395288" y="4278313"/>
            <a:ext cx="5986500" cy="41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950" lIns="93600" spcFirstLastPara="1" rIns="93600" wrap="square" tIns="489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7626e8a55b_0_72:notes"/>
          <p:cNvSpPr txBox="1"/>
          <p:nvPr>
            <p:ph idx="12" type="sldNum"/>
          </p:nvPr>
        </p:nvSpPr>
        <p:spPr>
          <a:xfrm>
            <a:off x="5797550" y="8480425"/>
            <a:ext cx="785700" cy="27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"/>
              <a:buFont typeface="Times New Roman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4" name="Google Shape;184;g37626e8a55b_0_72:notes"/>
          <p:cNvSpPr txBox="1"/>
          <p:nvPr/>
        </p:nvSpPr>
        <p:spPr>
          <a:xfrm>
            <a:off x="5797550" y="8480425"/>
            <a:ext cx="7953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</a:pPr>
            <a:fld id="{00000000-1234-1234-1234-123412341234}" type="slidenum"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37626e8a55b_0_72:notes"/>
          <p:cNvSpPr/>
          <p:nvPr>
            <p:ph idx="2" type="sldImg"/>
          </p:nvPr>
        </p:nvSpPr>
        <p:spPr>
          <a:xfrm>
            <a:off x="855663" y="239713"/>
            <a:ext cx="5200800" cy="39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6" name="Google Shape;186;g37626e8a55b_0_72:notes"/>
          <p:cNvSpPr txBox="1"/>
          <p:nvPr>
            <p:ph idx="1" type="body"/>
          </p:nvPr>
        </p:nvSpPr>
        <p:spPr>
          <a:xfrm>
            <a:off x="395288" y="4278313"/>
            <a:ext cx="5986500" cy="41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950" lIns="93600" spcFirstLastPara="1" rIns="93600" wrap="square" tIns="489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7626e8a55b_0_63:notes"/>
          <p:cNvSpPr txBox="1"/>
          <p:nvPr>
            <p:ph idx="12" type="sldNum"/>
          </p:nvPr>
        </p:nvSpPr>
        <p:spPr>
          <a:xfrm>
            <a:off x="5797550" y="8480425"/>
            <a:ext cx="785700" cy="27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"/>
              <a:buFont typeface="Times New Roman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91" name="Google Shape;191;g37626e8a55b_0_63:notes"/>
          <p:cNvSpPr txBox="1"/>
          <p:nvPr/>
        </p:nvSpPr>
        <p:spPr>
          <a:xfrm>
            <a:off x="5797550" y="8480425"/>
            <a:ext cx="7953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</a:pPr>
            <a:fld id="{00000000-1234-1234-1234-123412341234}" type="slidenum"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37626e8a55b_0_63:notes"/>
          <p:cNvSpPr/>
          <p:nvPr>
            <p:ph idx="2" type="sldImg"/>
          </p:nvPr>
        </p:nvSpPr>
        <p:spPr>
          <a:xfrm>
            <a:off x="855663" y="239713"/>
            <a:ext cx="5200800" cy="39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3" name="Google Shape;193;g37626e8a55b_0_63:notes"/>
          <p:cNvSpPr txBox="1"/>
          <p:nvPr>
            <p:ph idx="1" type="body"/>
          </p:nvPr>
        </p:nvSpPr>
        <p:spPr>
          <a:xfrm>
            <a:off x="395288" y="4278313"/>
            <a:ext cx="5986500" cy="41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950" lIns="93600" spcFirstLastPara="1" rIns="93600" wrap="square" tIns="489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7626e8a55b_0_56:notes"/>
          <p:cNvSpPr txBox="1"/>
          <p:nvPr>
            <p:ph idx="12" type="sldNum"/>
          </p:nvPr>
        </p:nvSpPr>
        <p:spPr>
          <a:xfrm>
            <a:off x="5797550" y="8480425"/>
            <a:ext cx="785700" cy="27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"/>
              <a:buFont typeface="Times New Roman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99" name="Google Shape;199;g37626e8a55b_0_56:notes"/>
          <p:cNvSpPr txBox="1"/>
          <p:nvPr/>
        </p:nvSpPr>
        <p:spPr>
          <a:xfrm>
            <a:off x="5797550" y="8480425"/>
            <a:ext cx="7953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</a:pPr>
            <a:fld id="{00000000-1234-1234-1234-123412341234}" type="slidenum"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g37626e8a55b_0_56:notes"/>
          <p:cNvSpPr/>
          <p:nvPr>
            <p:ph idx="2" type="sldImg"/>
          </p:nvPr>
        </p:nvSpPr>
        <p:spPr>
          <a:xfrm>
            <a:off x="855663" y="239713"/>
            <a:ext cx="5200800" cy="39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1" name="Google Shape;201;g37626e8a55b_0_56:notes"/>
          <p:cNvSpPr txBox="1"/>
          <p:nvPr>
            <p:ph idx="1" type="body"/>
          </p:nvPr>
        </p:nvSpPr>
        <p:spPr>
          <a:xfrm>
            <a:off x="395288" y="4278313"/>
            <a:ext cx="5986500" cy="41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950" lIns="93600" spcFirstLastPara="1" rIns="93600" wrap="square" tIns="489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5"/>
          <p:cNvSpPr txBox="1"/>
          <p:nvPr>
            <p:ph type="title"/>
          </p:nvPr>
        </p:nvSpPr>
        <p:spPr>
          <a:xfrm>
            <a:off x="655638" y="490538"/>
            <a:ext cx="8135937" cy="957262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5"/>
          <p:cNvSpPr txBox="1"/>
          <p:nvPr>
            <p:ph idx="1" type="body"/>
          </p:nvPr>
        </p:nvSpPr>
        <p:spPr>
          <a:xfrm rot="5400000">
            <a:off x="2840038" y="-284162"/>
            <a:ext cx="3562350" cy="7931150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6"/>
          <p:cNvSpPr txBox="1"/>
          <p:nvPr>
            <p:ph type="title"/>
          </p:nvPr>
        </p:nvSpPr>
        <p:spPr>
          <a:xfrm rot="5400000">
            <a:off x="5288757" y="1959770"/>
            <a:ext cx="4972050" cy="2033587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6"/>
          <p:cNvSpPr txBox="1"/>
          <p:nvPr>
            <p:ph idx="1" type="body"/>
          </p:nvPr>
        </p:nvSpPr>
        <p:spPr>
          <a:xfrm rot="5400000">
            <a:off x="1144588" y="1588"/>
            <a:ext cx="4972050" cy="5949950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>
            <a:lvl1pPr lvl="0" algn="ctr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8"/>
          <p:cNvSpPr txBox="1"/>
          <p:nvPr>
            <p:ph type="title"/>
          </p:nvPr>
        </p:nvSpPr>
        <p:spPr>
          <a:xfrm>
            <a:off x="655638" y="490538"/>
            <a:ext cx="8135937" cy="957262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8"/>
          <p:cNvSpPr txBox="1"/>
          <p:nvPr>
            <p:ph idx="1" type="body"/>
          </p:nvPr>
        </p:nvSpPr>
        <p:spPr>
          <a:xfrm>
            <a:off x="655638" y="1900238"/>
            <a:ext cx="7931150" cy="3562350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0"/>
          <p:cNvSpPr txBox="1"/>
          <p:nvPr>
            <p:ph type="title"/>
          </p:nvPr>
        </p:nvSpPr>
        <p:spPr>
          <a:xfrm>
            <a:off x="655638" y="490538"/>
            <a:ext cx="8135937" cy="957262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0"/>
          <p:cNvSpPr txBox="1"/>
          <p:nvPr>
            <p:ph idx="1" type="body"/>
          </p:nvPr>
        </p:nvSpPr>
        <p:spPr>
          <a:xfrm>
            <a:off x="655638" y="1900238"/>
            <a:ext cx="3889375" cy="3562350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1400"/>
              <a:buNone/>
              <a:defRPr sz="2800"/>
            </a:lvl1pPr>
            <a:lvl2pPr indent="-228600" lvl="1" marL="914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2400"/>
            </a:lvl2pPr>
            <a:lvl3pPr indent="-228600" lvl="2" marL="1371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2" name="Google Shape;72;p30"/>
          <p:cNvSpPr txBox="1"/>
          <p:nvPr>
            <p:ph idx="2" type="body"/>
          </p:nvPr>
        </p:nvSpPr>
        <p:spPr>
          <a:xfrm>
            <a:off x="4697413" y="1900238"/>
            <a:ext cx="3889375" cy="3562350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1400"/>
              <a:buNone/>
              <a:defRPr sz="2800"/>
            </a:lvl1pPr>
            <a:lvl2pPr indent="-228600" lvl="1" marL="914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2400"/>
            </a:lvl2pPr>
            <a:lvl3pPr indent="-228600" lvl="2" marL="1371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6" name="Google Shape;76;p3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1400"/>
              <a:buNone/>
              <a:defRPr sz="2400"/>
            </a:lvl1pPr>
            <a:lvl2pPr indent="-228600" lvl="1" marL="914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2000"/>
            </a:lvl2pPr>
            <a:lvl3pPr indent="-228600" lvl="2" marL="1371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600"/>
            </a:lvl4pPr>
            <a:lvl5pPr indent="-228600" lvl="4" marL="22860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600"/>
            </a:lvl5pPr>
            <a:lvl6pPr indent="-228600" lvl="5" marL="27432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77" name="Google Shape;77;p3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8" name="Google Shape;78;p3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1400"/>
              <a:buNone/>
              <a:defRPr sz="2400"/>
            </a:lvl1pPr>
            <a:lvl2pPr indent="-228600" lvl="1" marL="914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2000"/>
            </a:lvl2pPr>
            <a:lvl3pPr indent="-228600" lvl="2" marL="1371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600"/>
            </a:lvl4pPr>
            <a:lvl5pPr indent="-228600" lvl="4" marL="22860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600"/>
            </a:lvl5pPr>
            <a:lvl6pPr indent="-228600" lvl="5" marL="27432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2"/>
          <p:cNvSpPr txBox="1"/>
          <p:nvPr>
            <p:ph type="title"/>
          </p:nvPr>
        </p:nvSpPr>
        <p:spPr>
          <a:xfrm>
            <a:off x="655638" y="490538"/>
            <a:ext cx="8135937" cy="957262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1400"/>
              <a:buNone/>
              <a:defRPr sz="3200"/>
            </a:lvl1pPr>
            <a:lvl2pPr indent="-228600" lvl="1" marL="914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2800"/>
            </a:lvl2pPr>
            <a:lvl3pPr indent="-228600" lvl="2" marL="1371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2400"/>
            </a:lvl3pPr>
            <a:lvl4pPr indent="-228600" lvl="3" marL="1828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2000"/>
            </a:lvl4pPr>
            <a:lvl5pPr indent="-228600" lvl="4" marL="22860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2000"/>
            </a:lvl5pPr>
            <a:lvl6pPr indent="-228600" lvl="5" marL="27432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2000"/>
            </a:lvl6pPr>
            <a:lvl7pPr indent="-228600" lvl="6" marL="3200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2000"/>
            </a:lvl7pPr>
            <a:lvl8pPr indent="-228600" lvl="7" marL="3657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2000"/>
            </a:lvl8pPr>
            <a:lvl9pPr indent="-228600" lvl="8" marL="4114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2000"/>
            </a:lvl9pPr>
          </a:lstStyle>
          <a:p/>
        </p:txBody>
      </p:sp>
      <p:sp>
        <p:nvSpPr>
          <p:cNvPr id="84" name="Google Shape;84;p3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>
            <a:lvl1pPr lvl="0" algn="ctr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3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5"/>
          <p:cNvSpPr txBox="1"/>
          <p:nvPr>
            <p:ph type="title"/>
          </p:nvPr>
        </p:nvSpPr>
        <p:spPr>
          <a:xfrm>
            <a:off x="655638" y="490538"/>
            <a:ext cx="8135937" cy="957262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5"/>
          <p:cNvSpPr txBox="1"/>
          <p:nvPr>
            <p:ph idx="1" type="body"/>
          </p:nvPr>
        </p:nvSpPr>
        <p:spPr>
          <a:xfrm rot="5400000">
            <a:off x="2840038" y="-284162"/>
            <a:ext cx="3562350" cy="7931150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6"/>
          <p:cNvSpPr txBox="1"/>
          <p:nvPr>
            <p:ph type="title"/>
          </p:nvPr>
        </p:nvSpPr>
        <p:spPr>
          <a:xfrm rot="5400000">
            <a:off x="5288757" y="1959770"/>
            <a:ext cx="4972050" cy="2033587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6"/>
          <p:cNvSpPr txBox="1"/>
          <p:nvPr>
            <p:ph idx="1" type="body"/>
          </p:nvPr>
        </p:nvSpPr>
        <p:spPr>
          <a:xfrm rot="5400000">
            <a:off x="1144588" y="1588"/>
            <a:ext cx="4972050" cy="5949950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8"/>
          <p:cNvSpPr txBox="1"/>
          <p:nvPr>
            <p:ph type="title"/>
          </p:nvPr>
        </p:nvSpPr>
        <p:spPr>
          <a:xfrm>
            <a:off x="655638" y="490538"/>
            <a:ext cx="8135937" cy="957262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8"/>
          <p:cNvSpPr txBox="1"/>
          <p:nvPr>
            <p:ph idx="1" type="body"/>
          </p:nvPr>
        </p:nvSpPr>
        <p:spPr>
          <a:xfrm>
            <a:off x="655638" y="1900238"/>
            <a:ext cx="7931150" cy="3562350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0"/>
          <p:cNvSpPr txBox="1"/>
          <p:nvPr>
            <p:ph type="title"/>
          </p:nvPr>
        </p:nvSpPr>
        <p:spPr>
          <a:xfrm>
            <a:off x="655638" y="490538"/>
            <a:ext cx="8135937" cy="957262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0"/>
          <p:cNvSpPr txBox="1"/>
          <p:nvPr>
            <p:ph idx="1" type="body"/>
          </p:nvPr>
        </p:nvSpPr>
        <p:spPr>
          <a:xfrm>
            <a:off x="655638" y="1900238"/>
            <a:ext cx="3889375" cy="3562350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1400"/>
              <a:buNone/>
              <a:defRPr sz="2800"/>
            </a:lvl1pPr>
            <a:lvl2pPr indent="-228600" lvl="1" marL="914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2400"/>
            </a:lvl2pPr>
            <a:lvl3pPr indent="-228600" lvl="2" marL="1371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2" name="Google Shape;32;p40"/>
          <p:cNvSpPr txBox="1"/>
          <p:nvPr>
            <p:ph idx="2" type="body"/>
          </p:nvPr>
        </p:nvSpPr>
        <p:spPr>
          <a:xfrm>
            <a:off x="4697413" y="1900238"/>
            <a:ext cx="3889375" cy="3562350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1400"/>
              <a:buNone/>
              <a:defRPr sz="2800"/>
            </a:lvl1pPr>
            <a:lvl2pPr indent="-228600" lvl="1" marL="914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2400"/>
            </a:lvl2pPr>
            <a:lvl3pPr indent="-228600" lvl="2" marL="1371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6" name="Google Shape;36;p4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1400"/>
              <a:buNone/>
              <a:defRPr sz="2400"/>
            </a:lvl1pPr>
            <a:lvl2pPr indent="-228600" lvl="1" marL="914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2000"/>
            </a:lvl2pPr>
            <a:lvl3pPr indent="-228600" lvl="2" marL="1371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600"/>
            </a:lvl4pPr>
            <a:lvl5pPr indent="-228600" lvl="4" marL="22860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600"/>
            </a:lvl5pPr>
            <a:lvl6pPr indent="-228600" lvl="5" marL="27432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37" name="Google Shape;37;p4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8" name="Google Shape;38;p4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1400"/>
              <a:buNone/>
              <a:defRPr sz="2400"/>
            </a:lvl1pPr>
            <a:lvl2pPr indent="-228600" lvl="1" marL="914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2000"/>
            </a:lvl2pPr>
            <a:lvl3pPr indent="-228600" lvl="2" marL="1371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600"/>
            </a:lvl4pPr>
            <a:lvl5pPr indent="-228600" lvl="4" marL="22860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600"/>
            </a:lvl5pPr>
            <a:lvl6pPr indent="-228600" lvl="5" marL="27432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2"/>
          <p:cNvSpPr txBox="1"/>
          <p:nvPr>
            <p:ph type="title"/>
          </p:nvPr>
        </p:nvSpPr>
        <p:spPr>
          <a:xfrm>
            <a:off x="655638" y="490538"/>
            <a:ext cx="8135937" cy="957262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1400"/>
              <a:buNone/>
              <a:defRPr sz="3200"/>
            </a:lvl1pPr>
            <a:lvl2pPr indent="-228600" lvl="1" marL="914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2800"/>
            </a:lvl2pPr>
            <a:lvl3pPr indent="-228600" lvl="2" marL="1371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2400"/>
            </a:lvl3pPr>
            <a:lvl4pPr indent="-228600" lvl="3" marL="1828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2000"/>
            </a:lvl4pPr>
            <a:lvl5pPr indent="-228600" lvl="4" marL="22860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2000"/>
            </a:lvl5pPr>
            <a:lvl6pPr indent="-228600" lvl="5" marL="27432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2000"/>
            </a:lvl6pPr>
            <a:lvl7pPr indent="-228600" lvl="6" marL="3200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2000"/>
            </a:lvl7pPr>
            <a:lvl8pPr indent="-228600" lvl="7" marL="3657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2000"/>
            </a:lvl8pPr>
            <a:lvl9pPr indent="-228600" lvl="8" marL="4114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2000"/>
            </a:lvl9pPr>
          </a:lstStyle>
          <a:p/>
        </p:txBody>
      </p:sp>
      <p:sp>
        <p:nvSpPr>
          <p:cNvPr id="44" name="Google Shape;44;p4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4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3"/>
          <p:cNvSpPr/>
          <p:nvPr/>
        </p:nvSpPr>
        <p:spPr>
          <a:xfrm>
            <a:off x="8364538" y="6626225"/>
            <a:ext cx="739775" cy="234950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D3D3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pt-BR" sz="1000" u="none" cap="none" strike="noStrike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D3D3D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3"/>
          <p:cNvSpPr txBox="1"/>
          <p:nvPr>
            <p:ph type="title"/>
          </p:nvPr>
        </p:nvSpPr>
        <p:spPr>
          <a:xfrm>
            <a:off x="655638" y="490538"/>
            <a:ext cx="8135937" cy="957262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3"/>
          <p:cNvSpPr txBox="1"/>
          <p:nvPr>
            <p:ph idx="1" type="body"/>
          </p:nvPr>
        </p:nvSpPr>
        <p:spPr>
          <a:xfrm>
            <a:off x="655638" y="1900238"/>
            <a:ext cx="7931150" cy="3562350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5"/>
          <p:cNvSpPr txBox="1"/>
          <p:nvPr>
            <p:ph type="title"/>
          </p:nvPr>
        </p:nvSpPr>
        <p:spPr>
          <a:xfrm>
            <a:off x="655638" y="490538"/>
            <a:ext cx="8135937" cy="957262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25"/>
          <p:cNvSpPr/>
          <p:nvPr/>
        </p:nvSpPr>
        <p:spPr>
          <a:xfrm>
            <a:off x="8364538" y="6626225"/>
            <a:ext cx="739775" cy="234950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D3D3"/>
              </a:buClr>
              <a:buSzPts val="1000"/>
              <a:buFont typeface="Times New Roman"/>
              <a:buNone/>
            </a:pPr>
            <a:fld id="{00000000-1234-1234-1234-123412341234}" type="slidenum">
              <a:rPr b="0" i="0" lang="pt-BR" sz="1000" u="none" cap="none" strike="noStrike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D3D3D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25"/>
          <p:cNvSpPr txBox="1"/>
          <p:nvPr>
            <p:ph idx="1" type="body"/>
          </p:nvPr>
        </p:nvSpPr>
        <p:spPr>
          <a:xfrm>
            <a:off x="655638" y="1900238"/>
            <a:ext cx="7931150" cy="3562350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5.png"/><Relationship Id="rId7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/>
          <p:nvPr/>
        </p:nvSpPr>
        <p:spPr>
          <a:xfrm>
            <a:off x="650874" y="2671763"/>
            <a:ext cx="7953573" cy="2589212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b="1" lang="pt-BR" sz="5400"/>
              <a:t>Roteamento </a:t>
            </a:r>
            <a:r>
              <a:rPr b="1" i="0" lang="pt-BR" sz="5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lang="pt-BR" sz="5400"/>
              <a:t>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7626e8a55b_0_26"/>
          <p:cNvSpPr txBox="1"/>
          <p:nvPr/>
        </p:nvSpPr>
        <p:spPr>
          <a:xfrm>
            <a:off x="655638" y="1184176"/>
            <a:ext cx="7940700" cy="27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/>
          <a:p>
            <a:pPr indent="0" lvl="0" marL="0" marR="0" rtl="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pt-BR" sz="2000"/>
              <a:t>Note que o endereço 172.16.0.0 à 172.16.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0012" lvl="0" marL="227012" marR="0" rtl="0" algn="just">
              <a:lnSpc>
                <a:spcPct val="85000"/>
              </a:lnSpc>
              <a:spcBef>
                <a:spcPts val="1250"/>
              </a:spcBef>
              <a:spcAft>
                <a:spcPts val="0"/>
              </a:spcAft>
              <a:buClr>
                <a:srgbClr val="708CA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0012" lvl="0" marL="227012" marR="0" rtl="0" algn="just">
              <a:lnSpc>
                <a:spcPct val="85000"/>
              </a:lnSpc>
              <a:spcBef>
                <a:spcPts val="1250"/>
              </a:spcBef>
              <a:spcAft>
                <a:spcPts val="0"/>
              </a:spcAft>
              <a:buClr>
                <a:srgbClr val="708CA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0012" lvl="0" marL="227012" marR="0" rtl="0" algn="just">
              <a:lnSpc>
                <a:spcPct val="85000"/>
              </a:lnSpc>
              <a:spcBef>
                <a:spcPts val="1250"/>
              </a:spcBef>
              <a:spcAft>
                <a:spcPts val="0"/>
              </a:spcAft>
              <a:buClr>
                <a:srgbClr val="708CA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2" name="Google Shape;212;g37626e8a55b_0_26"/>
          <p:cNvGraphicFramePr/>
          <p:nvPr/>
        </p:nvGraphicFramePr>
        <p:xfrm>
          <a:off x="1307650" y="365270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{142C65D1-61B8-4142-B742-6FA8B84DDB31}</a:tableStyleId>
              </a:tblPr>
              <a:tblGrid>
                <a:gridCol w="1383425"/>
                <a:gridCol w="1253750"/>
                <a:gridCol w="1569875"/>
                <a:gridCol w="2283050"/>
              </a:tblGrid>
              <a:tr h="257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50">
                          <a:solidFill>
                            <a:srgbClr val="58585B"/>
                          </a:solidFill>
                        </a:rPr>
                        <a:t>Endereço da Sub-Rede</a:t>
                      </a:r>
                      <a:endParaRPr b="1" sz="1050">
                        <a:solidFill>
                          <a:srgbClr val="58585B"/>
                        </a:solidFill>
                      </a:endParaRPr>
                    </a:p>
                  </a:txBody>
                  <a:tcPr marT="47625" marB="47625" marR="47625" marL="666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50">
                          <a:solidFill>
                            <a:srgbClr val="58585B"/>
                          </a:solidFill>
                        </a:rPr>
                        <a:t>Máscara de sub-rede</a:t>
                      </a:r>
                      <a:endParaRPr b="1" sz="1050">
                        <a:solidFill>
                          <a:srgbClr val="58585B"/>
                        </a:solidFill>
                      </a:endParaRPr>
                    </a:p>
                  </a:txBody>
                  <a:tcPr marT="47625" marB="47625" marR="47625" marL="666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50">
                          <a:solidFill>
                            <a:srgbClr val="58585B"/>
                          </a:solidFill>
                        </a:rPr>
                        <a:t>Endereço de Broadcast</a:t>
                      </a:r>
                      <a:endParaRPr b="1" sz="1050">
                        <a:solidFill>
                          <a:srgbClr val="58585B"/>
                        </a:solidFill>
                      </a:endParaRPr>
                    </a:p>
                  </a:txBody>
                  <a:tcPr marT="47625" marB="47625" marR="47625" marL="666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50">
                          <a:solidFill>
                            <a:srgbClr val="58585B"/>
                          </a:solidFill>
                        </a:rPr>
                        <a:t>Intervalo de Hosts Válido</a:t>
                      </a:r>
                      <a:endParaRPr b="1" sz="1050">
                        <a:solidFill>
                          <a:srgbClr val="58585B"/>
                        </a:solidFill>
                      </a:endParaRPr>
                    </a:p>
                  </a:txBody>
                  <a:tcPr marT="47625" marB="47625" marR="47625" marL="666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>
                          <a:solidFill>
                            <a:srgbClr val="58585B"/>
                          </a:solidFill>
                        </a:rPr>
                        <a:t>172.16.0.0</a:t>
                      </a:r>
                      <a:endParaRPr sz="1050">
                        <a:solidFill>
                          <a:srgbClr val="58585B"/>
                        </a:solidFill>
                      </a:endParaRPr>
                    </a:p>
                  </a:txBody>
                  <a:tcPr marT="47625" marB="47625" marR="47625" marL="666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>
                          <a:solidFill>
                            <a:srgbClr val="58585B"/>
                          </a:solidFill>
                        </a:rPr>
                        <a:t>255.255.224.0/19</a:t>
                      </a:r>
                      <a:endParaRPr sz="1050">
                        <a:solidFill>
                          <a:srgbClr val="58585B"/>
                        </a:solidFill>
                      </a:endParaRPr>
                    </a:p>
                  </a:txBody>
                  <a:tcPr marT="47625" marB="47625" marR="47625" marL="666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>
                          <a:solidFill>
                            <a:srgbClr val="58585B"/>
                          </a:solidFill>
                        </a:rPr>
                        <a:t>172.16.31.255</a:t>
                      </a:r>
                      <a:endParaRPr sz="1050">
                        <a:solidFill>
                          <a:srgbClr val="58585B"/>
                        </a:solidFill>
                      </a:endParaRPr>
                    </a:p>
                  </a:txBody>
                  <a:tcPr marT="47625" marB="47625" marR="47625" marL="666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>
                          <a:solidFill>
                            <a:srgbClr val="58585B"/>
                          </a:solidFill>
                        </a:rPr>
                        <a:t>172.16.0.1 a 172.16.31.254</a:t>
                      </a:r>
                      <a:endParaRPr sz="1050">
                        <a:solidFill>
                          <a:srgbClr val="58585B"/>
                        </a:solidFill>
                      </a:endParaRPr>
                    </a:p>
                  </a:txBody>
                  <a:tcPr marT="47625" marB="47625" marR="47625" marL="666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>
                          <a:solidFill>
                            <a:srgbClr val="58585B"/>
                          </a:solidFill>
                        </a:rPr>
                        <a:t>172.16.32.0</a:t>
                      </a:r>
                      <a:endParaRPr sz="1050">
                        <a:solidFill>
                          <a:srgbClr val="58585B"/>
                        </a:solidFill>
                      </a:endParaRPr>
                    </a:p>
                  </a:txBody>
                  <a:tcPr marT="47625" marB="47625" marR="47625" marL="666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>
                          <a:solidFill>
                            <a:srgbClr val="58585B"/>
                          </a:solidFill>
                        </a:rPr>
                        <a:t>255.255.224.0/19</a:t>
                      </a:r>
                      <a:endParaRPr sz="1050">
                        <a:solidFill>
                          <a:srgbClr val="58585B"/>
                        </a:solidFill>
                      </a:endParaRPr>
                    </a:p>
                  </a:txBody>
                  <a:tcPr marT="47625" marB="47625" marR="47625" marL="666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>
                          <a:solidFill>
                            <a:srgbClr val="58585B"/>
                          </a:solidFill>
                        </a:rPr>
                        <a:t>172.16.63.255</a:t>
                      </a:r>
                      <a:endParaRPr sz="1050">
                        <a:solidFill>
                          <a:srgbClr val="58585B"/>
                        </a:solidFill>
                      </a:endParaRPr>
                    </a:p>
                  </a:txBody>
                  <a:tcPr marT="47625" marB="47625" marR="47625" marL="666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>
                          <a:solidFill>
                            <a:srgbClr val="58585B"/>
                          </a:solidFill>
                        </a:rPr>
                        <a:t>172.16.32.1 a 172.16.63.254</a:t>
                      </a:r>
                      <a:endParaRPr sz="1050">
                        <a:solidFill>
                          <a:srgbClr val="58585B"/>
                        </a:solidFill>
                      </a:endParaRPr>
                    </a:p>
                  </a:txBody>
                  <a:tcPr marT="47625" marB="47625" marR="47625" marL="666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>
                          <a:solidFill>
                            <a:srgbClr val="58585B"/>
                          </a:solidFill>
                        </a:rPr>
                        <a:t>172.16.64.0</a:t>
                      </a:r>
                      <a:endParaRPr sz="1050">
                        <a:solidFill>
                          <a:srgbClr val="58585B"/>
                        </a:solidFill>
                      </a:endParaRPr>
                    </a:p>
                  </a:txBody>
                  <a:tcPr marT="47625" marB="47625" marR="47625" marL="666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>
                          <a:solidFill>
                            <a:srgbClr val="58585B"/>
                          </a:solidFill>
                        </a:rPr>
                        <a:t>255.255.224.0</a:t>
                      </a:r>
                      <a:r>
                        <a:rPr lang="pt-BR" sz="1050">
                          <a:solidFill>
                            <a:srgbClr val="58585B"/>
                          </a:solidFill>
                        </a:rPr>
                        <a:t>/19</a:t>
                      </a:r>
                      <a:endParaRPr sz="1050">
                        <a:solidFill>
                          <a:srgbClr val="58585B"/>
                        </a:solidFill>
                      </a:endParaRPr>
                    </a:p>
                  </a:txBody>
                  <a:tcPr marT="47625" marB="47625" marR="47625" marL="666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>
                          <a:solidFill>
                            <a:srgbClr val="58585B"/>
                          </a:solidFill>
                        </a:rPr>
                        <a:t>172.16.95.255</a:t>
                      </a:r>
                      <a:endParaRPr sz="1050">
                        <a:solidFill>
                          <a:srgbClr val="58585B"/>
                        </a:solidFill>
                      </a:endParaRPr>
                    </a:p>
                  </a:txBody>
                  <a:tcPr marT="47625" marB="47625" marR="47625" marL="666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>
                          <a:solidFill>
                            <a:srgbClr val="58585B"/>
                          </a:solidFill>
                        </a:rPr>
                        <a:t>172.16.64.1 a 172.16.95.254</a:t>
                      </a:r>
                      <a:endParaRPr sz="1050">
                        <a:solidFill>
                          <a:srgbClr val="58585B"/>
                        </a:solidFill>
                      </a:endParaRPr>
                    </a:p>
                  </a:txBody>
                  <a:tcPr marT="47625" marB="47625" marR="47625" marL="666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>
                          <a:solidFill>
                            <a:srgbClr val="58585B"/>
                          </a:solidFill>
                        </a:rPr>
                        <a:t>172.16.96.0</a:t>
                      </a:r>
                      <a:endParaRPr sz="1050">
                        <a:solidFill>
                          <a:srgbClr val="58585B"/>
                        </a:solidFill>
                      </a:endParaRPr>
                    </a:p>
                  </a:txBody>
                  <a:tcPr marT="47625" marB="47625" marR="47625" marL="666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>
                          <a:solidFill>
                            <a:srgbClr val="58585B"/>
                          </a:solidFill>
                        </a:rPr>
                        <a:t>255.255.224.0</a:t>
                      </a:r>
                      <a:r>
                        <a:rPr lang="pt-BR" sz="1050">
                          <a:solidFill>
                            <a:srgbClr val="58585B"/>
                          </a:solidFill>
                        </a:rPr>
                        <a:t>/19</a:t>
                      </a:r>
                      <a:endParaRPr sz="1050">
                        <a:solidFill>
                          <a:srgbClr val="58585B"/>
                        </a:solidFill>
                      </a:endParaRPr>
                    </a:p>
                  </a:txBody>
                  <a:tcPr marT="47625" marB="47625" marR="47625" marL="666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>
                          <a:solidFill>
                            <a:srgbClr val="58585B"/>
                          </a:solidFill>
                        </a:rPr>
                        <a:t>172.16.127.255</a:t>
                      </a:r>
                      <a:endParaRPr sz="1050">
                        <a:solidFill>
                          <a:srgbClr val="58585B"/>
                        </a:solidFill>
                      </a:endParaRPr>
                    </a:p>
                  </a:txBody>
                  <a:tcPr marT="47625" marB="47625" marR="47625" marL="666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>
                          <a:solidFill>
                            <a:srgbClr val="58585B"/>
                          </a:solidFill>
                        </a:rPr>
                        <a:t>172.16.96.1 a 172.16.127.254</a:t>
                      </a:r>
                      <a:endParaRPr sz="1050">
                        <a:solidFill>
                          <a:srgbClr val="58585B"/>
                        </a:solidFill>
                      </a:endParaRPr>
                    </a:p>
                  </a:txBody>
                  <a:tcPr marT="47625" marB="47625" marR="47625" marL="666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>
                          <a:solidFill>
                            <a:srgbClr val="58585B"/>
                          </a:solidFill>
                        </a:rPr>
                        <a:t>172.16.128.0</a:t>
                      </a:r>
                      <a:endParaRPr sz="1050">
                        <a:solidFill>
                          <a:srgbClr val="58585B"/>
                        </a:solidFill>
                      </a:endParaRPr>
                    </a:p>
                  </a:txBody>
                  <a:tcPr marT="47625" marB="47625" marR="47625" marL="666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>
                          <a:solidFill>
                            <a:srgbClr val="58585B"/>
                          </a:solidFill>
                        </a:rPr>
                        <a:t>255.255.224.0</a:t>
                      </a:r>
                      <a:r>
                        <a:rPr lang="pt-BR" sz="1050">
                          <a:solidFill>
                            <a:srgbClr val="58585B"/>
                          </a:solidFill>
                        </a:rPr>
                        <a:t>/19</a:t>
                      </a:r>
                      <a:endParaRPr sz="1050">
                        <a:solidFill>
                          <a:srgbClr val="58585B"/>
                        </a:solidFill>
                      </a:endParaRPr>
                    </a:p>
                  </a:txBody>
                  <a:tcPr marT="47625" marB="47625" marR="47625" marL="666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>
                          <a:solidFill>
                            <a:srgbClr val="58585B"/>
                          </a:solidFill>
                        </a:rPr>
                        <a:t>172.16.159.255</a:t>
                      </a:r>
                      <a:endParaRPr sz="1050">
                        <a:solidFill>
                          <a:srgbClr val="58585B"/>
                        </a:solidFill>
                      </a:endParaRPr>
                    </a:p>
                  </a:txBody>
                  <a:tcPr marT="47625" marB="47625" marR="47625" marL="666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>
                          <a:solidFill>
                            <a:srgbClr val="58585B"/>
                          </a:solidFill>
                        </a:rPr>
                        <a:t>172.16.128.1 a 172.16.159.254</a:t>
                      </a:r>
                      <a:endParaRPr sz="1050">
                        <a:solidFill>
                          <a:srgbClr val="58585B"/>
                        </a:solidFill>
                      </a:endParaRPr>
                    </a:p>
                  </a:txBody>
                  <a:tcPr marT="47625" marB="47625" marR="47625" marL="666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>
                          <a:solidFill>
                            <a:srgbClr val="58585B"/>
                          </a:solidFill>
                        </a:rPr>
                        <a:t>172.16.160.0</a:t>
                      </a:r>
                      <a:endParaRPr sz="1050">
                        <a:solidFill>
                          <a:srgbClr val="58585B"/>
                        </a:solidFill>
                      </a:endParaRPr>
                    </a:p>
                  </a:txBody>
                  <a:tcPr marT="47625" marB="47625" marR="47625" marL="666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>
                          <a:solidFill>
                            <a:srgbClr val="58585B"/>
                          </a:solidFill>
                        </a:rPr>
                        <a:t>255.255.224.0</a:t>
                      </a:r>
                      <a:r>
                        <a:rPr lang="pt-BR" sz="1050">
                          <a:solidFill>
                            <a:srgbClr val="58585B"/>
                          </a:solidFill>
                        </a:rPr>
                        <a:t>/19</a:t>
                      </a:r>
                      <a:endParaRPr sz="1050">
                        <a:solidFill>
                          <a:srgbClr val="58585B"/>
                        </a:solidFill>
                      </a:endParaRPr>
                    </a:p>
                  </a:txBody>
                  <a:tcPr marT="47625" marB="47625" marR="47625" marL="666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>
                          <a:solidFill>
                            <a:srgbClr val="58585B"/>
                          </a:solidFill>
                        </a:rPr>
                        <a:t>172.16.191.255</a:t>
                      </a:r>
                      <a:endParaRPr sz="1050">
                        <a:solidFill>
                          <a:srgbClr val="58585B"/>
                        </a:solidFill>
                      </a:endParaRPr>
                    </a:p>
                  </a:txBody>
                  <a:tcPr marT="47625" marB="47625" marR="47625" marL="666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>
                          <a:solidFill>
                            <a:srgbClr val="58585B"/>
                          </a:solidFill>
                        </a:rPr>
                        <a:t>172.16.160.1 a 172.16.191.254</a:t>
                      </a:r>
                      <a:endParaRPr sz="1050">
                        <a:solidFill>
                          <a:srgbClr val="58585B"/>
                        </a:solidFill>
                      </a:endParaRPr>
                    </a:p>
                  </a:txBody>
                  <a:tcPr marT="47625" marB="47625" marR="47625" marL="666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>
                          <a:solidFill>
                            <a:srgbClr val="58585B"/>
                          </a:solidFill>
                        </a:rPr>
                        <a:t>172.16.192.0</a:t>
                      </a:r>
                      <a:endParaRPr sz="1050">
                        <a:solidFill>
                          <a:srgbClr val="58585B"/>
                        </a:solidFill>
                      </a:endParaRPr>
                    </a:p>
                  </a:txBody>
                  <a:tcPr marT="47625" marB="47625" marR="47625" marL="666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>
                          <a:solidFill>
                            <a:srgbClr val="58585B"/>
                          </a:solidFill>
                        </a:rPr>
                        <a:t>255.255.224.0</a:t>
                      </a:r>
                      <a:r>
                        <a:rPr lang="pt-BR" sz="1050">
                          <a:solidFill>
                            <a:srgbClr val="58585B"/>
                          </a:solidFill>
                        </a:rPr>
                        <a:t>/19</a:t>
                      </a:r>
                      <a:endParaRPr sz="1050">
                        <a:solidFill>
                          <a:srgbClr val="58585B"/>
                        </a:solidFill>
                      </a:endParaRPr>
                    </a:p>
                  </a:txBody>
                  <a:tcPr marT="47625" marB="47625" marR="47625" marL="666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>
                          <a:solidFill>
                            <a:srgbClr val="58585B"/>
                          </a:solidFill>
                        </a:rPr>
                        <a:t>172.16.223.255</a:t>
                      </a:r>
                      <a:endParaRPr sz="1050">
                        <a:solidFill>
                          <a:srgbClr val="58585B"/>
                        </a:solidFill>
                      </a:endParaRPr>
                    </a:p>
                  </a:txBody>
                  <a:tcPr marT="47625" marB="47625" marR="47625" marL="666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>
                          <a:solidFill>
                            <a:srgbClr val="58585B"/>
                          </a:solidFill>
                        </a:rPr>
                        <a:t>172.16.192.1 a 172.16.223.254</a:t>
                      </a:r>
                      <a:endParaRPr sz="1050">
                        <a:solidFill>
                          <a:srgbClr val="58585B"/>
                        </a:solidFill>
                      </a:endParaRPr>
                    </a:p>
                  </a:txBody>
                  <a:tcPr marT="47625" marB="47625" marR="47625" marL="666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>
                          <a:solidFill>
                            <a:srgbClr val="58585B"/>
                          </a:solidFill>
                        </a:rPr>
                        <a:t>172.16.224.0</a:t>
                      </a:r>
                      <a:endParaRPr sz="1050">
                        <a:solidFill>
                          <a:srgbClr val="58585B"/>
                        </a:solidFill>
                      </a:endParaRPr>
                    </a:p>
                  </a:txBody>
                  <a:tcPr marT="47625" marB="47625" marR="47625" marL="666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>
                          <a:solidFill>
                            <a:srgbClr val="58585B"/>
                          </a:solidFill>
                        </a:rPr>
                        <a:t>255.255.224.0</a:t>
                      </a:r>
                      <a:r>
                        <a:rPr lang="pt-BR" sz="1050">
                          <a:solidFill>
                            <a:srgbClr val="58585B"/>
                          </a:solidFill>
                        </a:rPr>
                        <a:t>/19</a:t>
                      </a:r>
                      <a:endParaRPr sz="1050">
                        <a:solidFill>
                          <a:srgbClr val="58585B"/>
                        </a:solidFill>
                      </a:endParaRPr>
                    </a:p>
                  </a:txBody>
                  <a:tcPr marT="47625" marB="47625" marR="47625" marL="666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>
                          <a:solidFill>
                            <a:srgbClr val="58585B"/>
                          </a:solidFill>
                        </a:rPr>
                        <a:t>172.16.255.255</a:t>
                      </a:r>
                      <a:endParaRPr sz="1050">
                        <a:solidFill>
                          <a:srgbClr val="58585B"/>
                        </a:solidFill>
                      </a:endParaRPr>
                    </a:p>
                  </a:txBody>
                  <a:tcPr marT="47625" marB="47625" marR="47625" marL="666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>
                          <a:solidFill>
                            <a:srgbClr val="58585B"/>
                          </a:solidFill>
                        </a:rPr>
                        <a:t>172.16.224.1 a 172.16.255.254</a:t>
                      </a:r>
                      <a:endParaRPr sz="1050">
                        <a:solidFill>
                          <a:srgbClr val="58585B"/>
                        </a:solidFill>
                      </a:endParaRPr>
                    </a:p>
                  </a:txBody>
                  <a:tcPr marT="47625" marB="47625" marR="47625" marL="666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13" name="Google Shape;213;g37626e8a55b_0_26"/>
          <p:cNvSpPr txBox="1"/>
          <p:nvPr/>
        </p:nvSpPr>
        <p:spPr>
          <a:xfrm>
            <a:off x="419449" y="0"/>
            <a:ext cx="77259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3200"/>
              <a:buFont typeface="Times New Roman"/>
              <a:buNone/>
            </a:pPr>
            <a:r>
              <a:rPr b="1" lang="pt-BR" sz="3200">
                <a:solidFill>
                  <a:srgbClr val="708CA1"/>
                </a:solidFill>
              </a:rPr>
              <a:t>Endereços Privados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4" name="Google Shape;214;g37626e8a55b_0_26"/>
          <p:cNvGraphicFramePr/>
          <p:nvPr/>
        </p:nvGraphicFramePr>
        <p:xfrm>
          <a:off x="1160075" y="19269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{B621FAC1-DA91-4773-B207-0E3F8FFAFCB7}</a:tableStyleId>
              </a:tblPr>
              <a:tblGrid>
                <a:gridCol w="849075"/>
                <a:gridCol w="3183450"/>
                <a:gridCol w="1967175"/>
                <a:gridCol w="824175"/>
              </a:tblGrid>
              <a:tr h="179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600" u="none" cap="none" strike="noStrike"/>
                        <a:t>Classe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600" u="none" cap="none" strike="noStrike"/>
                        <a:t>Faixa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Máscara de Rede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CIDR</a:t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179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600" u="none" cap="none" strike="noStrike"/>
                        <a:t>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600" u="none" cap="none" strike="noStrike"/>
                        <a:t>10.0.0.0 – 10.255.255.255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255.0.0.0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/8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179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600" u="none" cap="none" strike="noStrike"/>
                        <a:t>B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600" u="none" cap="none" strike="noStrike"/>
                        <a:t>192.168.0.0 – 192.168.255.255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255.255.0.0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/16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299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600" u="none" cap="none" strike="noStrike"/>
                        <a:t>C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600" u="none" cap="none" strike="noStrike"/>
                        <a:t>172.16.0.0 – 172.</a:t>
                      </a:r>
                      <a:r>
                        <a:rPr lang="pt-BR" sz="1600"/>
                        <a:t>31</a:t>
                      </a:r>
                      <a:r>
                        <a:rPr lang="pt-BR" sz="1600" u="none" cap="none" strike="noStrike"/>
                        <a:t>.</a:t>
                      </a:r>
                      <a:r>
                        <a:rPr lang="pt-BR" sz="1600"/>
                        <a:t>255</a:t>
                      </a:r>
                      <a:r>
                        <a:rPr lang="pt-BR" sz="1600" u="none" cap="none" strike="noStrike"/>
                        <a:t>.255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255.240.0.0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/12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7626e8a55b_0_93"/>
          <p:cNvSpPr txBox="1"/>
          <p:nvPr/>
        </p:nvSpPr>
        <p:spPr>
          <a:xfrm>
            <a:off x="419450" y="0"/>
            <a:ext cx="83889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3200"/>
              <a:buFont typeface="Times New Roman"/>
              <a:buNone/>
            </a:pPr>
            <a:r>
              <a:rPr b="1" lang="pt-BR" sz="3200">
                <a:solidFill>
                  <a:srgbClr val="708CA1"/>
                </a:solidFill>
              </a:rPr>
              <a:t>Qual a relação 255.255.0.0 e /16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g37626e8a55b_0_93"/>
          <p:cNvSpPr txBox="1"/>
          <p:nvPr/>
        </p:nvSpPr>
        <p:spPr>
          <a:xfrm>
            <a:off x="655638" y="1031776"/>
            <a:ext cx="7940700" cy="27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/>
          <a:p>
            <a:pPr indent="-227012" lvl="0" marL="227012" marR="0" rtl="0" algn="just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SzPts val="2000"/>
              <a:buChar char="▪"/>
            </a:pPr>
            <a:r>
              <a:rPr lang="pt-BR" sz="2000"/>
              <a:t>A relação entre a máscara de rede 255.255.0.0 e a notação CIDR, é apenas uma forma de expressar o número de bits utilizados para identificar a parte da rede ao qual o host pertence.</a:t>
            </a:r>
            <a:endParaRPr sz="2000"/>
          </a:p>
          <a:p>
            <a:pPr indent="-227012" lvl="0" marL="227012" marR="0" rtl="0" algn="just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SzPts val="2000"/>
              <a:buChar char="▪"/>
            </a:pPr>
            <a:r>
              <a:rPr lang="pt-BR" sz="2000"/>
              <a:t>Neste formato 255.0.0.0, 255.255.0.0, 255.255.255.0 estamos utilizando números decimais que representam a conversão dos bits utilizados.</a:t>
            </a:r>
            <a:endParaRPr sz="2000"/>
          </a:p>
          <a:p>
            <a:pPr indent="-227012" lvl="0" marL="227012" marR="0" rtl="0" algn="just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SzPts val="2000"/>
              <a:buChar char="▪"/>
            </a:pPr>
            <a:r>
              <a:rPr lang="pt-BR" sz="2000"/>
              <a:t>neste formato /8, /16, /24 e /32, estamos contando a quantidade de bits que foram utilizados para determinar o endereço de rede do host.</a:t>
            </a:r>
            <a:endParaRPr sz="2000"/>
          </a:p>
          <a:p>
            <a:pPr indent="0" lvl="0" marL="457200" marR="0" rtl="0" algn="just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223" name="Google Shape;223;g37626e8a55b_0_93"/>
          <p:cNvPicPr preferRelativeResize="0"/>
          <p:nvPr/>
        </p:nvPicPr>
        <p:blipFill rotWithShape="1">
          <a:blip r:embed="rId3">
            <a:alphaModFix/>
          </a:blip>
          <a:srcRect b="8" l="0" r="0" t="18272"/>
          <a:stretch/>
        </p:blipFill>
        <p:spPr>
          <a:xfrm>
            <a:off x="1267425" y="4123724"/>
            <a:ext cx="6361754" cy="2731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7626e8a55b_0_1"/>
          <p:cNvSpPr txBox="1"/>
          <p:nvPr/>
        </p:nvSpPr>
        <p:spPr>
          <a:xfrm>
            <a:off x="419449" y="0"/>
            <a:ext cx="77259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3200"/>
              <a:buFont typeface="Times New Roman"/>
              <a:buNone/>
            </a:pPr>
            <a:r>
              <a:rPr b="1" lang="pt-BR" sz="3200">
                <a:solidFill>
                  <a:srgbClr val="708CA1"/>
                </a:solidFill>
              </a:rPr>
              <a:t>Roteamento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37626e8a55b_0_1"/>
          <p:cNvSpPr txBox="1"/>
          <p:nvPr/>
        </p:nvSpPr>
        <p:spPr>
          <a:xfrm>
            <a:off x="655638" y="1412776"/>
            <a:ext cx="7940700" cy="27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/>
          <a:p>
            <a:pPr indent="0" lvl="0" marL="0" marR="0" rtl="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pt-BR" sz="2000"/>
              <a:t>Lembre!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012" lvl="0" marL="227012" marR="0" rtl="0" algn="just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rgbClr val="708CA1"/>
              </a:buClr>
              <a:buSzPts val="2000"/>
              <a:buFont typeface="Noto Sans Symbols"/>
              <a:buChar char="▪"/>
            </a:pPr>
            <a:r>
              <a:rPr lang="pt-BR" sz="2000"/>
              <a:t>Em uma mesma subnet, a SWITCH é responsável por comutar os quadros entre os computadores de origem e destino;</a:t>
            </a:r>
            <a:endParaRPr sz="2000"/>
          </a:p>
          <a:p>
            <a:pPr indent="-227012" lvl="0" marL="227012" marR="0" rtl="0" algn="just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SzPts val="2000"/>
              <a:buChar char="▪"/>
            </a:pPr>
            <a:r>
              <a:rPr lang="pt-BR" sz="2000"/>
              <a:t>Como esta comutação se baseia no endereço MAC de destino, é essencial que as máquinas descubram os endereços MACs dos demais hosts presentes em sua mesma subnet, utilizando para isto protocolos de broadcast como o ARP.</a:t>
            </a:r>
            <a:endParaRPr sz="2000"/>
          </a:p>
          <a:p>
            <a:pPr indent="-227012" lvl="0" marL="227012" marR="0" rtl="0" algn="just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SzPts val="2000"/>
              <a:buChar char="▪"/>
            </a:pPr>
            <a:r>
              <a:rPr lang="pt-BR" sz="2000"/>
              <a:t>No entanto, identificamos que uma rede com muitos dispositivos trazem problemas de desempenho, administração e problemas de segurança.</a:t>
            </a:r>
            <a:endParaRPr sz="2000"/>
          </a:p>
          <a:p>
            <a:pPr indent="-227012" lvl="0" marL="227012" marR="0" rtl="0" algn="just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SzPts val="2000"/>
              <a:buChar char="▪"/>
            </a:pPr>
            <a:r>
              <a:rPr lang="pt-BR" sz="2000"/>
              <a:t>Para resolvermos estas questões, quebramos o domínio de broadcast de uma rede, acrescentando um roteador entre as subredes. 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"/>
          <p:cNvSpPr txBox="1"/>
          <p:nvPr/>
        </p:nvSpPr>
        <p:spPr>
          <a:xfrm>
            <a:off x="419449" y="0"/>
            <a:ext cx="77259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3200"/>
              <a:buFont typeface="Times New Roman"/>
              <a:buNone/>
            </a:pPr>
            <a:r>
              <a:rPr b="1" lang="pt-BR" sz="3200">
                <a:solidFill>
                  <a:srgbClr val="708CA1"/>
                </a:solidFill>
              </a:rPr>
              <a:t>Roteamento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"/>
          <p:cNvSpPr txBox="1"/>
          <p:nvPr/>
        </p:nvSpPr>
        <p:spPr>
          <a:xfrm>
            <a:off x="655638" y="1031776"/>
            <a:ext cx="7940700" cy="27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/>
          <a:p>
            <a:pPr indent="-227012" lvl="0" marL="227012" marR="0" rtl="0" algn="just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SzPts val="2000"/>
              <a:buChar char="▪"/>
            </a:pPr>
            <a:r>
              <a:rPr lang="pt-BR" sz="2000"/>
              <a:t>Diferentemente da switch, o roteador se baseia no endereço IP de destino para descobrir para onde ele deve encaminhar o pacote. </a:t>
            </a:r>
            <a:endParaRPr sz="2000"/>
          </a:p>
          <a:p>
            <a:pPr indent="-227012" lvl="0" marL="227012" marR="0" rtl="0" algn="just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SzPts val="2000"/>
              <a:buChar char="▪"/>
            </a:pPr>
            <a:r>
              <a:rPr lang="pt-BR" sz="2000"/>
              <a:t>A switch possui uma tabela MAC que associa o endereço MAC aprendido com a respectiva porta.</a:t>
            </a:r>
            <a:endParaRPr sz="2000"/>
          </a:p>
          <a:p>
            <a:pPr indent="-227012" lvl="0" marL="227012" marR="0" rtl="0" algn="just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SzPts val="2000"/>
              <a:buChar char="▪"/>
            </a:pPr>
            <a:r>
              <a:rPr lang="pt-BR" sz="2000"/>
              <a:t>O roteador possui uma tabela de roteamento que associa o endereço de uma rede com uma respectiva interface de rede.</a:t>
            </a:r>
            <a:endParaRPr sz="2000"/>
          </a:p>
          <a:p>
            <a:pPr indent="-227012" lvl="0" marL="227012" marR="0" rtl="0" algn="just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SzPts val="2000"/>
              <a:buChar char="▪"/>
            </a:pPr>
            <a:r>
              <a:rPr lang="pt-BR" sz="2000"/>
              <a:t>Por este motivo, não podemos ter subnets que se repetem em uma rede interconectada. Caso a repetição de subnets não possa ser evitada, é necessário utilizar conceitos de NAT para resolver estes problemas.</a:t>
            </a:r>
            <a:endParaRPr sz="2000"/>
          </a:p>
          <a:p>
            <a:pPr indent="-227012" lvl="0" marL="227012" marR="0" rtl="0" algn="just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SzPts val="2000"/>
              <a:buChar char="▪"/>
            </a:pPr>
            <a:r>
              <a:rPr lang="pt-BR" sz="2000"/>
              <a:t>Como o roteador não utiliza o endereço MAC para rotear o pacote, ele não propaga o tráfego de broadcast recebido em uma interface para outra interface. No entanto o endereço MAC continua sendo importante para os roteadores conectados diretamente aos hosts de origem e destino que utilizam o protocolo ethernet para a entrega dos pacotes.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34833" y="168449"/>
            <a:ext cx="3141598" cy="169966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5" name="Google Shape;125;p7"/>
          <p:cNvGrpSpPr/>
          <p:nvPr/>
        </p:nvGrpSpPr>
        <p:grpSpPr>
          <a:xfrm>
            <a:off x="251520" y="527001"/>
            <a:ext cx="8670903" cy="6349834"/>
            <a:chOff x="251520" y="527001"/>
            <a:chExt cx="8670903" cy="6349834"/>
          </a:xfrm>
        </p:grpSpPr>
        <p:pic>
          <p:nvPicPr>
            <p:cNvPr id="126" name="Google Shape;126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331442" y="2434611"/>
              <a:ext cx="2684934" cy="18259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51520" y="1196752"/>
              <a:ext cx="3141598" cy="16996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" name="Google Shape;128;p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51520" y="3645024"/>
              <a:ext cx="2768517" cy="18228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" name="Google Shape;129;p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381592" y="4682278"/>
              <a:ext cx="3017974" cy="19870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" name="Google Shape;130;p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283365" y="4514305"/>
              <a:ext cx="3639058" cy="23625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1" name="Google Shape;131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203848" y="527001"/>
              <a:ext cx="3141598" cy="16996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" name="Google Shape;132;p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461887" y="2844304"/>
              <a:ext cx="969348" cy="5425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" name="Google Shape;133;p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578967" y="2324433"/>
              <a:ext cx="969348" cy="5425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" name="Google Shape;134;p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600520" y="2083690"/>
              <a:ext cx="969348" cy="5425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5" name="Google Shape;135;p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792013" y="3909092"/>
              <a:ext cx="969348" cy="5425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" name="Google Shape;136;p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374121" y="4180388"/>
              <a:ext cx="969348" cy="5425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" name="Google Shape;137;p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097762" y="3808591"/>
              <a:ext cx="969348" cy="54259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8" name="Google Shape;138;p7"/>
            <p:cNvCxnSpPr/>
            <p:nvPr/>
          </p:nvCxnSpPr>
          <p:spPr>
            <a:xfrm>
              <a:off x="3241948" y="2708920"/>
              <a:ext cx="378588" cy="271295"/>
            </a:xfrm>
            <a:prstGeom prst="straightConnector1">
              <a:avLst/>
            </a:prstGeom>
            <a:noFill/>
            <a:ln cap="flat" cmpd="sng" w="38100">
              <a:solidFill>
                <a:srgbClr val="2727B7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9" name="Google Shape;139;p7"/>
            <p:cNvCxnSpPr/>
            <p:nvPr/>
          </p:nvCxnSpPr>
          <p:spPr>
            <a:xfrm>
              <a:off x="2789511" y="3892387"/>
              <a:ext cx="452437" cy="41286"/>
            </a:xfrm>
            <a:prstGeom prst="straightConnector1">
              <a:avLst/>
            </a:prstGeom>
            <a:noFill/>
            <a:ln cap="flat" cmpd="sng" w="38100">
              <a:solidFill>
                <a:srgbClr val="2727B7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0" name="Google Shape;140;p7"/>
            <p:cNvCxnSpPr/>
            <p:nvPr/>
          </p:nvCxnSpPr>
          <p:spPr>
            <a:xfrm>
              <a:off x="4858795" y="4655982"/>
              <a:ext cx="36539" cy="213178"/>
            </a:xfrm>
            <a:prstGeom prst="straightConnector1">
              <a:avLst/>
            </a:prstGeom>
            <a:noFill/>
            <a:ln cap="flat" cmpd="sng" w="38100">
              <a:solidFill>
                <a:srgbClr val="2727B7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1" name="Google Shape;141;p7"/>
            <p:cNvCxnSpPr/>
            <p:nvPr/>
          </p:nvCxnSpPr>
          <p:spPr>
            <a:xfrm flipH="1" rot="10800000">
              <a:off x="7355905" y="4351182"/>
              <a:ext cx="660471" cy="371797"/>
            </a:xfrm>
            <a:prstGeom prst="straightConnector1">
              <a:avLst/>
            </a:prstGeom>
            <a:noFill/>
            <a:ln cap="flat" cmpd="sng" w="38100">
              <a:solidFill>
                <a:srgbClr val="2727B7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2" name="Google Shape;142;p7"/>
            <p:cNvCxnSpPr/>
            <p:nvPr/>
          </p:nvCxnSpPr>
          <p:spPr>
            <a:xfrm flipH="1" rot="10800000">
              <a:off x="5148064" y="2089652"/>
              <a:ext cx="586769" cy="300139"/>
            </a:xfrm>
            <a:prstGeom prst="straightConnector1">
              <a:avLst/>
            </a:prstGeom>
            <a:noFill/>
            <a:ln cap="flat" cmpd="sng" w="38100">
              <a:solidFill>
                <a:srgbClr val="2727B7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3" name="Google Shape;143;p7"/>
            <p:cNvCxnSpPr/>
            <p:nvPr/>
          </p:nvCxnSpPr>
          <p:spPr>
            <a:xfrm flipH="1" rot="10800000">
              <a:off x="8211133" y="1734210"/>
              <a:ext cx="105283" cy="446678"/>
            </a:xfrm>
            <a:prstGeom prst="straightConnector1">
              <a:avLst/>
            </a:prstGeom>
            <a:noFill/>
            <a:ln cap="flat" cmpd="sng" w="38100">
              <a:solidFill>
                <a:srgbClr val="2727B7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4" name="Google Shape;144;p7"/>
            <p:cNvCxnSpPr/>
            <p:nvPr/>
          </p:nvCxnSpPr>
          <p:spPr>
            <a:xfrm flipH="1" rot="10800000">
              <a:off x="7526835" y="2564904"/>
              <a:ext cx="357533" cy="331515"/>
            </a:xfrm>
            <a:prstGeom prst="straightConnector1">
              <a:avLst/>
            </a:prstGeom>
            <a:noFill/>
            <a:ln cap="flat" cmpd="sng" w="38100">
              <a:solidFill>
                <a:srgbClr val="2727B7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5" name="Google Shape;145;p7"/>
            <p:cNvCxnSpPr/>
            <p:nvPr/>
          </p:nvCxnSpPr>
          <p:spPr>
            <a:xfrm>
              <a:off x="7792013" y="3737616"/>
              <a:ext cx="224363" cy="262066"/>
            </a:xfrm>
            <a:prstGeom prst="straightConnector1">
              <a:avLst/>
            </a:prstGeom>
            <a:noFill/>
            <a:ln cap="flat" cmpd="sng" w="38100">
              <a:solidFill>
                <a:srgbClr val="2727B7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6" name="Google Shape;146;p7"/>
            <p:cNvCxnSpPr/>
            <p:nvPr/>
          </p:nvCxnSpPr>
          <p:spPr>
            <a:xfrm flipH="1" rot="10800000">
              <a:off x="5114228" y="3699516"/>
              <a:ext cx="620605" cy="551189"/>
            </a:xfrm>
            <a:prstGeom prst="straightConnector1">
              <a:avLst/>
            </a:prstGeom>
            <a:noFill/>
            <a:ln cap="flat" cmpd="sng" w="38100">
              <a:solidFill>
                <a:srgbClr val="2727B7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7" name="Google Shape;147;p7"/>
            <p:cNvCxnSpPr/>
            <p:nvPr/>
          </p:nvCxnSpPr>
          <p:spPr>
            <a:xfrm flipH="1">
              <a:off x="3864489" y="3331682"/>
              <a:ext cx="1670473" cy="629900"/>
            </a:xfrm>
            <a:prstGeom prst="straightConnector1">
              <a:avLst/>
            </a:prstGeom>
            <a:noFill/>
            <a:ln cap="flat" cmpd="sng" w="38100">
              <a:solidFill>
                <a:srgbClr val="2727B7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8" name="Google Shape;148;p7"/>
            <p:cNvCxnSpPr/>
            <p:nvPr/>
          </p:nvCxnSpPr>
          <p:spPr>
            <a:xfrm rot="10800000">
              <a:off x="4232181" y="3085830"/>
              <a:ext cx="1265403" cy="66151"/>
            </a:xfrm>
            <a:prstGeom prst="straightConnector1">
              <a:avLst/>
            </a:prstGeom>
            <a:noFill/>
            <a:ln cap="flat" cmpd="sng" w="38100">
              <a:solidFill>
                <a:srgbClr val="2727B7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9" name="Google Shape;149;p7"/>
            <p:cNvCxnSpPr/>
            <p:nvPr/>
          </p:nvCxnSpPr>
          <p:spPr>
            <a:xfrm rot="10800000">
              <a:off x="5399566" y="2691326"/>
              <a:ext cx="891434" cy="244116"/>
            </a:xfrm>
            <a:prstGeom prst="straightConnector1">
              <a:avLst/>
            </a:prstGeom>
            <a:noFill/>
            <a:ln cap="flat" cmpd="sng" w="38100">
              <a:solidFill>
                <a:srgbClr val="2727B7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0" name="Google Shape;150;p7"/>
            <p:cNvSpPr txBox="1"/>
            <p:nvPr/>
          </p:nvSpPr>
          <p:spPr>
            <a:xfrm>
              <a:off x="971600" y="1598016"/>
              <a:ext cx="1178528" cy="4247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pt-BR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Rede 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7"/>
            <p:cNvSpPr txBox="1"/>
            <p:nvPr/>
          </p:nvSpPr>
          <p:spPr>
            <a:xfrm>
              <a:off x="1005508" y="4372420"/>
              <a:ext cx="1178528" cy="4247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pt-BR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Rede 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7"/>
            <p:cNvSpPr txBox="1"/>
            <p:nvPr/>
          </p:nvSpPr>
          <p:spPr>
            <a:xfrm>
              <a:off x="3287556" y="5538342"/>
              <a:ext cx="1178528" cy="4247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pt-BR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Rede 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7"/>
            <p:cNvSpPr txBox="1"/>
            <p:nvPr/>
          </p:nvSpPr>
          <p:spPr>
            <a:xfrm>
              <a:off x="6118076" y="5075659"/>
              <a:ext cx="1178528" cy="4247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pt-BR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Rede 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7"/>
            <p:cNvSpPr txBox="1"/>
            <p:nvPr/>
          </p:nvSpPr>
          <p:spPr>
            <a:xfrm>
              <a:off x="5210551" y="1386175"/>
              <a:ext cx="1670400" cy="42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pt-BR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Rede 5, 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7"/>
            <p:cNvSpPr txBox="1"/>
            <p:nvPr/>
          </p:nvSpPr>
          <p:spPr>
            <a:xfrm>
              <a:off x="7738335" y="1007094"/>
              <a:ext cx="1178528" cy="4247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pt-BR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Rede 7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6" name="Google Shape;156;p7"/>
          <p:cNvSpPr txBox="1"/>
          <p:nvPr/>
        </p:nvSpPr>
        <p:spPr>
          <a:xfrm>
            <a:off x="167775" y="2359425"/>
            <a:ext cx="2076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accent2"/>
                </a:solidFill>
              </a:rPr>
              <a:t>192.168.1.0/24</a:t>
            </a:r>
            <a:endParaRPr sz="2000">
              <a:solidFill>
                <a:schemeClr val="accent2"/>
              </a:solidFill>
            </a:endParaRPr>
          </a:p>
        </p:txBody>
      </p:sp>
      <p:sp>
        <p:nvSpPr>
          <p:cNvPr id="157" name="Google Shape;157;p7"/>
          <p:cNvSpPr txBox="1"/>
          <p:nvPr/>
        </p:nvSpPr>
        <p:spPr>
          <a:xfrm>
            <a:off x="251525" y="5416525"/>
            <a:ext cx="2076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accent2"/>
                </a:solidFill>
              </a:rPr>
              <a:t>192.168.2.0/24</a:t>
            </a:r>
            <a:endParaRPr sz="2000">
              <a:solidFill>
                <a:schemeClr val="accent2"/>
              </a:solidFill>
            </a:endParaRPr>
          </a:p>
        </p:txBody>
      </p:sp>
      <p:sp>
        <p:nvSpPr>
          <p:cNvPr id="158" name="Google Shape;158;p7"/>
          <p:cNvSpPr txBox="1"/>
          <p:nvPr/>
        </p:nvSpPr>
        <p:spPr>
          <a:xfrm>
            <a:off x="2731850" y="6303900"/>
            <a:ext cx="2076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accent2"/>
                </a:solidFill>
              </a:rPr>
              <a:t>192.168.3.0/24</a:t>
            </a:r>
            <a:endParaRPr sz="2000">
              <a:solidFill>
                <a:schemeClr val="accent2"/>
              </a:solidFill>
            </a:endParaRPr>
          </a:p>
        </p:txBody>
      </p:sp>
      <p:sp>
        <p:nvSpPr>
          <p:cNvPr id="159" name="Google Shape;159;p7"/>
          <p:cNvSpPr txBox="1"/>
          <p:nvPr/>
        </p:nvSpPr>
        <p:spPr>
          <a:xfrm>
            <a:off x="6846125" y="6303900"/>
            <a:ext cx="2076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accent2"/>
                </a:solidFill>
              </a:rPr>
              <a:t>192.168.4.0/24</a:t>
            </a:r>
            <a:endParaRPr sz="2000">
              <a:solidFill>
                <a:schemeClr val="accent2"/>
              </a:solidFill>
            </a:endParaRPr>
          </a:p>
        </p:txBody>
      </p:sp>
      <p:sp>
        <p:nvSpPr>
          <p:cNvPr id="160" name="Google Shape;160;p7"/>
          <p:cNvSpPr txBox="1"/>
          <p:nvPr/>
        </p:nvSpPr>
        <p:spPr>
          <a:xfrm>
            <a:off x="3422725" y="0"/>
            <a:ext cx="2076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accent2"/>
                </a:solidFill>
              </a:rPr>
              <a:t>192.168.5.0/24</a:t>
            </a:r>
            <a:endParaRPr sz="2000">
              <a:solidFill>
                <a:schemeClr val="accent2"/>
              </a:solidFill>
            </a:endParaRPr>
          </a:p>
        </p:txBody>
      </p:sp>
      <p:sp>
        <p:nvSpPr>
          <p:cNvPr id="161" name="Google Shape;161;p7"/>
          <p:cNvSpPr txBox="1"/>
          <p:nvPr/>
        </p:nvSpPr>
        <p:spPr>
          <a:xfrm>
            <a:off x="7067700" y="47550"/>
            <a:ext cx="2076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accent2"/>
                </a:solidFill>
              </a:rPr>
              <a:t>192.168.7.0/24</a:t>
            </a:r>
            <a:endParaRPr sz="2000">
              <a:solidFill>
                <a:schemeClr val="accent2"/>
              </a:solidFill>
            </a:endParaRPr>
          </a:p>
        </p:txBody>
      </p:sp>
      <p:sp>
        <p:nvSpPr>
          <p:cNvPr id="162" name="Google Shape;162;p7"/>
          <p:cNvSpPr txBox="1"/>
          <p:nvPr/>
        </p:nvSpPr>
        <p:spPr>
          <a:xfrm>
            <a:off x="3103825" y="1599500"/>
            <a:ext cx="2076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accent2"/>
                </a:solidFill>
              </a:rPr>
              <a:t>192.168.6.0/24</a:t>
            </a:r>
            <a:endParaRPr sz="2000">
              <a:solidFill>
                <a:schemeClr val="accent2"/>
              </a:solidFill>
            </a:endParaRPr>
          </a:p>
        </p:txBody>
      </p:sp>
      <p:sp>
        <p:nvSpPr>
          <p:cNvPr id="163" name="Google Shape;163;p7"/>
          <p:cNvSpPr txBox="1"/>
          <p:nvPr/>
        </p:nvSpPr>
        <p:spPr>
          <a:xfrm>
            <a:off x="6285400" y="1784250"/>
            <a:ext cx="1170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accent2"/>
                </a:solidFill>
              </a:rPr>
              <a:t>2 VLAN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"/>
          <p:cNvSpPr txBox="1"/>
          <p:nvPr/>
        </p:nvSpPr>
        <p:spPr>
          <a:xfrm>
            <a:off x="655638" y="1412776"/>
            <a:ext cx="7940700" cy="27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/>
          <a:p>
            <a:pPr indent="0" lvl="0" marL="0" marR="0" rtl="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Endereço Lógico (IP v4): Endereços Privados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0012" lvl="0" marL="227012" marR="0" rtl="0" algn="just">
              <a:lnSpc>
                <a:spcPct val="85000"/>
              </a:lnSpc>
              <a:spcBef>
                <a:spcPts val="1250"/>
              </a:spcBef>
              <a:spcAft>
                <a:spcPts val="0"/>
              </a:spcAft>
              <a:buClr>
                <a:srgbClr val="708CA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0012" lvl="0" marL="227012" marR="0" rtl="0" algn="just">
              <a:lnSpc>
                <a:spcPct val="85000"/>
              </a:lnSpc>
              <a:spcBef>
                <a:spcPts val="1250"/>
              </a:spcBef>
              <a:spcAft>
                <a:spcPts val="0"/>
              </a:spcAft>
              <a:buClr>
                <a:srgbClr val="708CA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0012" lvl="0" marL="227012" marR="0" rtl="0" algn="just">
              <a:lnSpc>
                <a:spcPct val="85000"/>
              </a:lnSpc>
              <a:spcBef>
                <a:spcPts val="1250"/>
              </a:spcBef>
              <a:spcAft>
                <a:spcPts val="0"/>
              </a:spcAft>
              <a:buClr>
                <a:srgbClr val="708CA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1" name="Google Shape;171;p10"/>
          <p:cNvGraphicFramePr/>
          <p:nvPr/>
        </p:nvGraphicFramePr>
        <p:xfrm>
          <a:off x="1160075" y="23079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{B621FAC1-DA91-4773-B207-0E3F8FFAFCB7}</a:tableStyleId>
              </a:tblPr>
              <a:tblGrid>
                <a:gridCol w="849075"/>
                <a:gridCol w="3183450"/>
                <a:gridCol w="1967175"/>
                <a:gridCol w="824175"/>
              </a:tblGrid>
              <a:tr h="179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600" u="none" cap="none" strike="noStrike"/>
                        <a:t>Classe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600" u="none" cap="none" strike="noStrike"/>
                        <a:t>Faixa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Máscara de Rede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CIDR</a:t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179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600" u="none" cap="none" strike="noStrike"/>
                        <a:t>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600" u="none" cap="none" strike="noStrike"/>
                        <a:t>10.0.0.0 – 10.255.255.255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255.0.0.0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/8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179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600" u="none" cap="none" strike="noStrike"/>
                        <a:t>B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600" u="none" cap="none" strike="noStrike"/>
                        <a:t>192.168.0.0 – 192.168.255.255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255.255.0.0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/16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299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600" u="none" cap="none" strike="noStrike"/>
                        <a:t>C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600" u="none" cap="none" strike="noStrike"/>
                        <a:t>172.16.0.0 – 172.</a:t>
                      </a:r>
                      <a:r>
                        <a:rPr lang="pt-BR" sz="1600"/>
                        <a:t>31</a:t>
                      </a:r>
                      <a:r>
                        <a:rPr lang="pt-BR" sz="1600" u="none" cap="none" strike="noStrike"/>
                        <a:t>.</a:t>
                      </a:r>
                      <a:r>
                        <a:rPr lang="pt-BR" sz="1600"/>
                        <a:t>255</a:t>
                      </a:r>
                      <a:r>
                        <a:rPr lang="pt-BR" sz="1600" u="none" cap="none" strike="noStrike"/>
                        <a:t>.255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255.240.0.0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/>
                        <a:t>/12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72" name="Google Shape;172;p10"/>
          <p:cNvSpPr txBox="1"/>
          <p:nvPr/>
        </p:nvSpPr>
        <p:spPr>
          <a:xfrm>
            <a:off x="419449" y="0"/>
            <a:ext cx="77259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3200"/>
              <a:buFont typeface="Times New Roman"/>
              <a:buNone/>
            </a:pPr>
            <a:r>
              <a:rPr b="1" lang="pt-BR" sz="3200">
                <a:solidFill>
                  <a:srgbClr val="708CA1"/>
                </a:solidFill>
              </a:rPr>
              <a:t>Endereços Privados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7626e8a55b_0_82"/>
          <p:cNvSpPr txBox="1"/>
          <p:nvPr/>
        </p:nvSpPr>
        <p:spPr>
          <a:xfrm>
            <a:off x="419450" y="0"/>
            <a:ext cx="83889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3200"/>
              <a:buFont typeface="Times New Roman"/>
              <a:buNone/>
            </a:pPr>
            <a:r>
              <a:rPr b="1" lang="pt-BR" sz="3200">
                <a:solidFill>
                  <a:srgbClr val="708CA1"/>
                </a:solidFill>
              </a:rPr>
              <a:t>Qual a relação 255.255.0.0 e /16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37626e8a55b_0_82"/>
          <p:cNvSpPr txBox="1"/>
          <p:nvPr/>
        </p:nvSpPr>
        <p:spPr>
          <a:xfrm>
            <a:off x="655638" y="1031776"/>
            <a:ext cx="7940700" cy="27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/>
          <a:p>
            <a:pPr indent="-227012" lvl="0" marL="227012" marR="0" rtl="0" algn="just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SzPts val="2000"/>
              <a:buChar char="▪"/>
            </a:pPr>
            <a:r>
              <a:rPr lang="pt-BR" sz="2000"/>
              <a:t>A relação entre a máscara de rede 255.255.0.0 e a notação CIDR, é apenas uma forma de expressar o número de bits utilizados para identificar a parte da rede ao qual o host pertence.</a:t>
            </a:r>
            <a:endParaRPr sz="2000"/>
          </a:p>
          <a:p>
            <a:pPr indent="-227012" lvl="0" marL="227012" marR="0" rtl="0" algn="just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SzPts val="2000"/>
              <a:buChar char="▪"/>
            </a:pPr>
            <a:r>
              <a:rPr lang="pt-BR" sz="2000"/>
              <a:t>Neste formato 255.0.0.0, 255.255.0.0, 255.255.255.0 estamos utilizando números decimais que representam a conversão dos bits utilizados.</a:t>
            </a:r>
            <a:endParaRPr sz="2000"/>
          </a:p>
          <a:p>
            <a:pPr indent="-227012" lvl="0" marL="227012" marR="0" rtl="0" algn="just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SzPts val="2000"/>
              <a:buChar char="▪"/>
            </a:pPr>
            <a:r>
              <a:rPr lang="pt-BR" sz="2000"/>
              <a:t>neste formato /8, /16, /24 e /32, estamos contando a quantidade de bits que foram utilizados para determinar o endereço de rede do host.</a:t>
            </a:r>
            <a:endParaRPr sz="2000"/>
          </a:p>
          <a:p>
            <a:pPr indent="0" lvl="0" marL="457200" marR="0" rtl="0" algn="just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81" name="Google Shape;181;g37626e8a55b_0_82"/>
          <p:cNvPicPr preferRelativeResize="0"/>
          <p:nvPr/>
        </p:nvPicPr>
        <p:blipFill rotWithShape="1">
          <a:blip r:embed="rId3">
            <a:alphaModFix/>
          </a:blip>
          <a:srcRect b="0" l="0" r="0" t="15547"/>
          <a:stretch/>
        </p:blipFill>
        <p:spPr>
          <a:xfrm>
            <a:off x="2183000" y="4236424"/>
            <a:ext cx="4777999" cy="2506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g37626e8a55b_0_72"/>
          <p:cNvPicPr preferRelativeResize="0"/>
          <p:nvPr/>
        </p:nvPicPr>
        <p:blipFill rotWithShape="1">
          <a:blip r:embed="rId3">
            <a:alphaModFix/>
          </a:blip>
          <a:srcRect b="0" l="0" r="0" t="7808"/>
          <a:stretch/>
        </p:blipFill>
        <p:spPr>
          <a:xfrm>
            <a:off x="2060550" y="62075"/>
            <a:ext cx="5101200" cy="6649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7626e8a55b_0_63"/>
          <p:cNvSpPr txBox="1"/>
          <p:nvPr/>
        </p:nvSpPr>
        <p:spPr>
          <a:xfrm>
            <a:off x="419450" y="0"/>
            <a:ext cx="83889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3200"/>
              <a:buFont typeface="Times New Roman"/>
              <a:buNone/>
            </a:pPr>
            <a:r>
              <a:rPr b="1" lang="pt-BR" sz="3200">
                <a:solidFill>
                  <a:srgbClr val="708CA1"/>
                </a:solidFill>
              </a:rPr>
              <a:t>Como saber se é preciso rotear?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37626e8a55b_0_63"/>
          <p:cNvSpPr txBox="1"/>
          <p:nvPr/>
        </p:nvSpPr>
        <p:spPr>
          <a:xfrm>
            <a:off x="655638" y="1031776"/>
            <a:ext cx="7940700" cy="27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/>
          <a:p>
            <a:pPr indent="-227012" lvl="0" marL="227012" marR="0" rtl="0" algn="just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SzPts val="2000"/>
              <a:buChar char="▪"/>
            </a:pPr>
            <a:r>
              <a:rPr lang="pt-BR" sz="2000"/>
              <a:t>Como um host sabe, se para comunicar com outro host é necessário o uso do roteador?</a:t>
            </a:r>
            <a:endParaRPr sz="2000"/>
          </a:p>
          <a:p>
            <a:pPr indent="-227012" lvl="0" marL="227012" marR="0" rtl="0" algn="just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SzPts val="2000"/>
              <a:buChar char="▪"/>
            </a:pPr>
            <a:r>
              <a:rPr lang="pt-BR" sz="2000"/>
              <a:t>No início, bastava saber se o endereço de origem era da mesma classe do endereço de destino.</a:t>
            </a:r>
            <a:endParaRPr sz="2000"/>
          </a:p>
          <a:p>
            <a:pPr indent="-227012" lvl="0" marL="227012" marR="0" rtl="0" algn="just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SzPts val="2000"/>
              <a:buChar char="▪"/>
            </a:pPr>
            <a:r>
              <a:rPr lang="pt-BR" sz="2000"/>
              <a:t>Posteriormente com o uso de </a:t>
            </a:r>
            <a:r>
              <a:rPr i="1" lang="pt-BR" sz="2000"/>
              <a:t>subnetting,</a:t>
            </a:r>
            <a:r>
              <a:rPr lang="pt-BR" sz="2000"/>
              <a:t> passou a ser necessário utilizar a máscara de rede para o cálculo do endereço de rede.</a:t>
            </a:r>
            <a:endParaRPr sz="2000"/>
          </a:p>
          <a:p>
            <a:pPr indent="-227012" lvl="0" marL="227012" marR="0" rtl="0" algn="just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SzPts val="2000"/>
              <a:buChar char="▪"/>
            </a:pPr>
            <a:r>
              <a:rPr lang="pt-BR" sz="2000"/>
              <a:t>Logo dois hosts estão na mesma subrede (subnet), se ambos tiverem o mesmo endereço de rede.</a:t>
            </a:r>
            <a:endParaRPr sz="2000"/>
          </a:p>
          <a:p>
            <a:pPr indent="-227012" lvl="0" marL="227012" marR="0" rtl="0" algn="just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SzPts val="2000"/>
              <a:buChar char="▪"/>
            </a:pPr>
            <a:r>
              <a:rPr lang="pt-BR" sz="2000"/>
              <a:t>Como calcular o endereço de rede?</a:t>
            </a:r>
            <a:endParaRPr sz="2000"/>
          </a:p>
          <a:p>
            <a:pPr indent="-227012" lvl="0" marL="227012" marR="0" rtl="0" algn="just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SzPts val="2000"/>
              <a:buChar char="▪"/>
            </a:pPr>
            <a:r>
              <a:rPr lang="pt-BR" sz="2000"/>
              <a:t>Para redes classful ou de máscara cheia (255.0.0.0/8), (255.255.0.0/16), (255.255.255.0/24), o endereço de rede é o primeiro endereço da rede.</a:t>
            </a:r>
            <a:endParaRPr sz="2000"/>
          </a:p>
          <a:p>
            <a:pPr indent="-227012" lvl="0" marL="227012" marR="0" rtl="0" algn="just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SzPts val="2000"/>
              <a:buChar char="▪"/>
            </a:pPr>
            <a:r>
              <a:rPr lang="pt-BR" sz="2000"/>
              <a:t>Por exemplo, se adotarmos a faixa de endereço 10.X.X.X.X, temos os seguintes endereços de rede para cada subnet: 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7626e8a55b_0_56"/>
          <p:cNvSpPr txBox="1"/>
          <p:nvPr/>
        </p:nvSpPr>
        <p:spPr>
          <a:xfrm>
            <a:off x="419450" y="0"/>
            <a:ext cx="83889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3200"/>
              <a:buFont typeface="Times New Roman"/>
              <a:buNone/>
            </a:pPr>
            <a:r>
              <a:rPr b="1" lang="pt-BR" sz="3200">
                <a:solidFill>
                  <a:srgbClr val="708CA1"/>
                </a:solidFill>
              </a:rPr>
              <a:t>Como saber se é preciso?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37626e8a55b_0_56"/>
          <p:cNvSpPr txBox="1"/>
          <p:nvPr/>
        </p:nvSpPr>
        <p:spPr>
          <a:xfrm>
            <a:off x="655638" y="1031776"/>
            <a:ext cx="7940700" cy="27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/>
          <a:p>
            <a:pPr indent="-227012" lvl="0" marL="227012" marR="0" rtl="0" algn="just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SzPts val="2000"/>
              <a:buChar char="▪"/>
            </a:pPr>
            <a:r>
              <a:rPr lang="pt-BR" sz="2000"/>
              <a:t>10.10.20.190/8 é o endereço 10.0.0.0</a:t>
            </a:r>
            <a:endParaRPr sz="2000"/>
          </a:p>
          <a:p>
            <a:pPr indent="-227012" lvl="0" marL="227012" marR="0" rtl="0" algn="just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SzPts val="2000"/>
              <a:buChar char="▪"/>
            </a:pPr>
            <a:r>
              <a:rPr lang="pt-BR" sz="2000">
                <a:solidFill>
                  <a:schemeClr val="dk1"/>
                </a:solidFill>
              </a:rPr>
              <a:t>10.10.20.190/16 é o endereço 10.10.0.0</a:t>
            </a:r>
            <a:endParaRPr sz="2000">
              <a:solidFill>
                <a:schemeClr val="dk1"/>
              </a:solidFill>
            </a:endParaRPr>
          </a:p>
          <a:p>
            <a:pPr indent="-227012" lvl="0" marL="227012" marR="0" rtl="0" algn="just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</a:pPr>
            <a:r>
              <a:rPr lang="pt-BR" sz="2000">
                <a:solidFill>
                  <a:schemeClr val="dk1"/>
                </a:solidFill>
              </a:rPr>
              <a:t>10.10.20.190/24 é o endereço 10.10.20.0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227012" lvl="0" marL="227012" marR="0" rtl="0" algn="just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</a:pPr>
            <a:r>
              <a:rPr lang="pt-BR" sz="2000">
                <a:solidFill>
                  <a:schemeClr val="dk1"/>
                </a:solidFill>
              </a:rPr>
              <a:t>Já para redes que não sejam /8, /16 ou /24 é necessário a realização de alguns cálculos para obter o endereçamento desta rede.</a:t>
            </a:r>
            <a:endParaRPr sz="2000">
              <a:solidFill>
                <a:schemeClr val="dk1"/>
              </a:solidFill>
            </a:endParaRPr>
          </a:p>
          <a:p>
            <a:pPr indent="-227012" lvl="0" marL="227012" marR="0" rtl="0" algn="just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</a:pPr>
            <a:r>
              <a:rPr lang="pt-BR" sz="2000">
                <a:solidFill>
                  <a:schemeClr val="dk1"/>
                </a:solidFill>
              </a:rPr>
              <a:t>Este cálculo é importante pois toda subrede tem: 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just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pt-BR" sz="2000">
                <a:solidFill>
                  <a:schemeClr val="dk1"/>
                </a:solidFill>
              </a:rPr>
              <a:t>Endereço de Rede;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just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pt-BR" sz="2000">
                <a:solidFill>
                  <a:schemeClr val="dk1"/>
                </a:solidFill>
              </a:rPr>
              <a:t>Endereço de Broadcast;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just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pt-BR" sz="2000">
                <a:solidFill>
                  <a:schemeClr val="dk1"/>
                </a:solidFill>
              </a:rPr>
              <a:t>Endereço de IPs utilizáveis em hosts.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2002-08-27T12:04:17Z</dcterms:created>
  <dc:creator>CLI</dc:creator>
</cp:coreProperties>
</file>