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664325" cy="98313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9" roundtripDataSignature="AMtx7mgbVRRAz7bmgh1nEyFsRB63AMX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664325" cy="9831387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773487" y="0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874712" y="738187"/>
            <a:ext cx="4913312" cy="3684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66750" y="4670425"/>
            <a:ext cx="5327650" cy="442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/>
        </p:nvSpPr>
        <p:spPr>
          <a:xfrm>
            <a:off x="0" y="9337675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/>
        </p:nvSpPr>
        <p:spPr>
          <a:xfrm>
            <a:off x="3773487" y="9337675"/>
            <a:ext cx="2886075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874712" y="738187"/>
            <a:ext cx="4914900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66750" y="4670425"/>
            <a:ext cx="5329237" cy="442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 txBox="1"/>
          <p:nvPr/>
        </p:nvSpPr>
        <p:spPr>
          <a:xfrm>
            <a:off x="3773487" y="9339262"/>
            <a:ext cx="28876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/>
          <p:nvPr>
            <p:ph type="title"/>
          </p:nvPr>
        </p:nvSpPr>
        <p:spPr>
          <a:xfrm>
            <a:off x="457200" y="128587"/>
            <a:ext cx="8228012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" type="body"/>
          </p:nvPr>
        </p:nvSpPr>
        <p:spPr>
          <a:xfrm>
            <a:off x="457200" y="1600200"/>
            <a:ext cx="8228012" cy="5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title"/>
          </p:nvPr>
        </p:nvSpPr>
        <p:spPr>
          <a:xfrm rot="5400000">
            <a:off x="4032251" y="2725737"/>
            <a:ext cx="7250112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" type="body"/>
          </p:nvPr>
        </p:nvSpPr>
        <p:spPr>
          <a:xfrm rot="5400000">
            <a:off x="-157956" y="743744"/>
            <a:ext cx="7250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457200" y="128587"/>
            <a:ext cx="8228012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 rot="5400000">
            <a:off x="1681956" y="375444"/>
            <a:ext cx="5778500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4" name="Google Shape;34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57200" y="128587"/>
            <a:ext cx="8228012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3" name="Google Shape;43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type="title"/>
          </p:nvPr>
        </p:nvSpPr>
        <p:spPr>
          <a:xfrm>
            <a:off x="457200" y="128587"/>
            <a:ext cx="8228012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457200" y="1600200"/>
            <a:ext cx="4037013" cy="5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4646613" y="1600200"/>
            <a:ext cx="4038600" cy="5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4"/>
          <p:cNvSpPr txBox="1"/>
          <p:nvPr>
            <p:ph type="title"/>
          </p:nvPr>
        </p:nvSpPr>
        <p:spPr>
          <a:xfrm>
            <a:off x="457200" y="128587"/>
            <a:ext cx="8228012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457200" y="1600200"/>
            <a:ext cx="8228012" cy="5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6553200" y="6245225"/>
            <a:ext cx="21320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457200" y="17097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Sistemas Operacionais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457200" y="4221162"/>
            <a:ext cx="8435975" cy="193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Rogério de Freitas Ribeiro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MTEhUUExQVFhQXGBcYGBQYGBgcGRgeGBcXFxUdFxocHCggGhwmHhUYIjEtJSwrLi4vGSAzODQsNygtLiwBCgoKDg0OGhAQFywdHCQsLCw3LCwsLCwsLCw3LCwsLCwsLCwsLCwsLCwvLCwsNCwsLywsLCwtLCwsLCwsLCwsLP/AABEIANgA6gMBIgACEQEDEQH/xAAcAAEAAwEBAQEBAAAAAAAAAAAABAUGAwcCAQj/xABBEAABAwIEAwUFBgUCBgMBAAABAAIDBBEFEiExQVFhBhMicYEyQpGhsSNSYnLB8AcUgtHhM8IkQ1OS0vEVorIX/8QAGAEBAQEBAQAAAAAAAAAAAAAAAAECAwT/xAAgEQEAAgICAgMBAAAAAAAAAAAAAQIDESExEhMEQVGx/9oADAMBAAIRAxEAPwD3FERAREQEREBERAREQERfD5AN0H2vwlRn1PLTqVAqsQa3c3PJBaGdq6A3WExPtWxjw0yMbrqDc2/MRoz1WpwurvYHY7dDyQWaIiAiIgIiICIiAiIgIiICIiAiIgIiICIiAiLjJUAbaoOy5PnA6qHNVcz6BVtTigGg35DU+p4ILWaq62+qr6jEWt03PLc/BZmpx/O4sjvI77seoH5n7D01XKKidI7LNIBzhiO3H7R3tW06BBOq8cLnFjLvf9xmpH5neyxR56OQsc+ZxawC5iiuXHo5+59LBTWSxwPjhDAxr7hpGguNgepXHGZDC+Oa57sfZyDgA4izvQom0HBqqGYGA0/dAtJaxwHjbtfbf4+alYJM6B/8tISQBeJx95g938zfpbkVD7UTtY+BwJ74PGQAE5gdHA24EFce1OI3f3bW5XscC2QnxE8O7aLk+um4V1+JvXb0ihqcwsdx8+qlLHdnsVMjbkZZGHK9nI8fQ7j+4WuhlDhcKNPtERAREQEREBERAREQEREBERARFylqAOqDquMlQBtqoVRVczYcv8KnrMZAuG/L9TwQXNRVcz6Kpq8WAuBqeQ/UrKVnaEvJbEDK7kw2YPzP4+l1Eipu+cWzStcRqYIzZo/Nxd6obWNX2hLyWRAyu5MNmD80m3wuuENEZXFs8zbgXNNGbD+rXM71Xx2fmfIXHIyOJpLWtafFmabHNY7WvoQOCgU2HhnehjbVELxK12v2jOA35XBTTM2T8Kxhwy3hZFTud3TXNPiaTcAusedhsLKNQ0vcBz2A9/TyXkFye8Yb6i5+6T8F+V0gax7msc+CpaHNa212y8R8r/0qwpqBtXGC58kcrQ2Oa2hdaxs4dearPa7xKmFRCMh1OV8b+R3aV1pJm1EW4cNWvFtMzdHCx4X114WVdglQ6KR9K8k5BnicdzGdLebT9ei+6WJ8VU8tF4ZRmd+CQcfIj52UaV5lkZaQ6zUriyQADxxP4gbaD6K0biVPJJ9kWyPHhLmi+UG5GvFt9LjRTDTtfJ3gbd2UsJ90tPB3PZdqLDI4xZrWtG9miwv14n1TZESrHYe/vmTRaEkNkB2c3n+Zu49RxWmppS09OIVRi+OQUzbyvA5NGrj0a0an0Wfoe3WaQ95C5kJ9l17vHVzBsPIk9FG9PS43gi4X0qWjqwWh8bg5rhcEG4I/VWdPUB3Qqo7oiICIiAiIgIiICIiAuckoG6VDiGuLRcgGw5qilq7+zrcXB531CCwqKzrYfv4qkrcbaL5dSOPL12CxONdq3OkdFEx08jSWuA8MTCNCHP4kchyVW6imkINTLmOpbTxnJHp03duNTfdTZtoKztA6QlsYMp/CbMH5n8fRVzGCZ+SaVryN4YyAxu+4v4tuNyqukxaphc01EcTIHODLMOrL3ykkaEE2H9lZVdDEyMugaGSMOcczl3BPIi4sqztMdiLGMYYwO6z5HkC2TcbdDZc+zsTInyxZQHg5s3F7Dt8DofRQ59WvkjYZIp2hxY3cOOl/724hftNSMqGBkmdssYDHEGzrGxsdwRp8ldcJvlOq5nU0rpGsL2S28Ld+82FvMcuSsMNqGTOLywslYMrmncB1ncNxp8iqWSkyl1Nc5Xtzwkm+VzALtB9AfivyjxK9RGQD3hbkmbbQW436HX5IbWNdE5z5IS43d9rA4+65u7R8L/Fc8LxQGqYWg5nsyztANmluxv0Nx5K17oyuFm5i03B+6fPgrWmwsDV5BJ3A0HqdyptfFS02FzPqRLJL3mTMGNa2wAN/aPr1utLHSfeN+g2/yurdBYCw5BfDpA67MxBtuNxe404X0PwRqIiEfFMZgpmZpXtYBsP0A4nyWKxXtpPNdtO3umf9R48Z/Kzh/V8Fxr+x1QJr3M5O0ziLjzB0Z6aK8ouzUEDe8qnh3TZl+XN5/dlnlrhmMJwSWd5c0Oe4+1M8/wC4/QfBbCk7P09MA+dwe7r7Po33vX4BSaXtFEZGxNbladGnQfBvJRO1OGzzlhhe0AXGo58R++CRBMomJdsTtGBGz7zrZjp7o2Cuey+JPlizOze0bF25Glv1WWPZ1sAD5Hd5KToTsOZA/e6rH4ic7w094RtbQM553k2/VVl7TR1WbQ7/AFUpeedlsTkNmSODja4IJ06AnUiy3FFV5tDv9VRLREQEREBERAREQFnsTpcj9PZcSW9Hbvb66uH9XRaFcK2mEjC06X2PFpGrSPIoPPsboQD3rBa58YHPn6/XzWT7SQuDWTx+3CS633mkWkb8PovRZG+0145te3keNumoI6ELL1tMY3lp23B5jgsTxO0mNwzHaCtY6msGOkEwAY1u93C7T6bqU7DjNTMjmc8HKzOWkBxIAuDuD1VTVwyF81OXHvGnv6d533uWg9DcevRWmD9oIpXNj17wtu4Bps0j2gT536LWtRwxE7nlywmR1NOafMTG8Z4bkm2UAPZc+QI9VY1Be2ZkrGg+5IL2u07EcyCorOz08tSJHTOkax2aOJjQMvLMem3VbKj7OjeZ1/wNOn9Tt/h8UaiGcpcLkmmD+8dIGuzNYABl5XOwWtpcGA1kNyfdboPU7lWUMTWjK1oa0cALBdAqun4xoAsAAOQX6SBuuJn1sBcjf46/vyX5kv7R16fp0KK7lRe6a0XcQBoN7DoCTuqHGO1kcRdGy2ZoIL33yAjhzP73Xn+M9pH1LyIg6SxP2jzZrR1GjWj0B813pgmebcQ4Wzx1XmXrWKVvdRPcBq1ptYX8tOQ/ReWYhjkk5u0E2OsshsxvLp6fJXlJ25hhijjeHTOaxrXOYBl0FiAXEZvos/2/xmOR1OY9IC11nbeMnxB44OAA+JtouE9u8dOmGMLR/MmZoIdkbNKH5c1r2ijaCTYHd2g5L8ra2uppWyOne7N4mPDy6KQdBsRrtYW6aKsw3FzHG6J0bJYnHNkffR1rZmOaQWm2isscxtgpCyWSIucYzDDFq2BrAc1zwJBsRcniUGmkxI10AfDZs0ero/Pe3NptoellRvxCQAskpXm+4DSQeewIK5/w0e8SSVEgEVPky9485QSXNItf8v0tdem0FbTzAmJ8clt8pBI5XG4UGX7OB4Ilmb3MbfZadzpYab2AJ+S1FN2gpy7LnsdNx8PJZntFOZJXMa7IYyBsDpYHY87/AEWdoxKZZSCxxaWtJIIvYX0sdN0Ht9FVhwAJ14HmpawnZWod3eVx1aRoOF+XS4K2FHVZtDv9VRLREQEREBERAREQUuP0tvtRtYNk8vdd/STr0J5BZ/FKEyMIHtt1b+o9Vra+vjYCHakj2Rrvz5BZ2hkF8mo3yX4tHC/Et+YtyKDFtw8TPYchdIwnKRuL6H081ocP7Ntb4n2BOpa21z+Z3781fhoF7AC+9hv5qK6rGct2sbEnmdrDc/RZ0ah1Y1sbbABrR6fFc5qizQ4A5eLrHw8jlOpC4ykkZHgh4ILXNaSHW2P9wV07hxcHOIBH3b69DfgqIxMjza7M7dWnUXHMHUEKxject3WB466LlE9lrMLbDTwkG3Nee9u8cnbOGMbI5oDS1rQcrjvc2Hi9eS648fnbW9OeS/jG9bajGe1UcQ8A7x1r3vZnK+b3tvdv5hfnZztCKuMnQOa7Kct7bAgi/wC9F5dHh9RVPIlJOXUwsIAYOcr/AGIxpxudFJxeKWnhhMM7e5eXi0BcGh7CA4F/tSHqd7GwW8nriuq8z+sU9k23biPxa9s+zEcOaokke8Of4Yr2BLrnU2vYAHrtqqrAKyK72yGNhy/YBzCYWuvqXMANzbYkGyi1GKSVUAp5HkyNdmhkcdzYjI88b30PO26ooq0AkP8AA9psQdCCFyte1u5dYrFeob3F8IE7o4DLAK1oeHhrHNEh9pgzBgbmDfr0WUpIw54gk9iRwY4H3STYOHJwKlt7XVU78tPFG+oIymdkQEliLXL9gSNLgA8lJwbAG07zPPmqJ4Rn7iL2Ii3UGV+zbb23/DxWWkc9gMRa/Iwscy9g8nh18JX7/wDHU1G8h4/mqlpsS7SJjhwtu4g/DmNloKL+JMwk+1jj7snUMDg5o5glxBt6X6LEV0zmzvbIb53OeyThIHEm/nrryKg2uM0ckrGNs1xMUcrqiSTJFH3l7NibcMA0tc3cdVRtNRQTtd7D7XGoLXtPUGzmm3/ohftHjwEH8vUNMkAOZpDsr4zrq0kEEanQjiVFrMQfWmGnooXlkIc1rnHMfG7M4vdYAcLADThdUbyWg/n42VVO4xyEWcOrTYg8+h5fBRYez+Ik2LmAfe4//kfVfeBY1BhkDYZZHTTZi54iAIYTwuSBpbzvfQXWvwvH4qqIvgOo0LXCzmm2mYX+YuFBVUlUKRvdt+0ffxvJ0vy9FKpu2DRI1kjQ0u2LTt1I3ssk+pMujXhjr+O4u7rbrddqelZGCRud3E6nzKD1+hrA8AX14HmpixvZ+a8LCORsfImy09HVZtDv9VRLREQEREBERBna2iuSeJVdLTkcwRqCNwRsQtdLCCqyqpUEGkqc+h0eNxz/ABN6fRfk9O1xB1BHEGx8lGqYdQRo4agjgu0FRnB0s8e0PoR0P+EFfi2NQ0oDXXudmi/PUuPAfE9CsR2i7ZggsLrk3HdxnTlYut4v3oN1fdruyklU9rmy5LCxFr8SdNRbfrwVDPgUNCWhoL5Xe+Rd3HRvLbovTS2KlYnuzz2rkvaY6hL/AIeU1Tmke9mSNwFmnc2Oh6aE781afxEqDHRvLdHEsaXDcAuF9eF9vVZhuJODiQ5xFmZbGxu4uBuTttxWmwyvFVC6OUZtC0h1rng4O4Fccl5vbyl2x0ilfGHkgebEA6G1xwNtRccVfUUrX4dPG4gOhljlZcgXz+B4bffQE26qF2h7MVNNIRFG6WI6tIBJHRwGunNQ4ezUzh3lW8U0PI+27o1ouSfj5LDSu78veI4ml7ybAN1K9hn7FUlQWOqGt7/K3MGusSba7EEhZPsu2AufFTf8NGyN0j6lwDpXBpaNybMHivxIA0twz2MUMtNOWyEiQHMJATd3Fr2u3N+e/qFBf9qattPK+kpLRRMAD8gs5ziLuu4a21AsN9b3XyMYp5KaNk4kBh0EMJDI5uIc/SzXC2psSb6dKHFZH1JNQ3Woa0d80D/Va0BoeAPeAsD6eSq4sZaCHNvmBBAsDqDp0OqDUYzQQmliqoWPiD3mMxPdmvZubOx1gS3gevlry7LYQyvEtO4nwtD2OHuG9jY9b/I9VzdhtXWAT10xhgGgL9HEco2AaeQHor+RtRRU5/k6Z8MWhfUPDTK7kSwklg/MP+1Bzj/hjHC101VUPdFGC4sboTYbb7+VlFj7SsaRG2Hu6YA/YxOyuebeESSAXy33Dbac1Hf2omnhkp6mQuZIBlkIGZjgQ5pNrZm3AuCs3HM5jjHLZrxx4OHAg8QUG4ZDFUUxziip5HOb3Bb4DYOIf3gbmNuAzcVTQzz0FQfdkYbObe7XA2NjzaRY/A7qDQYtBAS6SITP0LAXkNB/E0DxjbS4VhFhFTWPdVVjxBE45nOdo48AGg7aAAX102VG8rOy0VW1szCY3SNa/T8QB10sSuVJ2GbGc80z3Nbra9hp81C//oUUOWOCAviYA0Oc/KSALCwyk2sOOvRX9RjbaukdJATewuw+00ghxafO3kbqDhLjcg0jsxg0AAGw23UvDe0r2uAl1b94CxHw3WYpKxsjbjhuOI5qq/mJALNLhCXaSuFy2/K51F9iVR7xh1cJANQTbQ8D5KavKMAxZ0FgSXM014jqF6Vh1eJGjXW1/McwgmoiICIiAviRl19ogpK+l4qnmYQQ5vtD4EcQehWvmjuFR1tLZBwjlD25h8OIPEHqFi+1kQEhMgux1iHfdIAaRfhtceZWncTG7MBcH2m8+o/EPntyUmWFr262c0jTkQUHlj6qBpJJGXKG5MtxoSdb+avuyMbpHd4G5Ig0tbpYG5BJ8tPmr93Z2lac/dMBGt8o/sshjeNAOs/MB7rANAOnC6g9Ea1pHA/AryL+JU5/nbOFm920M5EXOa3XMTf05hWeDYo5zi6MOaB7xO55W4q67QYQ2ugF9H7td9139kGD7MVsUb5RMXNZJBLEXNGYgvtbT0+NlLxHtXT/AMq+n7t4a1gbDI4sfIbODiH3HhabDRu2UelJJ2ZxEP7sQ34Z7ty+d73t6XUhmDU1Kb1Lv5icf8lp8DT+N36anoFRJ/h3TSSVHfEZKdjXZ5H2DSCCLXPUg320Xo1NTYaBJPEIJXRtLnZC1ztBfhrrZYvtLhs76ZkveAhrGSSUzBlELXi7HZbkutY3J10PC9slQVz4JBJGbOHwIO4cOIKCXNjEssonLyZA4Oadwwg3AaDoACNle9iZnyVcjnEvL4ZjJxL7t2I46kLK4hT5B/MQNPcOJD2D/lO3I/LrcdPl84Vic5fakEneEFt2Gxs7e5B0HnbZBPxfDHUzW985jZDvCHXkYLaF4Gjb8r36LR9m+y0WIUbHSBwLXPDHjctvw5i9x6Koi7PwU/2mISd5KdRTNNzrr4/82HQq8mxF8kMT31LqSKQvbFHCxxDe7IaTK9rgdzsOGtlB2rez1JhcYlazvZ3HLH3hvY8TYbADla9wFlcSxKWd2aVxdyGzW9GtGgUvtKahzW09S+8jfHBPe7Xhw2ze811hY7gjVZ2Ct3bJ4XjQg6INBi2FRRQxSR1LJXPHijaNWaX11J021A/twwLFHwTNcw6Ehrm8HAnUH9OSqu/zODYwXvOzW6radmOw78zZ6twaGkER3001GY8fIfNUXGPYI6N5ngGvvsHvDmOq4U1UyRvDXdp+ei3dPJE/wh7SeV1Q4x2NZI4ujcWOO9tj5hBUmwWx7PVBEUZB22PqfkszQ9iiHAySucB7o0B8+PwWup4A0ADQDQBBraeUOaHDiuiqsDkvmbyyn45h/tVqgIiICIiAuFRDcLuiDN1lNYquik7s2P8Apk/9hP8AtPHkdea1VXT3CoauntcEaII2Jwl0b27EtcL8ri1151ij4zdkwLHDhyPMcwvRKZ9iI3f0Hn+E9Rw+HnzrcLik9tjXDqAVB5zHiMbQ2OIFx2DQFucApHMib3hAcbk68XG9h5beiPoIadpMbGtJ2sAFkcTxXO13dudnDgD4TmDQ4CRzAfasL7X/AEXly/ImtvGsbn+PViwRavladR/W+qzZpLbXsbcr8F/Pz3HM4PBDwTmB3vfW/W69YwXEm6Ma5z2AauNyB5uPvKi7b9k3ynv6cDvR7Tdg8f8AkP306Yc3sjrUuebD6573DIYPiklNKJIzqNC0+y5p3a4cj/lcO0lXTd7emDg14B7sj2HHdjbbi+3yXWk7L10xymPumjd7iLAcdnH9PNXmBUlNDKyGmDZ6l5t38n+mzQlxAHtWAO1geZXdxWnYSh7imfJWFkTJHDK2QgbDfXib7b6K27S4lDBROlpSw5iGCRhBDS42JuNjbTzIWTxDDBWPf3VU+aoZf7KVgZnDd+51sNvZ+NlnKKsMeeNwJjf4ZIzpe3G3BwOyG2q7PVLzTSCnI/mRJ3rrta500eWxAzA5rHUjjfmpAq4H0rnujtCXhs8LLAwyEeCanvsHWsWnThzvh3vfSPa4OcWHxRSt0PTXgf30VqcXrcQAiZd4vdxysa29t3lo1Pnc9ER2x7EIG0scDJXTFkj3te5mTIxzbGMXJJ8Xi5LU0nYeGqhhkla5shjZmNyCdBv181zwLsZDTWlqXd5JuAdgfwt/Uq0xXtCGjLfKDoGN1c74aortQ4ZSUQywsDn8Xb/Fx1K5VVW55u435DgPIKKZFzdIg7d4tjg1aXxNLjc7E87LBMkc92WMZj8h5ngtpg1MY4wCbncnr06bD0QXOZfBcuTpLKJC8zus3SL3n/f5hvTmfgitR2bZ4HP4Pd4fytFgfU5j5EK3XzG0AAAWAAsOQ4L6RBERAREQEREH4QoNbTXU9fjhdBkqym3B/wDS+Kecm7Xe2P8A7D7w68/jxV7X0t1QVdOdxo4atPI/2QV2OXFnWJAuHAcjY39C0fErLCCnLnOeQ4F2ZoN7Nva5HI3ubjVbhsge06WI0c3kf7Hh/hVVTgUDjcxtvx/yvHm+NNreVZ09mH5Fa18bRtSNqxI7u4tSdCfug7n4LXwQaarPYu/+WhcKdjQ+1xYfoNzxsN1Qux5rBrJI94F72sTfbgAPly3XDHb0brWPKft3yV92pmfGPpd/xDkc2ilyD7odbg24zenPpdeTUdW6N7ZGGzmkOB5EL2CmrDIzLIL3GvHfcHmvMu0/ZmWneXQMc+F2oa0ElnSw1tysvdiyxkruHgy4px21KwndT1EjamKdlLPmDpGPzZc17l8ZA1vqbcel1Qdqa+OesldACQ9wygA3ccoDjbfUgnnrqumFdmaupIGQxM4ucCD6A6/T1W9wvAKahG2eW2pO/qeA6BdduekjsrggFJG2oaLgEkG3hzOLgCfVTJa6OMZYGgfit9Aq+rrnP3OnADYKG6RQcsUqpSdCACLulcdvTmqeneST3AzH3qh/zy81a1OVzSHgFp3B2XOnY+TwxNs0aZreEeXP0+So+YSIm2L3PcTe51JJ5Dh5KfR4XJKbvu1v3R7R8zw+vkrTCsDazxHxO+8d/TkFfRMDUHHDsNbG0AABSZ6prBcmw/egHEqHVYhY5GDO/wC6Nm9XHh9V90WHOc7PIcz/AJN6NHD6oPlsb5jd4LWcGcT+f+y0mF0l7Cy+6DDeivqenDQg6gL9REBERAREQEREBERB8vbdVFfScVcr4ljuEGLqYiDnb7Q0twcOIK+S8ObmbsfiCNweoV1X0ipJmFhLgLg+20ceo/EPmgz+J6uc0uLc1i1wttZoIFxvdp/7ln//AI1oztIN3OuJA8aW9l1yb5h5EnbZbauoGyDg5p1B58iOSqHdmWE7utyzH/3814L/ABr+UzWe3vp8ik1iLR0h4SLEMDs9tXG1gNLWHHU66kndaaOEWXKiw5kYs0Afv6qYGr04cXrrr7efNk9ltx0jvNthZY6uqCXuJ4k/LQhbWVl1lsawRziXRmxO4Ox/suziqjIo8tRrYXLjsBupEOBVBNnOaB0uT9Ar7DcFZHw14k7nzKIqKDBHSG8u33Bt/UeP081p6WjawAALs1oCrqnFxmyQjvH8bey38xQWM07WNzOIAHEqvE8s/sXjj++fad+UcB1X1R4Q57g+Y53cB7jfyjj5laigw2/BBX4XhIaLNFh8z1J4laahw2yl0lEGhTAEH4xgGy+kRAREQEREBERAREQEREBERBxqIbhUFbTWK0qi1dOHBBjHnuyb/wCmTr+A/eHQ8fiuxCm1tLa/JZ6pdJT6gF8PIe0zy5t6fshZEr5LlX0uLxSey8X5cfUHUKV3iivslc3L5c9V1djEUe7ru4NGpPoqJ5AUCuxaOM5dXPOzG6uPooH/ABE+/wBjHyH+of8AxVnhuEsj9hup3cdXHzKIgClmn/1T3bP+m06n8zv7K9w3C2tAaxoA5D96qyosMJ4LQ0mHhu6CBQYZ0V1DAGro0WX6gIiICIiAiIgIiICIiAiIgIiICIiAiIgh1lKHBZ+rpiCtYotTSByDzbFezkMhvYsd95mny2VJL2elabMqnC/Agn/d+i9LqsLPBV78LPJBhWdm5SftKl5HJoI+ZcR8lb4dgkcXsM1+8dXfHh6LTQ4SSrSlwgckFDS4cTwV9Q4SrSCka3gpCDnFCG7LoiICIiAiIgIiICIiAiIgIiICIiAiIgIiICIiAiIg/C0L57ocl+Ig+hGOS+kRAREQEREBERAREQEREBERB//Z" id="71" name="Google Shape;71;p1"/>
          <p:cNvSpPr txBox="1"/>
          <p:nvPr/>
        </p:nvSpPr>
        <p:spPr>
          <a:xfrm>
            <a:off x="454501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MTEhUUExQVFhQXGBcYGBQYGBgcGRgeGBcXFxUdFxocHCggGhwmHhUYIjEtJSwrLi4vGSAzODQsNygtLiwBCgoKDg0OGhAQFywdHCQsLCw3LCwsLCwsLCw3LCwsLCwsLCwsLCwsLCwvLCwsNCwsLywsLCwtLCwsLCwsLCwsLP/AABEIANgA6gMBIgACEQEDEQH/xAAcAAEAAwEBAQEBAAAAAAAAAAAABAUGAwcCAQj/xABBEAABAwIEAwUFBgUCBgMBAAABAAIDBBEFEiExQVFhBhMicYEyQpGhsSNSYnLB8AcUgtHhM8IkQ1OS0vEVorIX/8QAGAEBAQEBAQAAAAAAAAAAAAAAAAECAwT/xAAgEQEAAgICAgMBAAAAAAAAAAAAAQIDESExEhMEQVGx/9oADAMBAAIRAxEAPwD3FERAREQEREBERAREQERfD5AN0H2vwlRn1PLTqVAqsQa3c3PJBaGdq6A3WExPtWxjw0yMbrqDc2/MRoz1WpwurvYHY7dDyQWaIiAiIgIiICIiAiIgIiICIiAiIgIiICIiAiLjJUAbaoOy5PnA6qHNVcz6BVtTigGg35DU+p4ILWaq62+qr6jEWt03PLc/BZmpx/O4sjvI77seoH5n7D01XKKidI7LNIBzhiO3H7R3tW06BBOq8cLnFjLvf9xmpH5neyxR56OQsc+ZxawC5iiuXHo5+59LBTWSxwPjhDAxr7hpGguNgepXHGZDC+Oa57sfZyDgA4izvQom0HBqqGYGA0/dAtJaxwHjbtfbf4+alYJM6B/8tISQBeJx95g938zfpbkVD7UTtY+BwJ74PGQAE5gdHA24EFce1OI3f3bW5XscC2QnxE8O7aLk+um4V1+JvXb0ihqcwsdx8+qlLHdnsVMjbkZZGHK9nI8fQ7j+4WuhlDhcKNPtERAREQEREBERAREQEREBERARFylqAOqDquMlQBtqoVRVczYcv8KnrMZAuG/L9TwQXNRVcz6Kpq8WAuBqeQ/UrKVnaEvJbEDK7kw2YPzP4+l1Eipu+cWzStcRqYIzZo/Nxd6obWNX2hLyWRAyu5MNmD80m3wuuENEZXFs8zbgXNNGbD+rXM71Xx2fmfIXHIyOJpLWtafFmabHNY7WvoQOCgU2HhnehjbVELxK12v2jOA35XBTTM2T8Kxhwy3hZFTud3TXNPiaTcAusedhsLKNQ0vcBz2A9/TyXkFye8Yb6i5+6T8F+V0gax7msc+CpaHNa212y8R8r/0qwpqBtXGC58kcrQ2Oa2hdaxs4dearPa7xKmFRCMh1OV8b+R3aV1pJm1EW4cNWvFtMzdHCx4X114WVdglQ6KR9K8k5BnicdzGdLebT9ei+6WJ8VU8tF4ZRmd+CQcfIj52UaV5lkZaQ6zUriyQADxxP4gbaD6K0biVPJJ9kWyPHhLmi+UG5GvFt9LjRTDTtfJ3gbd2UsJ90tPB3PZdqLDI4xZrWtG9miwv14n1TZESrHYe/vmTRaEkNkB2c3n+Zu49RxWmppS09OIVRi+OQUzbyvA5NGrj0a0an0Wfoe3WaQ95C5kJ9l17vHVzBsPIk9FG9PS43gi4X0qWjqwWh8bg5rhcEG4I/VWdPUB3Qqo7oiICIiAiIgIiICIiAuckoG6VDiGuLRcgGw5qilq7+zrcXB531CCwqKzrYfv4qkrcbaL5dSOPL12CxONdq3OkdFEx08jSWuA8MTCNCHP4kchyVW6imkINTLmOpbTxnJHp03duNTfdTZtoKztA6QlsYMp/CbMH5n8fRVzGCZ+SaVryN4YyAxu+4v4tuNyqukxaphc01EcTIHODLMOrL3ykkaEE2H9lZVdDEyMugaGSMOcczl3BPIi4sqztMdiLGMYYwO6z5HkC2TcbdDZc+zsTInyxZQHg5s3F7Dt8DofRQ59WvkjYZIp2hxY3cOOl/724hftNSMqGBkmdssYDHEGzrGxsdwRp8ldcJvlOq5nU0rpGsL2S28Ld+82FvMcuSsMNqGTOLywslYMrmncB1ncNxp8iqWSkyl1Nc5Xtzwkm+VzALtB9AfivyjxK9RGQD3hbkmbbQW436HX5IbWNdE5z5IS43d9rA4+65u7R8L/Fc8LxQGqYWg5nsyztANmluxv0Nx5K17oyuFm5i03B+6fPgrWmwsDV5BJ3A0HqdyptfFS02FzPqRLJL3mTMGNa2wAN/aPr1utLHSfeN+g2/yurdBYCw5BfDpA67MxBtuNxe404X0PwRqIiEfFMZgpmZpXtYBsP0A4nyWKxXtpPNdtO3umf9R48Z/Kzh/V8Fxr+x1QJr3M5O0ziLjzB0Z6aK8ouzUEDe8qnh3TZl+XN5/dlnlrhmMJwSWd5c0Oe4+1M8/wC4/QfBbCk7P09MA+dwe7r7Po33vX4BSaXtFEZGxNbladGnQfBvJRO1OGzzlhhe0AXGo58R++CRBMomJdsTtGBGz7zrZjp7o2Cuey+JPlizOze0bF25Glv1WWPZ1sAD5Hd5KToTsOZA/e6rH4ic7w094RtbQM553k2/VVl7TR1WbQ7/AFUpeedlsTkNmSODja4IJ06AnUiy3FFV5tDv9VRLREQEREBERAREQFnsTpcj9PZcSW9Hbvb66uH9XRaFcK2mEjC06X2PFpGrSPIoPPsboQD3rBa58YHPn6/XzWT7SQuDWTx+3CS633mkWkb8PovRZG+0145te3keNumoI6ELL1tMY3lp23B5jgsTxO0mNwzHaCtY6msGOkEwAY1u93C7T6bqU7DjNTMjmc8HKzOWkBxIAuDuD1VTVwyF81OXHvGnv6d533uWg9DcevRWmD9oIpXNj17wtu4Bps0j2gT536LWtRwxE7nlywmR1NOafMTG8Z4bkm2UAPZc+QI9VY1Be2ZkrGg+5IL2u07EcyCorOz08tSJHTOkax2aOJjQMvLMem3VbKj7OjeZ1/wNOn9Tt/h8UaiGcpcLkmmD+8dIGuzNYABl5XOwWtpcGA1kNyfdboPU7lWUMTWjK1oa0cALBdAqun4xoAsAAOQX6SBuuJn1sBcjf46/vyX5kv7R16fp0KK7lRe6a0XcQBoN7DoCTuqHGO1kcRdGy2ZoIL33yAjhzP73Xn+M9pH1LyIg6SxP2jzZrR1GjWj0B813pgmebcQ4Wzx1XmXrWKVvdRPcBq1ptYX8tOQ/ReWYhjkk5u0E2OsshsxvLp6fJXlJ25hhijjeHTOaxrXOYBl0FiAXEZvos/2/xmOR1OY9IC11nbeMnxB44OAA+JtouE9u8dOmGMLR/MmZoIdkbNKH5c1r2ijaCTYHd2g5L8ra2uppWyOne7N4mPDy6KQdBsRrtYW6aKsw3FzHG6J0bJYnHNkffR1rZmOaQWm2isscxtgpCyWSIucYzDDFq2BrAc1zwJBsRcniUGmkxI10AfDZs0ero/Pe3NptoellRvxCQAskpXm+4DSQeewIK5/w0e8SSVEgEVPky9485QSXNItf8v0tdem0FbTzAmJ8clt8pBI5XG4UGX7OB4Ilmb3MbfZadzpYab2AJ+S1FN2gpy7LnsdNx8PJZntFOZJXMa7IYyBsDpYHY87/AEWdoxKZZSCxxaWtJIIvYX0sdN0Ht9FVhwAJ14HmpawnZWod3eVx1aRoOF+XS4K2FHVZtDv9VRLREQEREBERAREQUuP0tvtRtYNk8vdd/STr0J5BZ/FKEyMIHtt1b+o9Vra+vjYCHakj2Rrvz5BZ2hkF8mo3yX4tHC/Et+YtyKDFtw8TPYchdIwnKRuL6H081ocP7Ntb4n2BOpa21z+Z3781fhoF7AC+9hv5qK6rGct2sbEnmdrDc/RZ0ah1Y1sbbABrR6fFc5qizQ4A5eLrHw8jlOpC4ykkZHgh4ILXNaSHW2P9wV07hxcHOIBH3b69DfgqIxMjza7M7dWnUXHMHUEKxject3WB466LlE9lrMLbDTwkG3Nee9u8cnbOGMbI5oDS1rQcrjvc2Hi9eS648fnbW9OeS/jG9bajGe1UcQ8A7x1r3vZnK+b3tvdv5hfnZztCKuMnQOa7Kct7bAgi/wC9F5dHh9RVPIlJOXUwsIAYOcr/AGIxpxudFJxeKWnhhMM7e5eXi0BcGh7CA4F/tSHqd7GwW8nriuq8z+sU9k23biPxa9s+zEcOaokke8Of4Yr2BLrnU2vYAHrtqqrAKyK72yGNhy/YBzCYWuvqXMANzbYkGyi1GKSVUAp5HkyNdmhkcdzYjI88b30PO26ooq0AkP8AA9psQdCCFyte1u5dYrFeob3F8IE7o4DLAK1oeHhrHNEh9pgzBgbmDfr0WUpIw54gk9iRwY4H3STYOHJwKlt7XVU78tPFG+oIymdkQEliLXL9gSNLgA8lJwbAG07zPPmqJ4Rn7iL2Ii3UGV+zbb23/DxWWkc9gMRa/Iwscy9g8nh18JX7/wDHU1G8h4/mqlpsS7SJjhwtu4g/DmNloKL+JMwk+1jj7snUMDg5o5glxBt6X6LEV0zmzvbIb53OeyThIHEm/nrryKg2uM0ckrGNs1xMUcrqiSTJFH3l7NibcMA0tc3cdVRtNRQTtd7D7XGoLXtPUGzmm3/ohftHjwEH8vUNMkAOZpDsr4zrq0kEEanQjiVFrMQfWmGnooXlkIc1rnHMfG7M4vdYAcLADThdUbyWg/n42VVO4xyEWcOrTYg8+h5fBRYez+Ik2LmAfe4//kfVfeBY1BhkDYZZHTTZi54iAIYTwuSBpbzvfQXWvwvH4qqIvgOo0LXCzmm2mYX+YuFBVUlUKRvdt+0ffxvJ0vy9FKpu2DRI1kjQ0u2LTt1I3ssk+pMujXhjr+O4u7rbrddqelZGCRud3E6nzKD1+hrA8AX14HmpixvZ+a8LCORsfImy09HVZtDv9VRLREQEREBERBna2iuSeJVdLTkcwRqCNwRsQtdLCCqyqpUEGkqc+h0eNxz/ABN6fRfk9O1xB1BHEGx8lGqYdQRo4agjgu0FRnB0s8e0PoR0P+EFfi2NQ0oDXXudmi/PUuPAfE9CsR2i7ZggsLrk3HdxnTlYut4v3oN1fdruyklU9rmy5LCxFr8SdNRbfrwVDPgUNCWhoL5Xe+Rd3HRvLbovTS2KlYnuzz2rkvaY6hL/AIeU1Tmke9mSNwFmnc2Oh6aE781afxEqDHRvLdHEsaXDcAuF9eF9vVZhuJODiQ5xFmZbGxu4uBuTttxWmwyvFVC6OUZtC0h1rng4O4Fccl5vbyl2x0ilfGHkgebEA6G1xwNtRccVfUUrX4dPG4gOhljlZcgXz+B4bffQE26qF2h7MVNNIRFG6WI6tIBJHRwGunNQ4ezUzh3lW8U0PI+27o1ouSfj5LDSu78veI4ml7ybAN1K9hn7FUlQWOqGt7/K3MGusSba7EEhZPsu2AufFTf8NGyN0j6lwDpXBpaNybMHivxIA0twz2MUMtNOWyEiQHMJATd3Fr2u3N+e/qFBf9qattPK+kpLRRMAD8gs5ziLuu4a21AsN9b3XyMYp5KaNk4kBh0EMJDI5uIc/SzXC2psSb6dKHFZH1JNQ3Woa0d80D/Va0BoeAPeAsD6eSq4sZaCHNvmBBAsDqDp0OqDUYzQQmliqoWPiD3mMxPdmvZubOx1gS3gevlry7LYQyvEtO4nwtD2OHuG9jY9b/I9VzdhtXWAT10xhgGgL9HEco2AaeQHor+RtRRU5/k6Z8MWhfUPDTK7kSwklg/MP+1Bzj/hjHC101VUPdFGC4sboTYbb7+VlFj7SsaRG2Hu6YA/YxOyuebeESSAXy33Dbac1Hf2omnhkp6mQuZIBlkIGZjgQ5pNrZm3AuCs3HM5jjHLZrxx4OHAg8QUG4ZDFUUxziip5HOb3Bb4DYOIf3gbmNuAzcVTQzz0FQfdkYbObe7XA2NjzaRY/A7qDQYtBAS6SITP0LAXkNB/E0DxjbS4VhFhFTWPdVVjxBE45nOdo48AGg7aAAX102VG8rOy0VW1szCY3SNa/T8QB10sSuVJ2GbGc80z3Nbra9hp81C//oUUOWOCAviYA0Oc/KSALCwyk2sOOvRX9RjbaukdJATewuw+00ghxafO3kbqDhLjcg0jsxg0AAGw23UvDe0r2uAl1b94CxHw3WYpKxsjbjhuOI5qq/mJALNLhCXaSuFy2/K51F9iVR7xh1cJANQTbQ8D5KavKMAxZ0FgSXM014jqF6Vh1eJGjXW1/McwgmoiICIiAviRl19ogpK+l4qnmYQQ5vtD4EcQehWvmjuFR1tLZBwjlD25h8OIPEHqFi+1kQEhMgux1iHfdIAaRfhtceZWncTG7MBcH2m8+o/EPntyUmWFr262c0jTkQUHlj6qBpJJGXKG5MtxoSdb+avuyMbpHd4G5Ig0tbpYG5BJ8tPmr93Z2lac/dMBGt8o/sshjeNAOs/MB7rANAOnC6g9Ea1pHA/AryL+JU5/nbOFm920M5EXOa3XMTf05hWeDYo5zi6MOaB7xO55W4q67QYQ2ugF9H7td9139kGD7MVsUb5RMXNZJBLEXNGYgvtbT0+NlLxHtXT/AMq+n7t4a1gbDI4sfIbODiH3HhabDRu2UelJJ2ZxEP7sQ34Z7ty+d73t6XUhmDU1Kb1Lv5icf8lp8DT+N36anoFRJ/h3TSSVHfEZKdjXZ5H2DSCCLXPUg320Xo1NTYaBJPEIJXRtLnZC1ztBfhrrZYvtLhs76ZkveAhrGSSUzBlELXi7HZbkutY3J10PC9slQVz4JBJGbOHwIO4cOIKCXNjEssonLyZA4Oadwwg3AaDoACNle9iZnyVcjnEvL4ZjJxL7t2I46kLK4hT5B/MQNPcOJD2D/lO3I/LrcdPl84Vic5fakEneEFt2Gxs7e5B0HnbZBPxfDHUzW985jZDvCHXkYLaF4Gjb8r36LR9m+y0WIUbHSBwLXPDHjctvw5i9x6Koi7PwU/2mISd5KdRTNNzrr4/82HQq8mxF8kMT31LqSKQvbFHCxxDe7IaTK9rgdzsOGtlB2rez1JhcYlazvZ3HLH3hvY8TYbADla9wFlcSxKWd2aVxdyGzW9GtGgUvtKahzW09S+8jfHBPe7Xhw2ze811hY7gjVZ2Ct3bJ4XjQg6INBi2FRRQxSR1LJXPHijaNWaX11J021A/twwLFHwTNcw6Ehrm8HAnUH9OSqu/zODYwXvOzW6radmOw78zZ6twaGkER3001GY8fIfNUXGPYI6N5ngGvvsHvDmOq4U1UyRvDXdp+ei3dPJE/wh7SeV1Q4x2NZI4ujcWOO9tj5hBUmwWx7PVBEUZB22PqfkszQ9iiHAySucB7o0B8+PwWup4A0ADQDQBBraeUOaHDiuiqsDkvmbyyn45h/tVqgIiICIiAuFRDcLuiDN1lNYquik7s2P8Apk/9hP8AtPHkdea1VXT3CoauntcEaII2Jwl0b27EtcL8ri1151ij4zdkwLHDhyPMcwvRKZ9iI3f0Hn+E9Rw+HnzrcLik9tjXDqAVB5zHiMbQ2OIFx2DQFucApHMib3hAcbk68XG9h5beiPoIadpMbGtJ2sAFkcTxXO13dudnDgD4TmDQ4CRzAfasL7X/AEXly/ImtvGsbn+PViwRavladR/W+qzZpLbXsbcr8F/Pz3HM4PBDwTmB3vfW/W69YwXEm6Ma5z2AauNyB5uPvKi7b9k3ynv6cDvR7Tdg8f8AkP306Yc3sjrUuebD6573DIYPiklNKJIzqNC0+y5p3a4cj/lcO0lXTd7emDg14B7sj2HHdjbbi+3yXWk7L10xymPumjd7iLAcdnH9PNXmBUlNDKyGmDZ6l5t38n+mzQlxAHtWAO1geZXdxWnYSh7imfJWFkTJHDK2QgbDfXib7b6K27S4lDBROlpSw5iGCRhBDS42JuNjbTzIWTxDDBWPf3VU+aoZf7KVgZnDd+51sNvZ+NlnKKsMeeNwJjf4ZIzpe3G3BwOyG2q7PVLzTSCnI/mRJ3rrta500eWxAzA5rHUjjfmpAq4H0rnujtCXhs8LLAwyEeCanvsHWsWnThzvh3vfSPa4OcWHxRSt0PTXgf30VqcXrcQAiZd4vdxysa29t3lo1Pnc9ER2x7EIG0scDJXTFkj3te5mTIxzbGMXJJ8Xi5LU0nYeGqhhkla5shjZmNyCdBv181zwLsZDTWlqXd5JuAdgfwt/Uq0xXtCGjLfKDoGN1c74aortQ4ZSUQywsDn8Xb/Fx1K5VVW55u435DgPIKKZFzdIg7d4tjg1aXxNLjc7E87LBMkc92WMZj8h5ngtpg1MY4wCbncnr06bD0QXOZfBcuTpLKJC8zus3SL3n/f5hvTmfgitR2bZ4HP4Pd4fytFgfU5j5EK3XzG0AAAWAAsOQ4L6RBERAREQEREH4QoNbTXU9fjhdBkqym3B/wDS+Kecm7Xe2P8A7D7w68/jxV7X0t1QVdOdxo4atPI/2QV2OXFnWJAuHAcjY39C0fErLCCnLnOeQ4F2ZoN7Nva5HI3ubjVbhsge06WI0c3kf7Hh/hVVTgUDjcxtvx/yvHm+NNreVZ09mH5Fa18bRtSNqxI7u4tSdCfug7n4LXwQaarPYu/+WhcKdjQ+1xYfoNzxsN1Qux5rBrJI94F72sTfbgAPly3XDHb0brWPKft3yV92pmfGPpd/xDkc2ilyD7odbg24zenPpdeTUdW6N7ZGGzmkOB5EL2CmrDIzLIL3GvHfcHmvMu0/ZmWneXQMc+F2oa0ElnSw1tysvdiyxkruHgy4px21KwndT1EjamKdlLPmDpGPzZc17l8ZA1vqbcel1Qdqa+OesldACQ9wygA3ccoDjbfUgnnrqumFdmaupIGQxM4ucCD6A6/T1W9wvAKahG2eW2pO/qeA6BdduekjsrggFJG2oaLgEkG3hzOLgCfVTJa6OMZYGgfit9Aq+rrnP3OnADYKG6RQcsUqpSdCACLulcdvTmqeneST3AzH3qh/zy81a1OVzSHgFp3B2XOnY+TwxNs0aZreEeXP0+So+YSIm2L3PcTe51JJ5Dh5KfR4XJKbvu1v3R7R8zw+vkrTCsDazxHxO+8d/TkFfRMDUHHDsNbG0AABSZ6prBcmw/egHEqHVYhY5GDO/wC6Nm9XHh9V90WHOc7PIcz/AJN6NHD6oPlsb5jd4LWcGcT+f+y0mF0l7Cy+6DDeivqenDQg6gL9REBERAREQEREBERB8vbdVFfScVcr4ljuEGLqYiDnb7Q0twcOIK+S8ObmbsfiCNweoV1X0ipJmFhLgLg+20ceo/EPmgz+J6uc0uLc1i1wttZoIFxvdp/7ln//AI1oztIN3OuJA8aW9l1yb5h5EnbZbauoGyDg5p1B58iOSqHdmWE7utyzH/3814L/ABr+UzWe3vp8ik1iLR0h4SLEMDs9tXG1gNLWHHU66kndaaOEWXKiw5kYs0Afv6qYGr04cXrrr7efNk9ltx0jvNthZY6uqCXuJ4k/LQhbWVl1lsawRziXRmxO4Ox/suziqjIo8tRrYXLjsBupEOBVBNnOaB0uT9Ar7DcFZHw14k7nzKIqKDBHSG8u33Bt/UeP081p6WjawAALs1oCrqnFxmyQjvH8bey38xQWM07WNzOIAHEqvE8s/sXjj++fad+UcB1X1R4Q57g+Y53cB7jfyjj5laigw2/BBX4XhIaLNFh8z1J4laahw2yl0lEGhTAEH4xgGy+kRAREQEREBERAREQEREBERBxqIbhUFbTWK0qi1dOHBBjHnuyb/wCmTr+A/eHQ8fiuxCm1tLa/JZ6pdJT6gF8PIe0zy5t6fshZEr5LlX0uLxSey8X5cfUHUKV3iivslc3L5c9V1djEUe7ru4NGpPoqJ5AUCuxaOM5dXPOzG6uPooH/ABE+/wBjHyH+of8AxVnhuEsj9hup3cdXHzKIgClmn/1T3bP+m06n8zv7K9w3C2tAaxoA5D96qyosMJ4LQ0mHhu6CBQYZ0V1DAGro0WX6gIiICIiAiIgIiICIiAiIgIiICIiAiIgh1lKHBZ+rpiCtYotTSByDzbFezkMhvYsd95mny2VJL2elabMqnC/Agn/d+i9LqsLPBV78LPJBhWdm5SftKl5HJoI+ZcR8lb4dgkcXsM1+8dXfHh6LTQ4SSrSlwgckFDS4cTwV9Q4SrSCka3gpCDnFCG7LoiICIiAiIgIiICIiAiIgIiICIiAiIgIiICIiAiIg/C0L57ocl+Ig+hGOS+kRAREQEREBERAREQEREBERB//Z" id="72" name="Google Shape;72;p1"/>
          <p:cNvSpPr txBox="1"/>
          <p:nvPr/>
        </p:nvSpPr>
        <p:spPr>
          <a:xfrm>
            <a:off x="4697412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MTEhUUExQVFhQXGBcYGBQYGBgcGRgeGBcXFxUdFxocHCggGhwmHhUYIjEtJSwrLi4vGSAzODQsNygtLiwBCgoKDg0OGhAQFywdHCQsLCw3LCwsLCwsLCw3LCwsLCwsLCwsLCwsLCwvLCwsNCwsLywsLCwtLCwsLCwsLCwsLP/AABEIANgA6gMBIgACEQEDEQH/xAAcAAEAAwEBAQEBAAAAAAAAAAAABAUGAwcCAQj/xABBEAABAwIEAwUFBgUCBgMBAAABAAIDBBEFEiExQVFhBhMicYEyQpGhsSNSYnLB8AcUgtHhM8IkQ1OS0vEVorIX/8QAGAEBAQEBAQAAAAAAAAAAAAAAAAECAwT/xAAgEQEAAgICAgMBAAAAAAAAAAAAAQIDESExEhMEQVGx/9oADAMBAAIRAxEAPwD3FERAREQEREBERAREQERfD5AN0H2vwlRn1PLTqVAqsQa3c3PJBaGdq6A3WExPtWxjw0yMbrqDc2/MRoz1WpwurvYHY7dDyQWaIiAiIgIiICIiAiIgIiICIiAiIgIiICIiAiLjJUAbaoOy5PnA6qHNVcz6BVtTigGg35DU+p4ILWaq62+qr6jEWt03PLc/BZmpx/O4sjvI77seoH5n7D01XKKidI7LNIBzhiO3H7R3tW06BBOq8cLnFjLvf9xmpH5neyxR56OQsc+ZxawC5iiuXHo5+59LBTWSxwPjhDAxr7hpGguNgepXHGZDC+Oa57sfZyDgA4izvQom0HBqqGYGA0/dAtJaxwHjbtfbf4+alYJM6B/8tISQBeJx95g938zfpbkVD7UTtY+BwJ74PGQAE5gdHA24EFce1OI3f3bW5XscC2QnxE8O7aLk+um4V1+JvXb0ihqcwsdx8+qlLHdnsVMjbkZZGHK9nI8fQ7j+4WuhlDhcKNPtERAREQEREBERAREQEREBERARFylqAOqDquMlQBtqoVRVczYcv8KnrMZAuG/L9TwQXNRVcz6Kpq8WAuBqeQ/UrKVnaEvJbEDK7kw2YPzP4+l1Eipu+cWzStcRqYIzZo/Nxd6obWNX2hLyWRAyu5MNmD80m3wuuENEZXFs8zbgXNNGbD+rXM71Xx2fmfIXHIyOJpLWtafFmabHNY7WvoQOCgU2HhnehjbVELxK12v2jOA35XBTTM2T8Kxhwy3hZFTud3TXNPiaTcAusedhsLKNQ0vcBz2A9/TyXkFye8Yb6i5+6T8F+V0gax7msc+CpaHNa212y8R8r/0qwpqBtXGC58kcrQ2Oa2hdaxs4dearPa7xKmFRCMh1OV8b+R3aV1pJm1EW4cNWvFtMzdHCx4X114WVdglQ6KR9K8k5BnicdzGdLebT9ei+6WJ8VU8tF4ZRmd+CQcfIj52UaV5lkZaQ6zUriyQADxxP4gbaD6K0biVPJJ9kWyPHhLmi+UG5GvFt9LjRTDTtfJ3gbd2UsJ90tPB3PZdqLDI4xZrWtG9miwv14n1TZESrHYe/vmTRaEkNkB2c3n+Zu49RxWmppS09OIVRi+OQUzbyvA5NGrj0a0an0Wfoe3WaQ95C5kJ9l17vHVzBsPIk9FG9PS43gi4X0qWjqwWh8bg5rhcEG4I/VWdPUB3Qqo7oiICIiAiIgIiICIiAuckoG6VDiGuLRcgGw5qilq7+zrcXB531CCwqKzrYfv4qkrcbaL5dSOPL12CxONdq3OkdFEx08jSWuA8MTCNCHP4kchyVW6imkINTLmOpbTxnJHp03duNTfdTZtoKztA6QlsYMp/CbMH5n8fRVzGCZ+SaVryN4YyAxu+4v4tuNyqukxaphc01EcTIHODLMOrL3ykkaEE2H9lZVdDEyMugaGSMOcczl3BPIi4sqztMdiLGMYYwO6z5HkC2TcbdDZc+zsTInyxZQHg5s3F7Dt8DofRQ59WvkjYZIp2hxY3cOOl/724hftNSMqGBkmdssYDHEGzrGxsdwRp8ldcJvlOq5nU0rpGsL2S28Ld+82FvMcuSsMNqGTOLywslYMrmncB1ncNxp8iqWSkyl1Nc5Xtzwkm+VzALtB9AfivyjxK9RGQD3hbkmbbQW436HX5IbWNdE5z5IS43d9rA4+65u7R8L/Fc8LxQGqYWg5nsyztANmluxv0Nx5K17oyuFm5i03B+6fPgrWmwsDV5BJ3A0HqdyptfFS02FzPqRLJL3mTMGNa2wAN/aPr1utLHSfeN+g2/yurdBYCw5BfDpA67MxBtuNxe404X0PwRqIiEfFMZgpmZpXtYBsP0A4nyWKxXtpPNdtO3umf9R48Z/Kzh/V8Fxr+x1QJr3M5O0ziLjzB0Z6aK8ouzUEDe8qnh3TZl+XN5/dlnlrhmMJwSWd5c0Oe4+1M8/wC4/QfBbCk7P09MA+dwe7r7Po33vX4BSaXtFEZGxNbladGnQfBvJRO1OGzzlhhe0AXGo58R++CRBMomJdsTtGBGz7zrZjp7o2Cuey+JPlizOze0bF25Glv1WWPZ1sAD5Hd5KToTsOZA/e6rH4ic7w094RtbQM553k2/VVl7TR1WbQ7/AFUpeedlsTkNmSODja4IJ06AnUiy3FFV5tDv9VRLREQEREBERAREQFnsTpcj9PZcSW9Hbvb66uH9XRaFcK2mEjC06X2PFpGrSPIoPPsboQD3rBa58YHPn6/XzWT7SQuDWTx+3CS633mkWkb8PovRZG+0145te3keNumoI6ELL1tMY3lp23B5jgsTxO0mNwzHaCtY6msGOkEwAY1u93C7T6bqU7DjNTMjmc8HKzOWkBxIAuDuD1VTVwyF81OXHvGnv6d533uWg9DcevRWmD9oIpXNj17wtu4Bps0j2gT536LWtRwxE7nlywmR1NOafMTG8Z4bkm2UAPZc+QI9VY1Be2ZkrGg+5IL2u07EcyCorOz08tSJHTOkax2aOJjQMvLMem3VbKj7OjeZ1/wNOn9Tt/h8UaiGcpcLkmmD+8dIGuzNYABl5XOwWtpcGA1kNyfdboPU7lWUMTWjK1oa0cALBdAqun4xoAsAAOQX6SBuuJn1sBcjf46/vyX5kv7R16fp0KK7lRe6a0XcQBoN7DoCTuqHGO1kcRdGy2ZoIL33yAjhzP73Xn+M9pH1LyIg6SxP2jzZrR1GjWj0B813pgmebcQ4Wzx1XmXrWKVvdRPcBq1ptYX8tOQ/ReWYhjkk5u0E2OsshsxvLp6fJXlJ25hhijjeHTOaxrXOYBl0FiAXEZvos/2/xmOR1OY9IC11nbeMnxB44OAA+JtouE9u8dOmGMLR/MmZoIdkbNKH5c1r2ijaCTYHd2g5L8ra2uppWyOne7N4mPDy6KQdBsRrtYW6aKsw3FzHG6J0bJYnHNkffR1rZmOaQWm2isscxtgpCyWSIucYzDDFq2BrAc1zwJBsRcniUGmkxI10AfDZs0ero/Pe3NptoellRvxCQAskpXm+4DSQeewIK5/w0e8SSVEgEVPky9485QSXNItf8v0tdem0FbTzAmJ8clt8pBI5XG4UGX7OB4Ilmb3MbfZadzpYab2AJ+S1FN2gpy7LnsdNx8PJZntFOZJXMa7IYyBsDpYHY87/AEWdoxKZZSCxxaWtJIIvYX0sdN0Ht9FVhwAJ14HmpawnZWod3eVx1aRoOF+XS4K2FHVZtDv9VRLREQEREBERAREQUuP0tvtRtYNk8vdd/STr0J5BZ/FKEyMIHtt1b+o9Vra+vjYCHakj2Rrvz5BZ2hkF8mo3yX4tHC/Et+YtyKDFtw8TPYchdIwnKRuL6H081ocP7Ntb4n2BOpa21z+Z3781fhoF7AC+9hv5qK6rGct2sbEnmdrDc/RZ0ah1Y1sbbABrR6fFc5qizQ4A5eLrHw8jlOpC4ykkZHgh4ILXNaSHW2P9wV07hxcHOIBH3b69DfgqIxMjza7M7dWnUXHMHUEKxject3WB466LlE9lrMLbDTwkG3Nee9u8cnbOGMbI5oDS1rQcrjvc2Hi9eS648fnbW9OeS/jG9bajGe1UcQ8A7x1r3vZnK+b3tvdv5hfnZztCKuMnQOa7Kct7bAgi/wC9F5dHh9RVPIlJOXUwsIAYOcr/AGIxpxudFJxeKWnhhMM7e5eXi0BcGh7CA4F/tSHqd7GwW8nriuq8z+sU9k23biPxa9s+zEcOaokke8Of4Yr2BLrnU2vYAHrtqqrAKyK72yGNhy/YBzCYWuvqXMANzbYkGyi1GKSVUAp5HkyNdmhkcdzYjI88b30PO26ooq0AkP8AA9psQdCCFyte1u5dYrFeob3F8IE7o4DLAK1oeHhrHNEh9pgzBgbmDfr0WUpIw54gk9iRwY4H3STYOHJwKlt7XVU78tPFG+oIymdkQEliLXL9gSNLgA8lJwbAG07zPPmqJ4Rn7iL2Ii3UGV+zbb23/DxWWkc9gMRa/Iwscy9g8nh18JX7/wDHU1G8h4/mqlpsS7SJjhwtu4g/DmNloKL+JMwk+1jj7snUMDg5o5glxBt6X6LEV0zmzvbIb53OeyThIHEm/nrryKg2uM0ckrGNs1xMUcrqiSTJFH3l7NibcMA0tc3cdVRtNRQTtd7D7XGoLXtPUGzmm3/ohftHjwEH8vUNMkAOZpDsr4zrq0kEEanQjiVFrMQfWmGnooXlkIc1rnHMfG7M4vdYAcLADThdUbyWg/n42VVO4xyEWcOrTYg8+h5fBRYez+Ik2LmAfe4//kfVfeBY1BhkDYZZHTTZi54iAIYTwuSBpbzvfQXWvwvH4qqIvgOo0LXCzmm2mYX+YuFBVUlUKRvdt+0ffxvJ0vy9FKpu2DRI1kjQ0u2LTt1I3ssk+pMujXhjr+O4u7rbrddqelZGCRud3E6nzKD1+hrA8AX14HmpixvZ+a8LCORsfImy09HVZtDv9VRLREQEREBERBna2iuSeJVdLTkcwRqCNwRsQtdLCCqyqpUEGkqc+h0eNxz/ABN6fRfk9O1xB1BHEGx8lGqYdQRo4agjgu0FRnB0s8e0PoR0P+EFfi2NQ0oDXXudmi/PUuPAfE9CsR2i7ZggsLrk3HdxnTlYut4v3oN1fdruyklU9rmy5LCxFr8SdNRbfrwVDPgUNCWhoL5Xe+Rd3HRvLbovTS2KlYnuzz2rkvaY6hL/AIeU1Tmke9mSNwFmnc2Oh6aE781afxEqDHRvLdHEsaXDcAuF9eF9vVZhuJODiQ5xFmZbGxu4uBuTttxWmwyvFVC6OUZtC0h1rng4O4Fccl5vbyl2x0ilfGHkgebEA6G1xwNtRccVfUUrX4dPG4gOhljlZcgXz+B4bffQE26qF2h7MVNNIRFG6WI6tIBJHRwGunNQ4ezUzh3lW8U0PI+27o1ouSfj5LDSu78veI4ml7ybAN1K9hn7FUlQWOqGt7/K3MGusSba7EEhZPsu2AufFTf8NGyN0j6lwDpXBpaNybMHivxIA0twz2MUMtNOWyEiQHMJATd3Fr2u3N+e/qFBf9qattPK+kpLRRMAD8gs5ziLuu4a21AsN9b3XyMYp5KaNk4kBh0EMJDI5uIc/SzXC2psSb6dKHFZH1JNQ3Woa0d80D/Va0BoeAPeAsD6eSq4sZaCHNvmBBAsDqDp0OqDUYzQQmliqoWPiD3mMxPdmvZubOx1gS3gevlry7LYQyvEtO4nwtD2OHuG9jY9b/I9VzdhtXWAT10xhgGgL9HEco2AaeQHor+RtRRU5/k6Z8MWhfUPDTK7kSwklg/MP+1Bzj/hjHC101VUPdFGC4sboTYbb7+VlFj7SsaRG2Hu6YA/YxOyuebeESSAXy33Dbac1Hf2omnhkp6mQuZIBlkIGZjgQ5pNrZm3AuCs3HM5jjHLZrxx4OHAg8QUG4ZDFUUxziip5HOb3Bb4DYOIf3gbmNuAzcVTQzz0FQfdkYbObe7XA2NjzaRY/A7qDQYtBAS6SITP0LAXkNB/E0DxjbS4VhFhFTWPdVVjxBE45nOdo48AGg7aAAX102VG8rOy0VW1szCY3SNa/T8QB10sSuVJ2GbGc80z3Nbra9hp81C//oUUOWOCAviYA0Oc/KSALCwyk2sOOvRX9RjbaukdJATewuw+00ghxafO3kbqDhLjcg0jsxg0AAGw23UvDe0r2uAl1b94CxHw3WYpKxsjbjhuOI5qq/mJALNLhCXaSuFy2/K51F9iVR7xh1cJANQTbQ8D5KavKMAxZ0FgSXM014jqF6Vh1eJGjXW1/McwgmoiICIiAviRl19ogpK+l4qnmYQQ5vtD4EcQehWvmjuFR1tLZBwjlD25h8OIPEHqFi+1kQEhMgux1iHfdIAaRfhtceZWncTG7MBcH2m8+o/EPntyUmWFr262c0jTkQUHlj6qBpJJGXKG5MtxoSdb+avuyMbpHd4G5Ig0tbpYG5BJ8tPmr93Z2lac/dMBGt8o/sshjeNAOs/MB7rANAOnC6g9Ea1pHA/AryL+JU5/nbOFm920M5EXOa3XMTf05hWeDYo5zi6MOaB7xO55W4q67QYQ2ugF9H7td9139kGD7MVsUb5RMXNZJBLEXNGYgvtbT0+NlLxHtXT/AMq+n7t4a1gbDI4sfIbODiH3HhabDRu2UelJJ2ZxEP7sQ34Z7ty+d73t6XUhmDU1Kb1Lv5icf8lp8DT+N36anoFRJ/h3TSSVHfEZKdjXZ5H2DSCCLXPUg320Xo1NTYaBJPEIJXRtLnZC1ztBfhrrZYvtLhs76ZkveAhrGSSUzBlELXi7HZbkutY3J10PC9slQVz4JBJGbOHwIO4cOIKCXNjEssonLyZA4Oadwwg3AaDoACNle9iZnyVcjnEvL4ZjJxL7t2I46kLK4hT5B/MQNPcOJD2D/lO3I/LrcdPl84Vic5fakEneEFt2Gxs7e5B0HnbZBPxfDHUzW985jZDvCHXkYLaF4Gjb8r36LR9m+y0WIUbHSBwLXPDHjctvw5i9x6Koi7PwU/2mISd5KdRTNNzrr4/82HQq8mxF8kMT31LqSKQvbFHCxxDe7IaTK9rgdzsOGtlB2rez1JhcYlazvZ3HLH3hvY8TYbADla9wFlcSxKWd2aVxdyGzW9GtGgUvtKahzW09S+8jfHBPe7Xhw2ze811hY7gjVZ2Ct3bJ4XjQg6INBi2FRRQxSR1LJXPHijaNWaX11J021A/twwLFHwTNcw6Ehrm8HAnUH9OSqu/zODYwXvOzW6radmOw78zZ6twaGkER3001GY8fIfNUXGPYI6N5ngGvvsHvDmOq4U1UyRvDXdp+ei3dPJE/wh7SeV1Q4x2NZI4ujcWOO9tj5hBUmwWx7PVBEUZB22PqfkszQ9iiHAySucB7o0B8+PwWup4A0ADQDQBBraeUOaHDiuiqsDkvmbyyn45h/tVqgIiICIiAuFRDcLuiDN1lNYquik7s2P8Apk/9hP8AtPHkdea1VXT3CoauntcEaII2Jwl0b27EtcL8ri1151ij4zdkwLHDhyPMcwvRKZ9iI3f0Hn+E9Rw+HnzrcLik9tjXDqAVB5zHiMbQ2OIFx2DQFucApHMib3hAcbk68XG9h5beiPoIadpMbGtJ2sAFkcTxXO13dudnDgD4TmDQ4CRzAfasL7X/AEXly/ImtvGsbn+PViwRavladR/W+qzZpLbXsbcr8F/Pz3HM4PBDwTmB3vfW/W69YwXEm6Ma5z2AauNyB5uPvKi7b9k3ynv6cDvR7Tdg8f8AkP306Yc3sjrUuebD6573DIYPiklNKJIzqNC0+y5p3a4cj/lcO0lXTd7emDg14B7sj2HHdjbbi+3yXWk7L10xymPumjd7iLAcdnH9PNXmBUlNDKyGmDZ6l5t38n+mzQlxAHtWAO1geZXdxWnYSh7imfJWFkTJHDK2QgbDfXib7b6K27S4lDBROlpSw5iGCRhBDS42JuNjbTzIWTxDDBWPf3VU+aoZf7KVgZnDd+51sNvZ+NlnKKsMeeNwJjf4ZIzpe3G3BwOyG2q7PVLzTSCnI/mRJ3rrta500eWxAzA5rHUjjfmpAq4H0rnujtCXhs8LLAwyEeCanvsHWsWnThzvh3vfSPa4OcWHxRSt0PTXgf30VqcXrcQAiZd4vdxysa29t3lo1Pnc9ER2x7EIG0scDJXTFkj3te5mTIxzbGMXJJ8Xi5LU0nYeGqhhkla5shjZmNyCdBv181zwLsZDTWlqXd5JuAdgfwt/Uq0xXtCGjLfKDoGN1c74aortQ4ZSUQywsDn8Xb/Fx1K5VVW55u435DgPIKKZFzdIg7d4tjg1aXxNLjc7E87LBMkc92WMZj8h5ngtpg1MY4wCbncnr06bD0QXOZfBcuTpLKJC8zus3SL3n/f5hvTmfgitR2bZ4HP4Pd4fytFgfU5j5EK3XzG0AAAWAAsOQ4L6RBERAREQEREH4QoNbTXU9fjhdBkqym3B/wDS+Kecm7Xe2P8A7D7w68/jxV7X0t1QVdOdxo4atPI/2QV2OXFnWJAuHAcjY39C0fErLCCnLnOeQ4F2ZoN7Nva5HI3ubjVbhsge06WI0c3kf7Hh/hVVTgUDjcxtvx/yvHm+NNreVZ09mH5Fa18bRtSNqxI7u4tSdCfug7n4LXwQaarPYu/+WhcKdjQ+1xYfoNzxsN1Qux5rBrJI94F72sTfbgAPly3XDHb0brWPKft3yV92pmfGPpd/xDkc2ilyD7odbg24zenPpdeTUdW6N7ZGGzmkOB5EL2CmrDIzLIL3GvHfcHmvMu0/ZmWneXQMc+F2oa0ElnSw1tysvdiyxkruHgy4px21KwndT1EjamKdlLPmDpGPzZc17l8ZA1vqbcel1Qdqa+OesldACQ9wygA3ccoDjbfUgnnrqumFdmaupIGQxM4ucCD6A6/T1W9wvAKahG2eW2pO/qeA6BdduekjsrggFJG2oaLgEkG3hzOLgCfVTJa6OMZYGgfit9Aq+rrnP3OnADYKG6RQcsUqpSdCACLulcdvTmqeneST3AzH3qh/zy81a1OVzSHgFp3B2XOnY+TwxNs0aZreEeXP0+So+YSIm2L3PcTe51JJ5Dh5KfR4XJKbvu1v3R7R8zw+vkrTCsDazxHxO+8d/TkFfRMDUHHDsNbG0AABSZ6prBcmw/egHEqHVYhY5GDO/wC6Nm9XHh9V90WHOc7PIcz/AJN6NHD6oPlsb5jd4LWcGcT+f+y0mF0l7Cy+6DDeivqenDQg6gL9REBERAREQEREBERB8vbdVFfScVcr4ljuEGLqYiDnb7Q0twcOIK+S8ObmbsfiCNweoV1X0ipJmFhLgLg+20ceo/EPmgz+J6uc0uLc1i1wttZoIFxvdp/7ln//AI1oztIN3OuJA8aW9l1yb5h5EnbZbauoGyDg5p1B58iOSqHdmWE7utyzH/3814L/ABr+UzWe3vp8ik1iLR0h4SLEMDs9tXG1gNLWHHU66kndaaOEWXKiw5kYs0Afv6qYGr04cXrrr7efNk9ltx0jvNthZY6uqCXuJ4k/LQhbWVl1lsawRziXRmxO4Ox/suziqjIo8tRrYXLjsBupEOBVBNnOaB0uT9Ar7DcFZHw14k7nzKIqKDBHSG8u33Bt/UeP081p6WjawAALs1oCrqnFxmyQjvH8bey38xQWM07WNzOIAHEqvE8s/sXjj++fad+UcB1X1R4Q57g+Y53cB7jfyjj5laigw2/BBX4XhIaLNFh8z1J4laahw2yl0lEGhTAEH4xgGy+kRAREQEREBERAREQEREBERBxqIbhUFbTWK0qi1dOHBBjHnuyb/wCmTr+A/eHQ8fiuxCm1tLa/JZ6pdJT6gF8PIe0zy5t6fshZEr5LlX0uLxSey8X5cfUHUKV3iivslc3L5c9V1djEUe7ru4NGpPoqJ5AUCuxaOM5dXPOzG6uPooH/ABE+/wBjHyH+of8AxVnhuEsj9hup3cdXHzKIgClmn/1T3bP+m06n8zv7K9w3C2tAaxoA5D96qyosMJ4LQ0mHhu6CBQYZ0V1DAGro0WX6gIiICIiAiIgIiICIiAiIgIiICIiAiIgh1lKHBZ+rpiCtYotTSByDzbFezkMhvYsd95mny2VJL2elabMqnC/Agn/d+i9LqsLPBV78LPJBhWdm5SftKl5HJoI+ZcR8lb4dgkcXsM1+8dXfHh6LTQ4SSrSlwgckFDS4cTwV9Q4SrSCka3gpCDnFCG7LoiICIiAiIgIiICIiAiIgIiICIiAiIgIiICIiAiIg/C0L57ocl+Ig+hGOS+kRAREQEREBERAREQEREBERB//Z" id="73" name="Google Shape;73;p1"/>
          <p:cNvSpPr txBox="1"/>
          <p:nvPr/>
        </p:nvSpPr>
        <p:spPr>
          <a:xfrm>
            <a:off x="4849812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TEhUUExQVFRUXGBYYFxgYFxkYHxgaGBgXFxwYGxgYHSggGBwlGxUXITEhJSkrMC4uGB8zODMtNygtLiwBCgoKDg0OGBAQGiwcHBwsLCwsLCwsLCwsLCwsLCwsLCwsLCwsLCwsLCwsLCwsLCwsLCwsLCwsLCwsLCwsLCwsLP/AABEIANkA6QMBIgACEQEDEQH/xAAcAAEAAgMBAQEAAAAAAAAAAAAABQYDBAcCAQj/xAA/EAACAQIFAQcBBQgBAgYDAAABAgMAEQQFEiExQQYTIlFhcYEyQlKRobEHI2JywdHh8BRTghUkQ2OSohYz0v/EABgBAQEBAQEAAAAAAAAAAAAAAAABAgME/8QAHhEBAQACAgMBAQAAAAAAAAAAAAECESExAxJRYXH/2gAMAwEAAhEDEQA/AO40pSgUpSgUpSgUpSgUpSgUpSgUpVbzztvhMNcGTvHH2I7Mb+RN9K+xN6CyVqZlmcMC6ppEjX+IgX9AOSfQVyjO/wBpeJkuIQsC+Y8b/iRYfA+arWYYORgZXdpX1IpJOu+vVp0vc959PA+8PJramI7ZlHa3B4l+7hmDP0UqyE2+7rA1fFTdfmiWKSJlNmjcWdDwQRuCD0IP4V3HsH2pGOg8VhPHYSr+jgfda3wbj1K46FmpSlZClKUClKUClKUClKUClKUClKUClKUClKUClKUCla+OxscKF5XWNByzEAe2/X0qgdoP2oot1wqa/wD3JLqvwmzN86fmrodDnnVFLOyqo3LMQAPcnYVSs9/aXh4rrADO/n9KD/uO5+BY+dcwx+bYrHP4meY9Bwq+yiyr77VJ5Z2TvY4hr/wLsPk0up2slvTzmPabG45impip5ji8KW/iPUfzE1FZzk8uHCl7Wb7vQ+RNdCw0SRLZQqqPLYe5rTnY4xWigiMynYyE6Y1Pn3hHiI8kBqTO28Rq4STmubRMNQ1X03Gq1r2vva+17VaMpwUs/gwMJsNjM5sOSSNRFrXN7b8A6Qas+U9iMJhipxUiyyG1lbwp/wDDlh6tt6Cr9EoUBQAANgALADyAHFdLXPSgP+zNnQmTEkzdPD4B10+dvUW9qo+Axk+X4rWBpliYq6Hhh1U+YIsQfYjgV3u9c4/avkuy4tBuLJL7H6G+D4flfKko6NkebR4qFJojdWHHVT1U+RB2rfrg3YTtUcDN4rnDyECQc6TwJAPMdbcjzIFd3ikDAMpBUgEEG4IO4II5FYs0r1SlKgUpSgUpSgUpSgUpSgUpSgUpSgUrFisSkal5GVEG5ZiAB7k1z3tH+09FBXCKG6d9ICEH8q/U5/D5q6F/x+OjhQvK6xoOWYgD235PpXPO0P7UAAVwibf9WUED/sj5Pube1c2zfPZZ31yO0r9GfgeioPCorUw2BlmN1UtuoJP8RIHqfpbj7p8jWpijZzXPJZ31yyNI33nPH8qjwqPQCo1pCed6kcP3EelmPesRdlA2U7+Hfwt9k6gWGzC3DVtZfkGIxz64ogqG13PhTYWJvbxEkXOkcmtCc7JZkjRaLKrIN7WGofe/v/mprDTyT7YaMydDITpjH/fbxeyg15wPZLBYMBsS3fychSNviIc+7G3tUjis7lcWS0EY2uSNVvfhPj8a5+k3tv3utPkmTwRWbGy983IiAsg9ogbv7uSPas82bSuLRKIU4HGq3p0X2H41X3xKRyEFWaxTvJGsQusixO92/m6etSc8jJIh5jYaW48Lcq3sePkVvTG2njSwBMaCa+rWxfquxHUltrVZuyWdCVFjY3Om6E/aXyP8S8H/AAarWNiaNnCHT319J6LKBt8t+o9axZdIhWNYCwlSxt9TIxJJ1Hz1X29eLU0OnA1oZ9hRLhpozw0bj2NjY/Bsfis+AlZo1Z10MR4l8j/brVG7cduYwj4fDHW7Ao0i7qoOxCEfUx4uNhfqakVy4NXUf2RdoJN8K4Zoxcxv0Q8mMnyPI8txwRatdn+xbyWfEXROicMff7g/P2roGEwixqERQqjgDa1MsoSLvSo/KsfrGlvrH/29akKwFKUoFKUoFKUoFKUoFKVWe0/bfDYO6k97MP8A00I2/nbhPnf0NBZWYAXOwHJqidpv2lwQ3XD2ncba72jU/wA32/Zdj51zjP8AtliMfKsJdVV2VVjDFIgSbDW3L723O3kBWri+y7apIS8hxIQvCDG0aS92WE0cauAzMLAqwsGsduDWtD1mGd4rHygEtO5LaF2VAVUsQibAsFHXc+tb2E7EzyqWJEmuISQPGwZCedDggMmoXANgAwsT0rPiZotcbzSth4lhQxwN30UuFlVLLJDCE0zXcatTbHU1ztavODTGY/S2Hh7hA/eiYlk0O4/fd0y2Pdu/jKAN4utVFKIIJBBBGxB2II5BHQ1YskyXGYuMRx6hADfU50oN77G123ubC++9XXD9msJhT3mKc4mdjqOsarsd7iPe+/Vifis+Pz2V1Oi0EYH1EjVb34T4/GqNTBdlcFggGxLd9LyFIuPiIcj1a49q3sRnM0u0Y7lPPlrfovx+NQ0MkWzK3eM+oob3DlRcjVvv777GtSDMUEvfSswR0/d3JIRh4Xj0j7V7dLnerpG2s47qWSFTIy3Opw3iI5Ivu9hfe/QVrTln0mTTN3dpV8NlkiYAMbHYMp3/AAr1DiXjbTAY3jfvJIw2rkfVEtuDqud+N63+7EkMbwWGkhkXgG9w0ZHsWHvQaGXYbvV0BmjYIVGpQS+HY+G4JtccX6XFSOCbvUlw8niZPASOqndG9/6rW5lnZZw6u76IkDhFI30vuVY33UdB6CpvCx4fCxsYlSNF5kayre3mbX6cefoam1YMuyOR41Wcg2tc23Yrw1uh2B963cyzDC4BNchCsdwAAXc+g/rsPM1U8y7fSyHucChkfe8pS3yqHgfxP+Fa+W9kC799jXMsh3K6iR/3Ny3sLD3FS/o18wzrGZoSkK9zhr2O+xH8bcuf4F28/OpvIezUOGswGuTq7Dj+UfZH5+tSPfKo0ooso2t4VAG21hwD5cdbVptmq6u7kKjWLCx3BOxU2J/EeYrNtXTcONBJVPERa/PX25qJxXaIRSDWwsfCU2JBvbYjnfg+VQ03ZrGhjHHInd32kY+IKehFtyPz9OK3soyGDDyAsxnn+8/Cm19hvp/M1FXGJ+CNjyKsGXY/Xs2zj8/UVQhnviG1167W+R/nnyFTkEwYBlPqCKgt9K0cux+sWOzD8/UVvVUKUpQKUpQKUpQQvbTEyR4HEPFcOIzYjkXsCR6gEn4r81Y2RiOduv8Ac+dfqueIMpU8EWr8+9vOzZwc5sP3Tk6fIHqn9R6VrH4lUc1ecswmPzFVIhiXaNTjHQrIyx2K2kJJJ/iQC9tzUZ2IjgXHwjEANGSQuq2nWR4CwO3O3uRXeQKqqlkXYDDwnvJicTMdy8m4v5hCTfjlixqQ7QTzqQqEJGR9Q+r1F/s9OPxqfFYMZhw6lT8HyPnQUWXREVBPjkJCswJ8VifEb9bee9aqhlkWOdhMkt7XRQFdfFbTv4bdT1HrUnmuA1q0bjcG43tZhuCD/Wq5BjT3gneMsdJicKupo5EJ2UdFYH9N60y2JYgJ2VkeOOR1MbeHaZQfEtidIYADcb2NbOEgeCXSNUkbgtc2JEg3NyBsGHXzFSsnZ6XFBNTGGLZmUqNZIIIsb+G3p+NWNoI4F12G31OxUBRYnUSxAA2/MVNrpVMq7Myy9406iBGcSKA/iRrWYhgBbV/WrLg8PFh0KxKAEG7vsq9Tdj83qt5v28iU6IVOJkvtsQgbppsNTkegF7nffaK/8HxmNIbFyGOPkRrYW9kHhX3a5qCWzztzEH04ZTiZTsv1aFN7+EDxSH2sCOvNRsfZ/E4xhJjpWAH0xrbYeQA8KfFz51YcsymHDC0aAE8nlm9zzb8qkFUnnYfn+P8Aas+3xdMGW4CKEaIkCjqB19WPJPqayZphmeJlRtLEbHyPr6VsoABYV4lxKKQGZQTwCQL1Oaqi6sxYdzHCY9/E7NZb7bqeSNgdgalMi7LrE4klZp5rgA28KEkDYdLXG54v0vU/mokMT90QJLHTfi/l6e9UWLtUIlvIWRlbxRnnUCLj0vYdd9uaC4x5kW2dGQOPAd9/kj1HFU6TG4jBSFXV5GveJ1XVrHNrWPiHUf0rJE2MxpBP/l4Ab6mADEbDYbE7AC7dAOauOGx8dwga5Atc9fnzoKbhMpxWI8Ux/wCND1UW1kfovz+FW3CZhFEqRoG0Dwhum3qdzzv71Xsfmzf8hoZRpIN4/uuvQj1rZxuaIIgGVFtrJJuti1hdQrAE2UcjpRFwimvZlPqCKsOW48SCx2Yfn6iuYdj83aZmCKxhX7Z2BbyHnVvViCCDYjg1FW6laWW48SCx2Ycjz9RW7VQpSlApSlAqA7YZCmLgZGG9tj5EcMPb9L1P0oPyzmOBaN3hkFmUkf76Ef0ro37O+2gkC4XEt+8G0bsfrHRGJ+2OAfte/O/+1fsrrX/kRDxIPEB9pP7rz7Xrj04uNX4/3rfaP0qK+kVx3s1+0qaECPEKZ0Gwa9pAPUnZ/mx9TVkm/athQt0inZvIhFHyQ5/IGirdmOXd4QQbEbE+YrVnOFwY1yuiE73YjUxH3VG5PsCa5ziO3OYYwlMKndjr3Y1EfzSvsvuAtZMu7Du7d5i5WZjyFJYn+aRtz8D5psTGaftJ1N3eChaRjwzg7+qxrufcke1Ry9n8XjGD42ZgOQlwSPZR4E99z51astyqKBdMSKg625Pux3b5rdArPt8NI/Ksmhw4/dIAercsfdjv8cVvBSf4R+J/sK90dgASdgOayr0iAcV6vUVHjmmOmG1tShm2JGrYMEuLi/WoHHY7uW1NIxcfUxI07i9lHJH4ewrtj4bfxi5yJabOw8rQq/dkEqWIvZug5GkHzqLz3HYeIMLgk2OosSVNluBcXYcjfcG/H2vOMyn/AJqJicO/dSMLEkXDDjf1HQ/6I6bI8LgrSYt2xEp3VSNiR5Je1vVia6Y+THGfrNxtqy9jszeeIsVYIDZGb7Q8x6etZc+bDwf+YeJC9wofSL78Xa16reb47FSqwhkCFYlmaKNXB7tlDAie1nIDC4XT1A1EVn7NZ+uMjOGxNmcrbf8A9RfP+Yf5Hpwy5u3SfG02KMpBZ7LzsLgD0A5rxPIn2QQB1Y7n1Ntl9vzNQWLgnwTGPu3njP8A+plBJ/lNgbEfnz52xjKMRPvin7lP+kltR9+i/Nz7VkWBVhzBGi1fvI7FZF5Ung+o23HWtRuysUTBsXM07H6U+lT8XJP429K2cCRCoSFRGo325J82Y7sfes+a4UY2MC+iZN0b1/qD1HzRWxCzuulLRoLBQBZd9tO25NuAASfKs2X5j3bFGJKXtci1vg8CqZ/420f7qWNzOu2hRcn1Fuh8wK3MNgJpSGxR7qPkRKfE38x+yP8AdqI6VFKQQymxHBqyZdjhIPJhyP6j0qg4LOVuFK6RwDf9amopSCGU2I4qKuFK1MvxolXyYcj/AHpW3VQpSlApSsGOJCNp2PQ0GpnONiRSJDueFG5/Dy964V267P8A/Fn1oLwTbpbgE8p+dx/iuiY2Fg12J/v6nzrPlsgcd09jY3jJ6HfYeXJt7kdaS6HIsv7HYmU/R3afek8O38v1X9wKt2U9gYI7GUmZvXwr/wDEbn5Jq4GGxsa9BabXTDBhlRQqqFUcAAAD2ArMFr7XxmA3OwqD7Xl3AFybAdTWFcahIAPPBtsbeR61HdpsNI8V4j4lOrT963K+/l61ZOeStk41nH7pbj75Bseb6QN24PkL7ckVpSZgVYpKQyPcXOkEdNwpI0npVVx3a+Wb91FE0kn2wF+1tcuehuoJvbf4t7wuSsCs+YShRcFYlN7tfYG27t/Ct/c16bjhjNVylytfcRlGMgcph17yNvoYsBpU8q1zc2+b+9I+ziIVfHy967EBIVBIYn7IUbyb+gG+9T2WdrYJpDEupT9ksAA3oN9j6Gue55icRBjmMjESatcUnQqD4bX224I9/Oud8uV4rXrJytuZdsJYHRRhwkXS7Biyg2IUxnSpHFt7daiu3OCOIVcdhiXULaRP4R1A6EdR6elaOcdpMOYCpAuUUJEIIUEMl0LyLIlmIbS3hsB4t+BUl+zdZx3kki93hyARr2ufvWPAt19qxdRZyq2B7WvEFCM8hAPdIWcqjttqVAdJaxNtjub2qU7MZHKjpisW4w0SG6qTZmNuLcjnjn0FW7PUw+AgfE4fDxajbxqoNtX2rj7PttVZyHNVmaXv5CXlSyOWVOLkw62BEKybAtba1utOzpf8r7QQYnWsTHUvQjSSPvAHkVWBO8cphn+rco/Rx/f/AHyvW84dcJJFJE3dvp1NH3iymNtRGnWmzBlANuQG3q8rCuYYSNyNDMoZT1VvMeY/UVLNLvbXvXqOQg3GxFRmCxLBjDMLSr/9h0YedTeBjRr94wUbWbe4N/ujYi3N+Nt+hCSGLMkTd3pEoU2v59Piqxl2Y97cOCsqmzqeQaknOiQ6bixtyG/MbGsGdZb34E8HhnTkffH3T/Q/FQZoIGf6RxyeAB5knYD3qWyzHlToc7fZbexHG1+RtzVdyfN9a7DxAnUjC+h+NWk7X2tuDWeWZmN2JJ8yb1RecPOVYMpsR+fpVowOMEi3HPUeRrm+UZl9hj7H+lWLCYkowZfn1Hkayq30rHBKGUMOCKyVUK+MtxavtKCDzPLg3vVXmwxRxfbfmuhOgI3qFzTLtQNBpSASLqHPWtE1jhmaJ7Hj9R5VuYmMEal4NRUZmeNEMbSHhRc/39qhhmCuA7EG1yF3tx4bC1iDwSeOem9gljDAgi4Oxqm4rsSzNpGIZINyEA3F+mom1viqNLM+0Y1COO8jajoVbk7+e5vb8rnerrlhcxIZBZ7DUObHyqAweGw+EBECAt1c7k+7Hc+3FbbSThe+Zgq3FlNxe/FltuOd/Q0Gz2jxhgw8ssaamVSbAfmQObVy6DtJNcyK93bfvLAuB9xW+wvmFtXWsJiRKv6iuc9oewE4mJwenu3NyGa3dnrbbdT6cVZdJYie1GIRMVMysLGQupU3+s69reWq3pardl+CXNcChnDKwJ0yAWNxtqF+QevQ1XF7PYXBnVi3/wCVPz3Q+kfzX5+fwqUzzO8bCYjdI0ZVdFjAK8BtDEi+oAi425HvV7TphxeS4LLSPCcRiDuveWsP4rDYfgT616x0iYqOK+JRXcgWcyXWTju1ijUqke4PeMWJvyLEVnzvCLmcAmi8OJiHF+epQ+h5B/zVIy3NJ0kK4dZBPupVVBIN7HkEobjkWt50hVqyDN+5dsJiBeMs0ZB30NcqR6qTcfnWlmnYXFRylcKA8L7qWYDu/Q3Nz6EA19yzswI2WfMZbG+pYQdTMefFbc79B8mrjlfbOGWTutLRg7IxI3PkQPpPluan8VVcB2XhgkQYhhicSxAWEEBAT94ttb3/AAqSzPtDiojFIrwmFr6RFco2k6SjMyhrjzFh1F6qvaHCyYfEskx1LIS0cn3gTwfUcGs3/wCSrFh3iJlkd17vS0mqNF1BgUjt9dxsb7XJ3vVmkX3Fwx5hAssR0yr9J6q3VGt0/wAEVGZbjixMcg0ypsyn9RWt+z/BTRa58QRDEyiysbE2udTX+nnrv7VPZ9la4lFxGGdTKv0sp2cA7oT739j81lWKskExU3FRmV5gJQQRpddnU7EEc7VtTzqguxAHrVDOssLH/k4YfvB9affH/wDX6/hUW/aCMKOSx+wAb38rdakuzmYyTTDukPci+tzsD6DzNW6HLYlcyCNA7fUwUAn3Nrmoqp5JlGIndZJ7xRg3WMfU3lq8h6c+1XgG1eGcCveWxrJKqsbA726nr8XqC2ZStol/H8TW5XxRYWHFfaqFKUoFeZEuK9UoK7nWWagbc1CZdi9JMb8fp6/3/wAVepY7iqj2gyz7SjcUHiePSa1MXFrRl4uCNvWs2XYrvF0N9Q4/t/v9K+uttqiqBg8S8MhjkIEibqxAIdejC+1/0NaeMz4M+mMNPKfK7fJNXfOMjhxAHere3BBKnfkXHQ+VQ2HWKJjFh4wtm0tpsGJ9z1t1NUfOzkMkN5MTIAz2sg30j45P+71Zg4YXBuDUJLhVUMpcuD+8DKAdkYqQDqsWszEjgWG5rXwmbJHIEvpVyAFJub8X4HNNG3PO02Akw+JdZSWWQlo38wfsn1FZcx7akpJFoj0yhQyoGuXXQA5a9ybRgaeLdNq6hnmSRYuIxygkcgjYqfMHoapmYYbCZYQsMQedhcNIdRA87/0FqsqWMXYLL542OJxBEEWmwVjYn1a/0j339qtudY/ThZJ8KFka1wVsb22J25I8vSqKR/zIyTK74pdTiMiytGOVjH/UABa3UG25FY+zmdthZLPfu2tqU9L2swB9CPcVbDaPwOfy+ORJDrkFmf7YF72Vxul/S21SnbJUWQytNEXZYTpQ6ix7pNcjFfChLXNuTe9hWx2g7DStL32CKBJN2UmwUnfUNjsfLpWPBdlIcO69+TisQd1iX6RYXu1+ALE3bbbim00m8jwozLAhcSrcnQ/DbcOCetuvB9a0sfgsHlekRx95Ow8LSG5H8XkPZQK28VjJgitNI+FDSaFEaKyx2VWVpHvdlYE2K3Fkbm1q+ZvgBmEbQygR4yDgji9gdQPWNhY/IPlU0qvQFsZI3fYhI7KzAyEhdvsqBsD/AE8+K+9ms/OFffeJj4x5dNQ9f1HxVcvKrmFonMymxQAk++3T143q29nuwcspEmL8K8iIHc/zEcew/GrbEWjO+z5mK4jDMqy2F77LIPUgGxA6234PS2HL+xZdg+Lk7w/9NbhB7nlvyHpVtw8QUADYDYVkaQCsNPMECooCgADYAC1vivks9tuvlWpPjObGwHJPAqOaZnOlL2PJ6n+w9KDZxGO8Wkbt+IX+5/L3qY7M4Ju8Dm97g3PvXnJcj4LCrlgcGEFVG3SlKBSlKBSlKBWvjMPqFbFKCgZtgjE+ta2opRKmocjkVY80wQYHbY1TJFbDyX+zUVttVS7T5ayN/wAiIEkC0qD7ajqB94VcpACAy8GsBFBzM5hPMdOFiY/+42yj54/X2rJhIocIxlmY4nELudO6x3IG54XcgXO++wF6mu3OPeFYzZu6ZwJSpsdN+L/ZvxeoSTO40jEcSQtcuC3dsFEb2Glg/jJtubEC4Xcm9dvH4/bmsZXSy5P2l7yQwyqI5NiAGuCGUMBf71jxWr247Of8qMPHtNHcofPzQ+h/Wqp2h7ToS1g2oMe6s50gCQssgjttIV8JJO4J2vx0PIcQ8kEbSrpcqCQf6jpU8mHrzFxu3GMDmcscq91GxnUmy6AxVhtfSQdwettjY1LrlFn7/M5SWPi7kNqdv5zfYfPz0q19u88OGKpGoRpb3k0jp0B8+KrfZzGWaVe8Ecsqju5msdLBr6WZgdIceEt02vteszk6WTKu3CtII3jEcZsFN72PTV0t7cVX8/73BY3v2HewzFhZuCHUq8TEcAqTY/PSsfafDBO6kdFhkkDd7GLWBUgCQAHwq4N7cXVrbWqa7IYhcfh5MPMpdEsNXp03+8Oh9qXg7ReJ7SQwYYxRyGZS9xHLHskZBJjchvEdelgVtYhiCNRFbXZODFYrFLinXuolAA206lVQqqq9FAA3Pl15qwZP2AwsBDaWlYcGQhrewAA+bVao4wKlyWQWIc2F697Cscs4Ubm1RmIzAm+nYdWNZVvYjFhf7VG4rGefwo5+fL9a1O9JPhv/ADHn48v1qTyvJSxuRQ21MNhXlIvx0A4FW7J8kC22uakcrykKOPmpqOMKLCqjHh8MF96z0pQKUpQKUpQKUpQKUpQfCKgs6y0MD+VT1eZEBFjQc8wcxicxv9J/L1rdmSx9K3c/yrUCQNxUTl2Jv+6fkfSf6VFYcxwSTIyOAysLEH1rmGJ7EYwSGONk7rpITvp8iBvcf6a6ywsbVp5lEzRsqmzEEA+RrWOdx6LJVIyns5BhTqsZ5xvqIuF8yB09+fWrBNLKoDlvI2A8IDDYajsx34W/XeozKsf4XjdmhlVwWIvyARY6d7b3BrxmOfJCLKRZfoJF2Gw1Fbk6dTC/pfa1eyeOf1wuVSecZfHj8OUbY8g9UYcEf7uK5LiYZoZDh3jZpQbAAE6h0IA3INdP7Id87NI6lIyLKDy3qR0FWvuxzYXryZaxysjtOZy5TkHYGaYh8Ue7Tnu1+o+5Gy/rXTsry2OBAkShFHQD/bmtlnAqNxucKuw3PkKwqTeQCozFZsL6U8TenSobE41n+o2H3V/qelfIYWbYCw8h/Xz+aDNJiSx3Oo+Q4Hz1+PxrPhsE0hF/8D2FSWVZGTa4q4ZbkwA4oiDyvI+NqteCy4KN/wAK3IoQvFZKoClKUClKUClKUClKUClKUClKUClKUGLEQ6h61TM+ywg612Iq8Vq47DBgaCl4XEd6u/1jn19a+EV4zTBtC+tKw4rGjSHA26jyPlUVEZ/2b746437qS1i1r3HkQCPg1r5T2OhiId7yyc6n6H0Xge/PrW8e0MQ5a1aeJ7SL9gXrXvda2anafLBR5VG43O0XYeI+lQE2Ill+okDy4/z+lIsJWRlxOYSScmw8hXiCAnipDBZWWPFWrK8g4uKIr2X5MW6VbMryG3Sp7BZWq81IqoHFUauFwKoOK26UoFKUoFKUoFKUoFKUoFKUoFKUoFKUoFKUoFKUoIzNcCGB2qi5hgDGSLXU8iummobOMt1Dag5ZPkSsb+IfP96yxZQFHhG/mdz+Jq0nL2v9NSGDyYnkVBVoMrJ6VNYDs6TyKtmFypV6VvogHFUROByVV5qVjjC8CvdKBSlKBSlKBSlKBSlKBSlKBSlKBSlKBSlKBSlKBSlKBSlKBSlKDEcOvkKyKoHFfaUClKUClKUClKUClKUClKUClKUClKUClKUH/9k=" id="74" name="Google Shape;74;p1"/>
          <p:cNvSpPr txBox="1"/>
          <p:nvPr/>
        </p:nvSpPr>
        <p:spPr>
          <a:xfrm>
            <a:off x="5002212" y="3127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TEhUUExQVFRUXGBYYFxgYFxkYHxgaGBgXFxwYGxgYHSggGBwlGxUXITEhJSkrMC4uGB8zODMtNygtLiwBCgoKDg0OGBAQGiwcHBwsLCwsLCwsLCwsLCwsLCwsLCwsLCwsLCwsLCwsLCwsLCwsLCwsLCwsLCwsLCwsLCwsLP/AABEIANkA6QMBIgACEQEDEQH/xAAcAAEAAgMBAQEAAAAAAAAAAAAABQYDBAcCAQj/xAA/EAACAQIFAQcBBQgBAgYDAAABAgMAEQQFEiExQQYTIlFhcYEyQlKRobEHI2JywdHh8BRTghUkQ2OSohYz0v/EABgBAQEBAQEAAAAAAAAAAAAAAAABAgME/8QAHhEBAQACAgMBAQAAAAAAAAAAAAECESExAxJRYXH/2gAMAwEAAhEDEQA/AO40pSgUpSgUpSgUpSgUpSgUpSgUpVbzztvhMNcGTvHH2I7Mb+RN9K+xN6CyVqZlmcMC6ppEjX+IgX9AOSfQVyjO/wBpeJkuIQsC+Y8b/iRYfA+arWYYORgZXdpX1IpJOu+vVp0vc959PA+8PJramI7ZlHa3B4l+7hmDP0UqyE2+7rA1fFTdfmiWKSJlNmjcWdDwQRuCD0IP4V3HsH2pGOg8VhPHYSr+jgfda3wbj1K46FmpSlZClKUClKUClKUClKUClKUClKUClKUClKUClKUCla+OxscKF5XWNByzEAe2/X0qgdoP2oot1wqa/wD3JLqvwmzN86fmrodDnnVFLOyqo3LMQAPcnYVSs9/aXh4rrADO/n9KD/uO5+BY+dcwx+bYrHP4meY9Bwq+yiyr77VJ5Z2TvY4hr/wLsPk0up2slvTzmPabG45impip5ji8KW/iPUfzE1FZzk8uHCl7Wb7vQ+RNdCw0SRLZQqqPLYe5rTnY4xWigiMynYyE6Y1Pn3hHiI8kBqTO28Rq4STmubRMNQ1X03Gq1r2vva+17VaMpwUs/gwMJsNjM5sOSSNRFrXN7b8A6Qas+U9iMJhipxUiyyG1lbwp/wDDlh6tt6Cr9EoUBQAANgALADyAHFdLXPSgP+zNnQmTEkzdPD4B10+dvUW9qo+Axk+X4rWBpliYq6Hhh1U+YIsQfYjgV3u9c4/avkuy4tBuLJL7H6G+D4flfKko6NkebR4qFJojdWHHVT1U+RB2rfrg3YTtUcDN4rnDyECQc6TwJAPMdbcjzIFd3ikDAMpBUgEEG4IO4II5FYs0r1SlKgUpSgUpSgUpSgUpSgUpSgUpSgUrFisSkal5GVEG5ZiAB7k1z3tH+09FBXCKG6d9ICEH8q/U5/D5q6F/x+OjhQvK6xoOWYgD235PpXPO0P7UAAVwibf9WUED/sj5Pube1c2zfPZZ31yO0r9GfgeioPCorUw2BlmN1UtuoJP8RIHqfpbj7p8jWpijZzXPJZ31yyNI33nPH8qjwqPQCo1pCed6kcP3EelmPesRdlA2U7+Hfwt9k6gWGzC3DVtZfkGIxz64ogqG13PhTYWJvbxEkXOkcmtCc7JZkjRaLKrIN7WGofe/v/mprDTyT7YaMydDITpjH/fbxeyg15wPZLBYMBsS3fychSNviIc+7G3tUjis7lcWS0EY2uSNVvfhPj8a5+k3tv3utPkmTwRWbGy983IiAsg9ogbv7uSPas82bSuLRKIU4HGq3p0X2H41X3xKRyEFWaxTvJGsQusixO92/m6etSc8jJIh5jYaW48Lcq3sePkVvTG2njSwBMaCa+rWxfquxHUltrVZuyWdCVFjY3Om6E/aXyP8S8H/AAarWNiaNnCHT319J6LKBt8t+o9axZdIhWNYCwlSxt9TIxJJ1Hz1X29eLU0OnA1oZ9hRLhpozw0bj2NjY/Bsfis+AlZo1Z10MR4l8j/brVG7cduYwj4fDHW7Ao0i7qoOxCEfUx4uNhfqakVy4NXUf2RdoJN8K4Zoxcxv0Q8mMnyPI8txwRatdn+xbyWfEXROicMff7g/P2roGEwixqERQqjgDa1MsoSLvSo/KsfrGlvrH/29akKwFKUoFKUoFKUoFKUoFKVWe0/bfDYO6k97MP8A00I2/nbhPnf0NBZWYAXOwHJqidpv2lwQ3XD2ncba72jU/wA32/Zdj51zjP8AtliMfKsJdVV2VVjDFIgSbDW3L723O3kBWri+y7apIS8hxIQvCDG0aS92WE0cauAzMLAqwsGsduDWtD1mGd4rHygEtO5LaF2VAVUsQibAsFHXc+tb2E7EzyqWJEmuISQPGwZCedDggMmoXANgAwsT0rPiZotcbzSth4lhQxwN30UuFlVLLJDCE0zXcatTbHU1ztavODTGY/S2Hh7hA/eiYlk0O4/fd0y2Pdu/jKAN4utVFKIIJBBBGxB2II5BHQ1YskyXGYuMRx6hADfU50oN77G123ubC++9XXD9msJhT3mKc4mdjqOsarsd7iPe+/Vifis+Pz2V1Oi0EYH1EjVb34T4/GqNTBdlcFggGxLd9LyFIuPiIcj1a49q3sRnM0u0Y7lPPlrfovx+NQ0MkWzK3eM+oob3DlRcjVvv777GtSDMUEvfSswR0/d3JIRh4Xj0j7V7dLnerpG2s47qWSFTIy3Opw3iI5Ivu9hfe/QVrTln0mTTN3dpV8NlkiYAMbHYMp3/AAr1DiXjbTAY3jfvJIw2rkfVEtuDqud+N63+7EkMbwWGkhkXgG9w0ZHsWHvQaGXYbvV0BmjYIVGpQS+HY+G4JtccX6XFSOCbvUlw8niZPASOqndG9/6rW5lnZZw6u76IkDhFI30vuVY33UdB6CpvCx4fCxsYlSNF5kayre3mbX6cefoam1YMuyOR41Wcg2tc23Yrw1uh2B963cyzDC4BNchCsdwAAXc+g/rsPM1U8y7fSyHucChkfe8pS3yqHgfxP+Fa+W9kC799jXMsh3K6iR/3Ny3sLD3FS/o18wzrGZoSkK9zhr2O+xH8bcuf4F28/OpvIezUOGswGuTq7Dj+UfZH5+tSPfKo0ooso2t4VAG21hwD5cdbVptmq6u7kKjWLCx3BOxU2J/EeYrNtXTcONBJVPERa/PX25qJxXaIRSDWwsfCU2JBvbYjnfg+VQ03ZrGhjHHInd32kY+IKehFtyPz9OK3soyGDDyAsxnn+8/Cm19hvp/M1FXGJ+CNjyKsGXY/Xs2zj8/UVQhnviG1167W+R/nnyFTkEwYBlPqCKgt9K0cux+sWOzD8/UVvVUKUpQKUpQKUpQQvbTEyR4HEPFcOIzYjkXsCR6gEn4r81Y2RiOduv8Ac+dfqueIMpU8EWr8+9vOzZwc5sP3Tk6fIHqn9R6VrH4lUc1ecswmPzFVIhiXaNTjHQrIyx2K2kJJJ/iQC9tzUZ2IjgXHwjEANGSQuq2nWR4CwO3O3uRXeQKqqlkXYDDwnvJicTMdy8m4v5hCTfjlixqQ7QTzqQqEJGR9Q+r1F/s9OPxqfFYMZhw6lT8HyPnQUWXREVBPjkJCswJ8VifEb9bee9aqhlkWOdhMkt7XRQFdfFbTv4bdT1HrUnmuA1q0bjcG43tZhuCD/Wq5BjT3gneMsdJicKupo5EJ2UdFYH9N60y2JYgJ2VkeOOR1MbeHaZQfEtidIYADcb2NbOEgeCXSNUkbgtc2JEg3NyBsGHXzFSsnZ6XFBNTGGLZmUqNZIIIsb+G3p+NWNoI4F12G31OxUBRYnUSxAA2/MVNrpVMq7Myy9406iBGcSKA/iRrWYhgBbV/WrLg8PFh0KxKAEG7vsq9Tdj83qt5v28iU6IVOJkvtsQgbppsNTkegF7nffaK/8HxmNIbFyGOPkRrYW9kHhX3a5qCWzztzEH04ZTiZTsv1aFN7+EDxSH2sCOvNRsfZ/E4xhJjpWAH0xrbYeQA8KfFz51YcsymHDC0aAE8nlm9zzb8qkFUnnYfn+P8Aas+3xdMGW4CKEaIkCjqB19WPJPqayZphmeJlRtLEbHyPr6VsoABYV4lxKKQGZQTwCQL1Oaqi6sxYdzHCY9/E7NZb7bqeSNgdgalMi7LrE4klZp5rgA28KEkDYdLXG54v0vU/mokMT90QJLHTfi/l6e9UWLtUIlvIWRlbxRnnUCLj0vYdd9uaC4x5kW2dGQOPAd9/kj1HFU6TG4jBSFXV5GveJ1XVrHNrWPiHUf0rJE2MxpBP/l4Ab6mADEbDYbE7AC7dAOauOGx8dwga5Atc9fnzoKbhMpxWI8Ux/wCND1UW1kfovz+FW3CZhFEqRoG0Dwhum3qdzzv71Xsfmzf8hoZRpIN4/uuvQj1rZxuaIIgGVFtrJJuti1hdQrAE2UcjpRFwimvZlPqCKsOW48SCx2Yfn6iuYdj83aZmCKxhX7Z2BbyHnVvViCCDYjg1FW6laWW48SCx2Ycjz9RW7VQpSlApSlAqA7YZCmLgZGG9tj5EcMPb9L1P0oPyzmOBaN3hkFmUkf76Ef0ro37O+2gkC4XEt+8G0bsfrHRGJ+2OAfte/O/+1fsrrX/kRDxIPEB9pP7rz7Xrj04uNX4/3rfaP0qK+kVx3s1+0qaECPEKZ0Gwa9pAPUnZ/mx9TVkm/athQt0inZvIhFHyQ5/IGirdmOXd4QQbEbE+YrVnOFwY1yuiE73YjUxH3VG5PsCa5ziO3OYYwlMKndjr3Y1EfzSvsvuAtZMu7Du7d5i5WZjyFJYn+aRtz8D5psTGaftJ1N3eChaRjwzg7+qxrufcke1Ry9n8XjGD42ZgOQlwSPZR4E99z51astyqKBdMSKg625Pux3b5rdArPt8NI/Ksmhw4/dIAercsfdjv8cVvBSf4R+J/sK90dgASdgOayr0iAcV6vUVHjmmOmG1tShm2JGrYMEuLi/WoHHY7uW1NIxcfUxI07i9lHJH4ewrtj4bfxi5yJabOw8rQq/dkEqWIvZug5GkHzqLz3HYeIMLgk2OosSVNluBcXYcjfcG/H2vOMyn/AJqJicO/dSMLEkXDDjf1HQ/6I6bI8LgrSYt2xEp3VSNiR5Je1vVia6Y+THGfrNxtqy9jszeeIsVYIDZGb7Q8x6etZc+bDwf+YeJC9wofSL78Xa16reb47FSqwhkCFYlmaKNXB7tlDAie1nIDC4XT1A1EVn7NZ+uMjOGxNmcrbf8A9RfP+Yf5Hpwy5u3SfG02KMpBZ7LzsLgD0A5rxPIn2QQB1Y7n1Ntl9vzNQWLgnwTGPu3njP8A+plBJ/lNgbEfnz52xjKMRPvin7lP+kltR9+i/Nz7VkWBVhzBGi1fvI7FZF5Ung+o23HWtRuysUTBsXM07H6U+lT8XJP429K2cCRCoSFRGo325J82Y7sfes+a4UY2MC+iZN0b1/qD1HzRWxCzuulLRoLBQBZd9tO25NuAASfKs2X5j3bFGJKXtci1vg8CqZ/420f7qWNzOu2hRcn1Fuh8wK3MNgJpSGxR7qPkRKfE38x+yP8AdqI6VFKQQymxHBqyZdjhIPJhyP6j0qg4LOVuFK6RwDf9amopSCGU2I4qKuFK1MvxolXyYcj/AHpW3VQpSlApSsGOJCNp2PQ0GpnONiRSJDueFG5/Dy964V267P8A/Fn1oLwTbpbgE8p+dx/iuiY2Fg12J/v6nzrPlsgcd09jY3jJ6HfYeXJt7kdaS6HIsv7HYmU/R3afek8O38v1X9wKt2U9gYI7GUmZvXwr/wDEbn5Jq4GGxsa9BabXTDBhlRQqqFUcAAAD2ArMFr7XxmA3OwqD7Xl3AFybAdTWFcahIAPPBtsbeR61HdpsNI8V4j4lOrT963K+/l61ZOeStk41nH7pbj75Bseb6QN24PkL7ckVpSZgVYpKQyPcXOkEdNwpI0npVVx3a+Wb91FE0kn2wF+1tcuehuoJvbf4t7wuSsCs+YShRcFYlN7tfYG27t/Ct/c16bjhjNVylytfcRlGMgcph17yNvoYsBpU8q1zc2+b+9I+ziIVfHy967EBIVBIYn7IUbyb+gG+9T2WdrYJpDEupT9ksAA3oN9j6Gue55icRBjmMjESatcUnQqD4bX224I9/Oud8uV4rXrJytuZdsJYHRRhwkXS7Biyg2IUxnSpHFt7daiu3OCOIVcdhiXULaRP4R1A6EdR6elaOcdpMOYCpAuUUJEIIUEMl0LyLIlmIbS3hsB4t+BUl+zdZx3kki93hyARr2ufvWPAt19qxdRZyq2B7WvEFCM8hAPdIWcqjttqVAdJaxNtjub2qU7MZHKjpisW4w0SG6qTZmNuLcjnjn0FW7PUw+AgfE4fDxajbxqoNtX2rj7PttVZyHNVmaXv5CXlSyOWVOLkw62BEKybAtba1utOzpf8r7QQYnWsTHUvQjSSPvAHkVWBO8cphn+rco/Rx/f/AHyvW84dcJJFJE3dvp1NH3iymNtRGnWmzBlANuQG3q8rCuYYSNyNDMoZT1VvMeY/UVLNLvbXvXqOQg3GxFRmCxLBjDMLSr/9h0YedTeBjRr94wUbWbe4N/ujYi3N+Nt+hCSGLMkTd3pEoU2v59Piqxl2Y97cOCsqmzqeQaknOiQ6bixtyG/MbGsGdZb34E8HhnTkffH3T/Q/FQZoIGf6RxyeAB5knYD3qWyzHlToc7fZbexHG1+RtzVdyfN9a7DxAnUjC+h+NWk7X2tuDWeWZmN2JJ8yb1RecPOVYMpsR+fpVowOMEi3HPUeRrm+UZl9hj7H+lWLCYkowZfn1Hkayq30rHBKGUMOCKyVUK+MtxavtKCDzPLg3vVXmwxRxfbfmuhOgI3qFzTLtQNBpSASLqHPWtE1jhmaJ7Hj9R5VuYmMEal4NRUZmeNEMbSHhRc/39qhhmCuA7EG1yF3tx4bC1iDwSeOem9gljDAgi4Oxqm4rsSzNpGIZINyEA3F+mom1viqNLM+0Y1COO8jajoVbk7+e5vb8rnerrlhcxIZBZ7DUObHyqAweGw+EBECAt1c7k+7Hc+3FbbSThe+Zgq3FlNxe/FltuOd/Q0Gz2jxhgw8ssaamVSbAfmQObVy6DtJNcyK93bfvLAuB9xW+wvmFtXWsJiRKv6iuc9oewE4mJwenu3NyGa3dnrbbdT6cVZdJYie1GIRMVMysLGQupU3+s69reWq3pardl+CXNcChnDKwJ0yAWNxtqF+QevQ1XF7PYXBnVi3/wCVPz3Q+kfzX5+fwqUzzO8bCYjdI0ZVdFjAK8BtDEi+oAi425HvV7TphxeS4LLSPCcRiDuveWsP4rDYfgT616x0iYqOK+JRXcgWcyXWTju1ijUqke4PeMWJvyLEVnzvCLmcAmi8OJiHF+epQ+h5B/zVIy3NJ0kK4dZBPupVVBIN7HkEobjkWt50hVqyDN+5dsJiBeMs0ZB30NcqR6qTcfnWlmnYXFRylcKA8L7qWYDu/Q3Nz6EA19yzswI2WfMZbG+pYQdTMefFbc79B8mrjlfbOGWTutLRg7IxI3PkQPpPluan8VVcB2XhgkQYhhicSxAWEEBAT94ttb3/AAqSzPtDiojFIrwmFr6RFco2k6SjMyhrjzFh1F6qvaHCyYfEskx1LIS0cn3gTwfUcGs3/wCSrFh3iJlkd17vS0mqNF1BgUjt9dxsb7XJ3vVmkX3Fwx5hAssR0yr9J6q3VGt0/wAEVGZbjixMcg0ypsyn9RWt+z/BTRa58QRDEyiysbE2udTX+nnrv7VPZ9la4lFxGGdTKv0sp2cA7oT739j81lWKskExU3FRmV5gJQQRpddnU7EEc7VtTzqguxAHrVDOssLH/k4YfvB9affH/wDX6/hUW/aCMKOSx+wAb38rdakuzmYyTTDukPci+tzsD6DzNW6HLYlcyCNA7fUwUAn3Nrmoqp5JlGIndZJ7xRg3WMfU3lq8h6c+1XgG1eGcCveWxrJKqsbA726nr8XqC2ZStol/H8TW5XxRYWHFfaqFKUoFeZEuK9UoK7nWWagbc1CZdi9JMb8fp6/3/wAVepY7iqj2gyz7SjcUHiePSa1MXFrRl4uCNvWs2XYrvF0N9Q4/t/v9K+uttqiqBg8S8MhjkIEibqxAIdejC+1/0NaeMz4M+mMNPKfK7fJNXfOMjhxAHere3BBKnfkXHQ+VQ2HWKJjFh4wtm0tpsGJ9z1t1NUfOzkMkN5MTIAz2sg30j45P+71Zg4YXBuDUJLhVUMpcuD+8DKAdkYqQDqsWszEjgWG5rXwmbJHIEvpVyAFJub8X4HNNG3PO02Akw+JdZSWWQlo38wfsn1FZcx7akpJFoj0yhQyoGuXXQA5a9ybRgaeLdNq6hnmSRYuIxygkcgjYqfMHoapmYYbCZYQsMQedhcNIdRA87/0FqsqWMXYLL542OJxBEEWmwVjYn1a/0j339qtudY/ThZJ8KFka1wVsb22J25I8vSqKR/zIyTK74pdTiMiytGOVjH/UABa3UG25FY+zmdthZLPfu2tqU9L2swB9CPcVbDaPwOfy+ORJDrkFmf7YF72Vxul/S21SnbJUWQytNEXZYTpQ6ix7pNcjFfChLXNuTe9hWx2g7DStL32CKBJN2UmwUnfUNjsfLpWPBdlIcO69+TisQd1iX6RYXu1+ALE3bbbim00m8jwozLAhcSrcnQ/DbcOCetuvB9a0sfgsHlekRx95Ow8LSG5H8XkPZQK28VjJgitNI+FDSaFEaKyx2VWVpHvdlYE2K3Fkbm1q+ZvgBmEbQygR4yDgji9gdQPWNhY/IPlU0qvQFsZI3fYhI7KzAyEhdvsqBsD/AE8+K+9ms/OFffeJj4x5dNQ9f1HxVcvKrmFonMymxQAk++3T143q29nuwcspEmL8K8iIHc/zEcew/GrbEWjO+z5mK4jDMqy2F77LIPUgGxA6234PS2HL+xZdg+Lk7w/9NbhB7nlvyHpVtw8QUADYDYVkaQCsNPMECooCgADYAC1vivks9tuvlWpPjObGwHJPAqOaZnOlL2PJ6n+w9KDZxGO8Wkbt+IX+5/L3qY7M4Ju8Dm97g3PvXnJcj4LCrlgcGEFVG3SlKBSlKBSlKBWvjMPqFbFKCgZtgjE+ta2opRKmocjkVY80wQYHbY1TJFbDyX+zUVttVS7T5ayN/wAiIEkC0qD7ajqB94VcpACAy8GsBFBzM5hPMdOFiY/+42yj54/X2rJhIocIxlmY4nELudO6x3IG54XcgXO++wF6mu3OPeFYzZu6ZwJSpsdN+L/ZvxeoSTO40jEcSQtcuC3dsFEb2Glg/jJtubEC4Xcm9dvH4/bmsZXSy5P2l7yQwyqI5NiAGuCGUMBf71jxWr247Of8qMPHtNHcofPzQ+h/Wqp2h7ToS1g2oMe6s50gCQssgjttIV8JJO4J2vx0PIcQ8kEbSrpcqCQf6jpU8mHrzFxu3GMDmcscq91GxnUmy6AxVhtfSQdwettjY1LrlFn7/M5SWPi7kNqdv5zfYfPz0q19u88OGKpGoRpb3k0jp0B8+KrfZzGWaVe8Ecsqju5msdLBr6WZgdIceEt02vteszk6WTKu3CtII3jEcZsFN72PTV0t7cVX8/73BY3v2HewzFhZuCHUq8TEcAqTY/PSsfafDBO6kdFhkkDd7GLWBUgCQAHwq4N7cXVrbWqa7IYhcfh5MPMpdEsNXp03+8Oh9qXg7ReJ7SQwYYxRyGZS9xHLHskZBJjchvEdelgVtYhiCNRFbXZODFYrFLinXuolAA206lVQqqq9FAA3Pl15qwZP2AwsBDaWlYcGQhrewAA+bVao4wKlyWQWIc2F697Cscs4Ubm1RmIzAm+nYdWNZVvYjFhf7VG4rGefwo5+fL9a1O9JPhv/ADHn48v1qTyvJSxuRQ21MNhXlIvx0A4FW7J8kC22uakcrykKOPmpqOMKLCqjHh8MF96z0pQKUpQKUpQKUpQKUpQfCKgs6y0MD+VT1eZEBFjQc8wcxicxv9J/L1rdmSx9K3c/yrUCQNxUTl2Jv+6fkfSf6VFYcxwSTIyOAysLEH1rmGJ7EYwSGONk7rpITvp8iBvcf6a6ywsbVp5lEzRsqmzEEA+RrWOdx6LJVIyns5BhTqsZ5xvqIuF8yB09+fWrBNLKoDlvI2A8IDDYajsx34W/XeozKsf4XjdmhlVwWIvyARY6d7b3BrxmOfJCLKRZfoJF2Gw1Fbk6dTC/pfa1eyeOf1wuVSecZfHj8OUbY8g9UYcEf7uK5LiYZoZDh3jZpQbAAE6h0IA3INdP7Id87NI6lIyLKDy3qR0FWvuxzYXryZaxysjtOZy5TkHYGaYh8Ue7Tnu1+o+5Gy/rXTsry2OBAkShFHQD/bmtlnAqNxucKuw3PkKwqTeQCozFZsL6U8TenSobE41n+o2H3V/qelfIYWbYCw8h/Xz+aDNJiSx3Oo+Q4Hz1+PxrPhsE0hF/8D2FSWVZGTa4q4ZbkwA4oiDyvI+NqteCy4KN/wAK3IoQvFZKoClKUClKUClKUClKUClKUClKUClKUGLEQ6h61TM+ywg612Iq8Vq47DBgaCl4XEd6u/1jn19a+EV4zTBtC+tKw4rGjSHA26jyPlUVEZ/2b746437qS1i1r3HkQCPg1r5T2OhiId7yyc6n6H0Xge/PrW8e0MQ5a1aeJ7SL9gXrXvda2anafLBR5VG43O0XYeI+lQE2Ill+okDy4/z+lIsJWRlxOYSScmw8hXiCAnipDBZWWPFWrK8g4uKIr2X5MW6VbMryG3Sp7BZWq81IqoHFUauFwKoOK26UoFKUoFKUoFKUoFKUoFKUoFKUoFKUoFKUoFKUoIzNcCGB2qi5hgDGSLXU8iummobOMt1Dag5ZPkSsb+IfP96yxZQFHhG/mdz+Jq0nL2v9NSGDyYnkVBVoMrJ6VNYDs6TyKtmFypV6VvogHFUROByVV5qVjjC8CvdKBSlKBSlKBSlKBSlKBSlKBSlKBSlKBSlKBSlKBSlKBSlKBSlKDEcOvkKyKoHFfaUClKUClKUClKUClKUClKUClKUClKUClKUH/9k=" id="75" name="Google Shape;75;p1"/>
          <p:cNvSpPr txBox="1"/>
          <p:nvPr/>
        </p:nvSpPr>
        <p:spPr>
          <a:xfrm>
            <a:off x="5154612" y="4651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TEhUUExQVFRUXGBYYFxgYFxkYHxgaGBgXFxwYGxgYHSggGBwlGxUXITEhJSkrMC4uGB8zODMtNygtLiwBCgoKDg0OGBAQGiwcHBwsLCwsLCwsLCwsLCwsLCwsLCwsLCwsLCwsLCwsLCwsLCwsLCwsLCwsLCwsLCwsLCwsLP/AABEIANkA6QMBIgACEQEDEQH/xAAcAAEAAgMBAQEAAAAAAAAAAAAABQYDBAcCAQj/xAA/EAACAQIFAQcBBQgBAgYDAAABAgMAEQQFEiExQQYTIlFhcYEyQlKRobEHI2JywdHh8BRTghUkQ2OSohYz0v/EABgBAQEBAQEAAAAAAAAAAAAAAAABAgME/8QAHhEBAQACAgMBAQAAAAAAAAAAAAECESExAxJRYXH/2gAMAwEAAhEDEQA/AO40pSgUpSgUpSgUpSgUpSgUpSgUpVbzztvhMNcGTvHH2I7Mb+RN9K+xN6CyVqZlmcMC6ppEjX+IgX9AOSfQVyjO/wBpeJkuIQsC+Y8b/iRYfA+arWYYORgZXdpX1IpJOu+vVp0vc959PA+8PJramI7ZlHa3B4l+7hmDP0UqyE2+7rA1fFTdfmiWKSJlNmjcWdDwQRuCD0IP4V3HsH2pGOg8VhPHYSr+jgfda3wbj1K46FmpSlZClKUClKUClKUClKUClKUClKUClKUClKUClKUCla+OxscKF5XWNByzEAe2/X0qgdoP2oot1wqa/wD3JLqvwmzN86fmrodDnnVFLOyqo3LMQAPcnYVSs9/aXh4rrADO/n9KD/uO5+BY+dcwx+bYrHP4meY9Bwq+yiyr77VJ5Z2TvY4hr/wLsPk0up2slvTzmPabG45impip5ji8KW/iPUfzE1FZzk8uHCl7Wb7vQ+RNdCw0SRLZQqqPLYe5rTnY4xWigiMynYyE6Y1Pn3hHiI8kBqTO28Rq4STmubRMNQ1X03Gq1r2vva+17VaMpwUs/gwMJsNjM5sOSSNRFrXN7b8A6Qas+U9iMJhipxUiyyG1lbwp/wDDlh6tt6Cr9EoUBQAANgALADyAHFdLXPSgP+zNnQmTEkzdPD4B10+dvUW9qo+Axk+X4rWBpliYq6Hhh1U+YIsQfYjgV3u9c4/avkuy4tBuLJL7H6G+D4flfKko6NkebR4qFJojdWHHVT1U+RB2rfrg3YTtUcDN4rnDyECQc6TwJAPMdbcjzIFd3ikDAMpBUgEEG4IO4II5FYs0r1SlKgUpSgUpSgUpSgUpSgUpSgUpSgUrFisSkal5GVEG5ZiAB7k1z3tH+09FBXCKG6d9ICEH8q/U5/D5q6F/x+OjhQvK6xoOWYgD235PpXPO0P7UAAVwibf9WUED/sj5Pube1c2zfPZZ31yO0r9GfgeioPCorUw2BlmN1UtuoJP8RIHqfpbj7p8jWpijZzXPJZ31yyNI33nPH8qjwqPQCo1pCed6kcP3EelmPesRdlA2U7+Hfwt9k6gWGzC3DVtZfkGIxz64ogqG13PhTYWJvbxEkXOkcmtCc7JZkjRaLKrIN7WGofe/v/mprDTyT7YaMydDITpjH/fbxeyg15wPZLBYMBsS3fychSNviIc+7G3tUjis7lcWS0EY2uSNVvfhPj8a5+k3tv3utPkmTwRWbGy983IiAsg9ogbv7uSPas82bSuLRKIU4HGq3p0X2H41X3xKRyEFWaxTvJGsQusixO92/m6etSc8jJIh5jYaW48Lcq3sePkVvTG2njSwBMaCa+rWxfquxHUltrVZuyWdCVFjY3Om6E/aXyP8S8H/AAarWNiaNnCHT319J6LKBt8t+o9axZdIhWNYCwlSxt9TIxJJ1Hz1X29eLU0OnA1oZ9hRLhpozw0bj2NjY/Bsfis+AlZo1Z10MR4l8j/brVG7cduYwj4fDHW7Ao0i7qoOxCEfUx4uNhfqakVy4NXUf2RdoJN8K4Zoxcxv0Q8mMnyPI8txwRatdn+xbyWfEXROicMff7g/P2roGEwixqERQqjgDa1MsoSLvSo/KsfrGlvrH/29akKwFKUoFKUoFKUoFKUoFKVWe0/bfDYO6k97MP8A00I2/nbhPnf0NBZWYAXOwHJqidpv2lwQ3XD2ncba72jU/wA32/Zdj51zjP8AtliMfKsJdVV2VVjDFIgSbDW3L723O3kBWri+y7apIS8hxIQvCDG0aS92WE0cauAzMLAqwsGsduDWtD1mGd4rHygEtO5LaF2VAVUsQibAsFHXc+tb2E7EzyqWJEmuISQPGwZCedDggMmoXANgAwsT0rPiZotcbzSth4lhQxwN30UuFlVLLJDCE0zXcatTbHU1ztavODTGY/S2Hh7hA/eiYlk0O4/fd0y2Pdu/jKAN4utVFKIIJBBBGxB2II5BHQ1YskyXGYuMRx6hADfU50oN77G123ubC++9XXD9msJhT3mKc4mdjqOsarsd7iPe+/Vifis+Pz2V1Oi0EYH1EjVb34T4/GqNTBdlcFggGxLd9LyFIuPiIcj1a49q3sRnM0u0Y7lPPlrfovx+NQ0MkWzK3eM+oob3DlRcjVvv777GtSDMUEvfSswR0/d3JIRh4Xj0j7V7dLnerpG2s47qWSFTIy3Opw3iI5Ivu9hfe/QVrTln0mTTN3dpV8NlkiYAMbHYMp3/AAr1DiXjbTAY3jfvJIw2rkfVEtuDqud+N63+7EkMbwWGkhkXgG9w0ZHsWHvQaGXYbvV0BmjYIVGpQS+HY+G4JtccX6XFSOCbvUlw8niZPASOqndG9/6rW5lnZZw6u76IkDhFI30vuVY33UdB6CpvCx4fCxsYlSNF5kayre3mbX6cefoam1YMuyOR41Wcg2tc23Yrw1uh2B963cyzDC4BNchCsdwAAXc+g/rsPM1U8y7fSyHucChkfe8pS3yqHgfxP+Fa+W9kC799jXMsh3K6iR/3Ny3sLD3FS/o18wzrGZoSkK9zhr2O+xH8bcuf4F28/OpvIezUOGswGuTq7Dj+UfZH5+tSPfKo0ooso2t4VAG21hwD5cdbVptmq6u7kKjWLCx3BOxU2J/EeYrNtXTcONBJVPERa/PX25qJxXaIRSDWwsfCU2JBvbYjnfg+VQ03ZrGhjHHInd32kY+IKehFtyPz9OK3soyGDDyAsxnn+8/Cm19hvp/M1FXGJ+CNjyKsGXY/Xs2zj8/UVQhnviG1167W+R/nnyFTkEwYBlPqCKgt9K0cux+sWOzD8/UVvVUKUpQKUpQKUpQQvbTEyR4HEPFcOIzYjkXsCR6gEn4r81Y2RiOduv8Ac+dfqueIMpU8EWr8+9vOzZwc5sP3Tk6fIHqn9R6VrH4lUc1ecswmPzFVIhiXaNTjHQrIyx2K2kJJJ/iQC9tzUZ2IjgXHwjEANGSQuq2nWR4CwO3O3uRXeQKqqlkXYDDwnvJicTMdy8m4v5hCTfjlixqQ7QTzqQqEJGR9Q+r1F/s9OPxqfFYMZhw6lT8HyPnQUWXREVBPjkJCswJ8VifEb9bee9aqhlkWOdhMkt7XRQFdfFbTv4bdT1HrUnmuA1q0bjcG43tZhuCD/Wq5BjT3gneMsdJicKupo5EJ2UdFYH9N60y2JYgJ2VkeOOR1MbeHaZQfEtidIYADcb2NbOEgeCXSNUkbgtc2JEg3NyBsGHXzFSsnZ6XFBNTGGLZmUqNZIIIsb+G3p+NWNoI4F12G31OxUBRYnUSxAA2/MVNrpVMq7Myy9406iBGcSKA/iRrWYhgBbV/WrLg8PFh0KxKAEG7vsq9Tdj83qt5v28iU6IVOJkvtsQgbppsNTkegF7nffaK/8HxmNIbFyGOPkRrYW9kHhX3a5qCWzztzEH04ZTiZTsv1aFN7+EDxSH2sCOvNRsfZ/E4xhJjpWAH0xrbYeQA8KfFz51YcsymHDC0aAE8nlm9zzb8qkFUnnYfn+P8Aas+3xdMGW4CKEaIkCjqB19WPJPqayZphmeJlRtLEbHyPr6VsoABYV4lxKKQGZQTwCQL1Oaqi6sxYdzHCY9/E7NZb7bqeSNgdgalMi7LrE4klZp5rgA28KEkDYdLXG54v0vU/mokMT90QJLHTfi/l6e9UWLtUIlvIWRlbxRnnUCLj0vYdd9uaC4x5kW2dGQOPAd9/kj1HFU6TG4jBSFXV5GveJ1XVrHNrWPiHUf0rJE2MxpBP/l4Ab6mADEbDYbE7AC7dAOauOGx8dwga5Atc9fnzoKbhMpxWI8Ux/wCND1UW1kfovz+FW3CZhFEqRoG0Dwhum3qdzzv71Xsfmzf8hoZRpIN4/uuvQj1rZxuaIIgGVFtrJJuti1hdQrAE2UcjpRFwimvZlPqCKsOW48SCx2Yfn6iuYdj83aZmCKxhX7Z2BbyHnVvViCCDYjg1FW6laWW48SCx2Ycjz9RW7VQpSlApSlAqA7YZCmLgZGG9tj5EcMPb9L1P0oPyzmOBaN3hkFmUkf76Ef0ro37O+2gkC4XEt+8G0bsfrHRGJ+2OAfte/O/+1fsrrX/kRDxIPEB9pP7rz7Xrj04uNX4/3rfaP0qK+kVx3s1+0qaECPEKZ0Gwa9pAPUnZ/mx9TVkm/athQt0inZvIhFHyQ5/IGirdmOXd4QQbEbE+YrVnOFwY1yuiE73YjUxH3VG5PsCa5ziO3OYYwlMKndjr3Y1EfzSvsvuAtZMu7Du7d5i5WZjyFJYn+aRtz8D5psTGaftJ1N3eChaRjwzg7+qxrufcke1Ry9n8XjGD42ZgOQlwSPZR4E99z51astyqKBdMSKg625Pux3b5rdArPt8NI/Ksmhw4/dIAercsfdjv8cVvBSf4R+J/sK90dgASdgOayr0iAcV6vUVHjmmOmG1tShm2JGrYMEuLi/WoHHY7uW1NIxcfUxI07i9lHJH4ewrtj4bfxi5yJabOw8rQq/dkEqWIvZug5GkHzqLz3HYeIMLgk2OosSVNluBcXYcjfcG/H2vOMyn/AJqJicO/dSMLEkXDDjf1HQ/6I6bI8LgrSYt2xEp3VSNiR5Je1vVia6Y+THGfrNxtqy9jszeeIsVYIDZGb7Q8x6etZc+bDwf+YeJC9wofSL78Xa16reb47FSqwhkCFYlmaKNXB7tlDAie1nIDC4XT1A1EVn7NZ+uMjOGxNmcrbf8A9RfP+Yf5Hpwy5u3SfG02KMpBZ7LzsLgD0A5rxPIn2QQB1Y7n1Ntl9vzNQWLgnwTGPu3njP8A+plBJ/lNgbEfnz52xjKMRPvin7lP+kltR9+i/Nz7VkWBVhzBGi1fvI7FZF5Ung+o23HWtRuysUTBsXM07H6U+lT8XJP429K2cCRCoSFRGo325J82Y7sfes+a4UY2MC+iZN0b1/qD1HzRWxCzuulLRoLBQBZd9tO25NuAASfKs2X5j3bFGJKXtci1vg8CqZ/420f7qWNzOu2hRcn1Fuh8wK3MNgJpSGxR7qPkRKfE38x+yP8AdqI6VFKQQymxHBqyZdjhIPJhyP6j0qg4LOVuFK6RwDf9amopSCGU2I4qKuFK1MvxolXyYcj/AHpW3VQpSlApSsGOJCNp2PQ0GpnONiRSJDueFG5/Dy964V267P8A/Fn1oLwTbpbgE8p+dx/iuiY2Fg12J/v6nzrPlsgcd09jY3jJ6HfYeXJt7kdaS6HIsv7HYmU/R3afek8O38v1X9wKt2U9gYI7GUmZvXwr/wDEbn5Jq4GGxsa9BabXTDBhlRQqqFUcAAAD2ArMFr7XxmA3OwqD7Xl3AFybAdTWFcahIAPPBtsbeR61HdpsNI8V4j4lOrT963K+/l61ZOeStk41nH7pbj75Bseb6QN24PkL7ckVpSZgVYpKQyPcXOkEdNwpI0npVVx3a+Wb91FE0kn2wF+1tcuehuoJvbf4t7wuSsCs+YShRcFYlN7tfYG27t/Ct/c16bjhjNVylytfcRlGMgcph17yNvoYsBpU8q1zc2+b+9I+ziIVfHy967EBIVBIYn7IUbyb+gG+9T2WdrYJpDEupT9ksAA3oN9j6Gue55icRBjmMjESatcUnQqD4bX224I9/Oud8uV4rXrJytuZdsJYHRRhwkXS7Biyg2IUxnSpHFt7daiu3OCOIVcdhiXULaRP4R1A6EdR6elaOcdpMOYCpAuUUJEIIUEMl0LyLIlmIbS3hsB4t+BUl+zdZx3kki93hyARr2ufvWPAt19qxdRZyq2B7WvEFCM8hAPdIWcqjttqVAdJaxNtjub2qU7MZHKjpisW4w0SG6qTZmNuLcjnjn0FW7PUw+AgfE4fDxajbxqoNtX2rj7PttVZyHNVmaXv5CXlSyOWVOLkw62BEKybAtba1utOzpf8r7QQYnWsTHUvQjSSPvAHkVWBO8cphn+rco/Rx/f/AHyvW84dcJJFJE3dvp1NH3iymNtRGnWmzBlANuQG3q8rCuYYSNyNDMoZT1VvMeY/UVLNLvbXvXqOQg3GxFRmCxLBjDMLSr/9h0YedTeBjRr94wUbWbe4N/ujYi3N+Nt+hCSGLMkTd3pEoU2v59Piqxl2Y97cOCsqmzqeQaknOiQ6bixtyG/MbGsGdZb34E8HhnTkffH3T/Q/FQZoIGf6RxyeAB5knYD3qWyzHlToc7fZbexHG1+RtzVdyfN9a7DxAnUjC+h+NWk7X2tuDWeWZmN2JJ8yb1RecPOVYMpsR+fpVowOMEi3HPUeRrm+UZl9hj7H+lWLCYkowZfn1Hkayq30rHBKGUMOCKyVUK+MtxavtKCDzPLg3vVXmwxRxfbfmuhOgI3qFzTLtQNBpSASLqHPWtE1jhmaJ7Hj9R5VuYmMEal4NRUZmeNEMbSHhRc/39qhhmCuA7EG1yF3tx4bC1iDwSeOem9gljDAgi4Oxqm4rsSzNpGIZINyEA3F+mom1viqNLM+0Y1COO8jajoVbk7+e5vb8rnerrlhcxIZBZ7DUObHyqAweGw+EBECAt1c7k+7Hc+3FbbSThe+Zgq3FlNxe/FltuOd/Q0Gz2jxhgw8ssaamVSbAfmQObVy6DtJNcyK93bfvLAuB9xW+wvmFtXWsJiRKv6iuc9oewE4mJwenu3NyGa3dnrbbdT6cVZdJYie1GIRMVMysLGQupU3+s69reWq3pardl+CXNcChnDKwJ0yAWNxtqF+QevQ1XF7PYXBnVi3/wCVPz3Q+kfzX5+fwqUzzO8bCYjdI0ZVdFjAK8BtDEi+oAi425HvV7TphxeS4LLSPCcRiDuveWsP4rDYfgT616x0iYqOK+JRXcgWcyXWTju1ijUqke4PeMWJvyLEVnzvCLmcAmi8OJiHF+epQ+h5B/zVIy3NJ0kK4dZBPupVVBIN7HkEobjkWt50hVqyDN+5dsJiBeMs0ZB30NcqR6qTcfnWlmnYXFRylcKA8L7qWYDu/Q3Nz6EA19yzswI2WfMZbG+pYQdTMefFbc79B8mrjlfbOGWTutLRg7IxI3PkQPpPluan8VVcB2XhgkQYhhicSxAWEEBAT94ttb3/AAqSzPtDiojFIrwmFr6RFco2k6SjMyhrjzFh1F6qvaHCyYfEskx1LIS0cn3gTwfUcGs3/wCSrFh3iJlkd17vS0mqNF1BgUjt9dxsb7XJ3vVmkX3Fwx5hAssR0yr9J6q3VGt0/wAEVGZbjixMcg0ypsyn9RWt+z/BTRa58QRDEyiysbE2udTX+nnrv7VPZ9la4lFxGGdTKv0sp2cA7oT739j81lWKskExU3FRmV5gJQQRpddnU7EEc7VtTzqguxAHrVDOssLH/k4YfvB9affH/wDX6/hUW/aCMKOSx+wAb38rdakuzmYyTTDukPci+tzsD6DzNW6HLYlcyCNA7fUwUAn3Nrmoqp5JlGIndZJ7xRg3WMfU3lq8h6c+1XgG1eGcCveWxrJKqsbA726nr8XqC2ZStol/H8TW5XxRYWHFfaqFKUoFeZEuK9UoK7nWWagbc1CZdi9JMb8fp6/3/wAVepY7iqj2gyz7SjcUHiePSa1MXFrRl4uCNvWs2XYrvF0N9Q4/t/v9K+uttqiqBg8S8MhjkIEibqxAIdejC+1/0NaeMz4M+mMNPKfK7fJNXfOMjhxAHere3BBKnfkXHQ+VQ2HWKJjFh4wtm0tpsGJ9z1t1NUfOzkMkN5MTIAz2sg30j45P+71Zg4YXBuDUJLhVUMpcuD+8DKAdkYqQDqsWszEjgWG5rXwmbJHIEvpVyAFJub8X4HNNG3PO02Akw+JdZSWWQlo38wfsn1FZcx7akpJFoj0yhQyoGuXXQA5a9ybRgaeLdNq6hnmSRYuIxygkcgjYqfMHoapmYYbCZYQsMQedhcNIdRA87/0FqsqWMXYLL542OJxBEEWmwVjYn1a/0j339qtudY/ThZJ8KFka1wVsb22J25I8vSqKR/zIyTK74pdTiMiytGOVjH/UABa3UG25FY+zmdthZLPfu2tqU9L2swB9CPcVbDaPwOfy+ORJDrkFmf7YF72Vxul/S21SnbJUWQytNEXZYTpQ6ix7pNcjFfChLXNuTe9hWx2g7DStL32CKBJN2UmwUnfUNjsfLpWPBdlIcO69+TisQd1iX6RYXu1+ALE3bbbim00m8jwozLAhcSrcnQ/DbcOCetuvB9a0sfgsHlekRx95Ow8LSG5H8XkPZQK28VjJgitNI+FDSaFEaKyx2VWVpHvdlYE2K3Fkbm1q+ZvgBmEbQygR4yDgji9gdQPWNhY/IPlU0qvQFsZI3fYhI7KzAyEhdvsqBsD/AE8+K+9ms/OFffeJj4x5dNQ9f1HxVcvKrmFonMymxQAk++3T143q29nuwcspEmL8K8iIHc/zEcew/GrbEWjO+z5mK4jDMqy2F77LIPUgGxA6234PS2HL+xZdg+Lk7w/9NbhB7nlvyHpVtw8QUADYDYVkaQCsNPMECooCgADYAC1vivks9tuvlWpPjObGwHJPAqOaZnOlL2PJ6n+w9KDZxGO8Wkbt+IX+5/L3qY7M4Ju8Dm97g3PvXnJcj4LCrlgcGEFVG3SlKBSlKBSlKBWvjMPqFbFKCgZtgjE+ta2opRKmocjkVY80wQYHbY1TJFbDyX+zUVttVS7T5ayN/wAiIEkC0qD7ajqB94VcpACAy8GsBFBzM5hPMdOFiY/+42yj54/X2rJhIocIxlmY4nELudO6x3IG54XcgXO++wF6mu3OPeFYzZu6ZwJSpsdN+L/ZvxeoSTO40jEcSQtcuC3dsFEb2Glg/jJtubEC4Xcm9dvH4/bmsZXSy5P2l7yQwyqI5NiAGuCGUMBf71jxWr247Of8qMPHtNHcofPzQ+h/Wqp2h7ToS1g2oMe6s50gCQssgjttIV8JJO4J2vx0PIcQ8kEbSrpcqCQf6jpU8mHrzFxu3GMDmcscq91GxnUmy6AxVhtfSQdwettjY1LrlFn7/M5SWPi7kNqdv5zfYfPz0q19u88OGKpGoRpb3k0jp0B8+KrfZzGWaVe8Ecsqju5msdLBr6WZgdIceEt02vteszk6WTKu3CtII3jEcZsFN72PTV0t7cVX8/73BY3v2HewzFhZuCHUq8TEcAqTY/PSsfafDBO6kdFhkkDd7GLWBUgCQAHwq4N7cXVrbWqa7IYhcfh5MPMpdEsNXp03+8Oh9qXg7ReJ7SQwYYxRyGZS9xHLHskZBJjchvEdelgVtYhiCNRFbXZODFYrFLinXuolAA206lVQqqq9FAA3Pl15qwZP2AwsBDaWlYcGQhrewAA+bVao4wKlyWQWIc2F697Cscs4Ubm1RmIzAm+nYdWNZVvYjFhf7VG4rGefwo5+fL9a1O9JPhv/ADHn48v1qTyvJSxuRQ21MNhXlIvx0A4FW7J8kC22uakcrykKOPmpqOMKLCqjHh8MF96z0pQKUpQKUpQKUpQKUpQfCKgs6y0MD+VT1eZEBFjQc8wcxicxv9J/L1rdmSx9K3c/yrUCQNxUTl2Jv+6fkfSf6VFYcxwSTIyOAysLEH1rmGJ7EYwSGONk7rpITvp8iBvcf6a6ywsbVp5lEzRsqmzEEA+RrWOdx6LJVIyns5BhTqsZ5xvqIuF8yB09+fWrBNLKoDlvI2A8IDDYajsx34W/XeozKsf4XjdmhlVwWIvyARY6d7b3BrxmOfJCLKRZfoJF2Gw1Fbk6dTC/pfa1eyeOf1wuVSecZfHj8OUbY8g9UYcEf7uK5LiYZoZDh3jZpQbAAE6h0IA3INdP7Id87NI6lIyLKDy3qR0FWvuxzYXryZaxysjtOZy5TkHYGaYh8Ue7Tnu1+o+5Gy/rXTsry2OBAkShFHQD/bmtlnAqNxucKuw3PkKwqTeQCozFZsL6U8TenSobE41n+o2H3V/qelfIYWbYCw8h/Xz+aDNJiSx3Oo+Q4Hz1+PxrPhsE0hF/8D2FSWVZGTa4q4ZbkwA4oiDyvI+NqteCy4KN/wAK3IoQvFZKoClKUClKUClKUClKUClKUClKUClKUGLEQ6h61TM+ywg612Iq8Vq47DBgaCl4XEd6u/1jn19a+EV4zTBtC+tKw4rGjSHA26jyPlUVEZ/2b746437qS1i1r3HkQCPg1r5T2OhiId7yyc6n6H0Xge/PrW8e0MQ5a1aeJ7SL9gXrXvda2anafLBR5VG43O0XYeI+lQE2Ill+okDy4/z+lIsJWRlxOYSScmw8hXiCAnipDBZWWPFWrK8g4uKIr2X5MW6VbMryG3Sp7BZWq81IqoHFUauFwKoOK26UoFKUoFKUoFKUoFKUoFKUoFKUoFKUoFKUoFKUoIzNcCGB2qi5hgDGSLXU8iummobOMt1Dag5ZPkSsb+IfP96yxZQFHhG/mdz+Jq0nL2v9NSGDyYnkVBVoMrJ6VNYDs6TyKtmFypV6VvogHFUROByVV5qVjjC8CvdKBSlKBSlKBSlKBSlKBSlKBSlKBSlKBSlKBSlKBSlKBSlKBSlKDEcOvkKyKoHFfaUClKUClKUClKUClKUClKUClKUClKUClKUH/9k=" id="76" name="Google Shape;76;p1"/>
          <p:cNvSpPr txBox="1"/>
          <p:nvPr/>
        </p:nvSpPr>
        <p:spPr>
          <a:xfrm>
            <a:off x="5307012" y="6175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TEhUUExQVFRUXGBYYFxgYFxkYHxgaGBgXFxwYGxgYHSggGBwlGxUXITEhJSkrMC4uGB8zODMtNygtLiwBCgoKDg0OGBAQGiwcHBwsLCwsLCwsLCwsLCwsLCwsLCwsLCwsLCwsLCwsLCwsLCwsLCwsLCwsLCwsLCwsLCwsLP/AABEIANkA6QMBIgACEQEDEQH/xAAcAAEAAgMBAQEAAAAAAAAAAAAABQYDBAcCAQj/xAA/EAACAQIFAQcBBQgBAgYDAAABAgMAEQQFEiExQQYTIlFhcYEyQlKRobEHI2JywdHh8BRTghUkQ2OSohYz0v/EABgBAQEBAQEAAAAAAAAAAAAAAAABAgME/8QAHhEBAQACAgMBAQAAAAAAAAAAAAECESExAxJRYXH/2gAMAwEAAhEDEQA/AO40pSgUpSgUpSgUpSgUpSgUpSgUpVbzztvhMNcGTvHH2I7Mb+RN9K+xN6CyVqZlmcMC6ppEjX+IgX9AOSfQVyjO/wBpeJkuIQsC+Y8b/iRYfA+arWYYORgZXdpX1IpJOu+vVp0vc959PA+8PJramI7ZlHa3B4l+7hmDP0UqyE2+7rA1fFTdfmiWKSJlNmjcWdDwQRuCD0IP4V3HsH2pGOg8VhPHYSr+jgfda3wbj1K46FmpSlZClKUClKUClKUClKUClKUClKUClKUClKUClKUCla+OxscKF5XWNByzEAe2/X0qgdoP2oot1wqa/wD3JLqvwmzN86fmrodDnnVFLOyqo3LMQAPcnYVSs9/aXh4rrADO/n9KD/uO5+BY+dcwx+bYrHP4meY9Bwq+yiyr77VJ5Z2TvY4hr/wLsPk0up2slvTzmPabG45impip5ji8KW/iPUfzE1FZzk8uHCl7Wb7vQ+RNdCw0SRLZQqqPLYe5rTnY4xWigiMynYyE6Y1Pn3hHiI8kBqTO28Rq4STmubRMNQ1X03Gq1r2vva+17VaMpwUs/gwMJsNjM5sOSSNRFrXN7b8A6Qas+U9iMJhipxUiyyG1lbwp/wDDlh6tt6Cr9EoUBQAANgALADyAHFdLXPSgP+zNnQmTEkzdPD4B10+dvUW9qo+Axk+X4rWBpliYq6Hhh1U+YIsQfYjgV3u9c4/avkuy4tBuLJL7H6G+D4flfKko6NkebR4qFJojdWHHVT1U+RB2rfrg3YTtUcDN4rnDyECQc6TwJAPMdbcjzIFd3ikDAMpBUgEEG4IO4II5FYs0r1SlKgUpSgUpSgUpSgUpSgUpSgUpSgUrFisSkal5GVEG5ZiAB7k1z3tH+09FBXCKG6d9ICEH8q/U5/D5q6F/x+OjhQvK6xoOWYgD235PpXPO0P7UAAVwibf9WUED/sj5Pube1c2zfPZZ31yO0r9GfgeioPCorUw2BlmN1UtuoJP8RIHqfpbj7p8jWpijZzXPJZ31yyNI33nPH8qjwqPQCo1pCed6kcP3EelmPesRdlA2U7+Hfwt9k6gWGzC3DVtZfkGIxz64ogqG13PhTYWJvbxEkXOkcmtCc7JZkjRaLKrIN7WGofe/v/mprDTyT7YaMydDITpjH/fbxeyg15wPZLBYMBsS3fychSNviIc+7G3tUjis7lcWS0EY2uSNVvfhPj8a5+k3tv3utPkmTwRWbGy983IiAsg9ogbv7uSPas82bSuLRKIU4HGq3p0X2H41X3xKRyEFWaxTvJGsQusixO92/m6etSc8jJIh5jYaW48Lcq3sePkVvTG2njSwBMaCa+rWxfquxHUltrVZuyWdCVFjY3Om6E/aXyP8S8H/AAarWNiaNnCHT319J6LKBt8t+o9axZdIhWNYCwlSxt9TIxJJ1Hz1X29eLU0OnA1oZ9hRLhpozw0bj2NjY/Bsfis+AlZo1Z10MR4l8j/brVG7cduYwj4fDHW7Ao0i7qoOxCEfUx4uNhfqakVy4NXUf2RdoJN8K4Zoxcxv0Q8mMnyPI8txwRatdn+xbyWfEXROicMff7g/P2roGEwixqERQqjgDa1MsoSLvSo/KsfrGlvrH/29akKwFKUoFKUoFKUoFKUoFKVWe0/bfDYO6k97MP8A00I2/nbhPnf0NBZWYAXOwHJqidpv2lwQ3XD2ncba72jU/wA32/Zdj51zjP8AtliMfKsJdVV2VVjDFIgSbDW3L723O3kBWri+y7apIS8hxIQvCDG0aS92WE0cauAzMLAqwsGsduDWtD1mGd4rHygEtO5LaF2VAVUsQibAsFHXc+tb2E7EzyqWJEmuISQPGwZCedDggMmoXANgAwsT0rPiZotcbzSth4lhQxwN30UuFlVLLJDCE0zXcatTbHU1ztavODTGY/S2Hh7hA/eiYlk0O4/fd0y2Pdu/jKAN4utVFKIIJBBBGxB2II5BHQ1YskyXGYuMRx6hADfU50oN77G123ubC++9XXD9msJhT3mKc4mdjqOsarsd7iPe+/Vifis+Pz2V1Oi0EYH1EjVb34T4/GqNTBdlcFggGxLd9LyFIuPiIcj1a49q3sRnM0u0Y7lPPlrfovx+NQ0MkWzK3eM+oob3DlRcjVvv777GtSDMUEvfSswR0/d3JIRh4Xj0j7V7dLnerpG2s47qWSFTIy3Opw3iI5Ivu9hfe/QVrTln0mTTN3dpV8NlkiYAMbHYMp3/AAr1DiXjbTAY3jfvJIw2rkfVEtuDqud+N63+7EkMbwWGkhkXgG9w0ZHsWHvQaGXYbvV0BmjYIVGpQS+HY+G4JtccX6XFSOCbvUlw8niZPASOqndG9/6rW5lnZZw6u76IkDhFI30vuVY33UdB6CpvCx4fCxsYlSNF5kayre3mbX6cefoam1YMuyOR41Wcg2tc23Yrw1uh2B963cyzDC4BNchCsdwAAXc+g/rsPM1U8y7fSyHucChkfe8pS3yqHgfxP+Fa+W9kC799jXMsh3K6iR/3Ny3sLD3FS/o18wzrGZoSkK9zhr2O+xH8bcuf4F28/OpvIezUOGswGuTq7Dj+UfZH5+tSPfKo0ooso2t4VAG21hwD5cdbVptmq6u7kKjWLCx3BOxU2J/EeYrNtXTcONBJVPERa/PX25qJxXaIRSDWwsfCU2JBvbYjnfg+VQ03ZrGhjHHInd32kY+IKehFtyPz9OK3soyGDDyAsxnn+8/Cm19hvp/M1FXGJ+CNjyKsGXY/Xs2zj8/UVQhnviG1167W+R/nnyFTkEwYBlPqCKgt9K0cux+sWOzD8/UVvVUKUpQKUpQKUpQQvbTEyR4HEPFcOIzYjkXsCR6gEn4r81Y2RiOduv8Ac+dfqueIMpU8EWr8+9vOzZwc5sP3Tk6fIHqn9R6VrH4lUc1ecswmPzFVIhiXaNTjHQrIyx2K2kJJJ/iQC9tzUZ2IjgXHwjEANGSQuq2nWR4CwO3O3uRXeQKqqlkXYDDwnvJicTMdy8m4v5hCTfjlixqQ7QTzqQqEJGR9Q+r1F/s9OPxqfFYMZhw6lT8HyPnQUWXREVBPjkJCswJ8VifEb9bee9aqhlkWOdhMkt7XRQFdfFbTv4bdT1HrUnmuA1q0bjcG43tZhuCD/Wq5BjT3gneMsdJicKupo5EJ2UdFYH9N60y2JYgJ2VkeOOR1MbeHaZQfEtidIYADcb2NbOEgeCXSNUkbgtc2JEg3NyBsGHXzFSsnZ6XFBNTGGLZmUqNZIIIsb+G3p+NWNoI4F12G31OxUBRYnUSxAA2/MVNrpVMq7Myy9406iBGcSKA/iRrWYhgBbV/WrLg8PFh0KxKAEG7vsq9Tdj83qt5v28iU6IVOJkvtsQgbppsNTkegF7nffaK/8HxmNIbFyGOPkRrYW9kHhX3a5qCWzztzEH04ZTiZTsv1aFN7+EDxSH2sCOvNRsfZ/E4xhJjpWAH0xrbYeQA8KfFz51YcsymHDC0aAE8nlm9zzb8qkFUnnYfn+P8Aas+3xdMGW4CKEaIkCjqB19WPJPqayZphmeJlRtLEbHyPr6VsoABYV4lxKKQGZQTwCQL1Oaqi6sxYdzHCY9/E7NZb7bqeSNgdgalMi7LrE4klZp5rgA28KEkDYdLXG54v0vU/mokMT90QJLHTfi/l6e9UWLtUIlvIWRlbxRnnUCLj0vYdd9uaC4x5kW2dGQOPAd9/kj1HFU6TG4jBSFXV5GveJ1XVrHNrWPiHUf0rJE2MxpBP/l4Ab6mADEbDYbE7AC7dAOauOGx8dwga5Atc9fnzoKbhMpxWI8Ux/wCND1UW1kfovz+FW3CZhFEqRoG0Dwhum3qdzzv71Xsfmzf8hoZRpIN4/uuvQj1rZxuaIIgGVFtrJJuti1hdQrAE2UcjpRFwimvZlPqCKsOW48SCx2Yfn6iuYdj83aZmCKxhX7Z2BbyHnVvViCCDYjg1FW6laWW48SCx2Ycjz9RW7VQpSlApSlAqA7YZCmLgZGG9tj5EcMPb9L1P0oPyzmOBaN3hkFmUkf76Ef0ro37O+2gkC4XEt+8G0bsfrHRGJ+2OAfte/O/+1fsrrX/kRDxIPEB9pP7rz7Xrj04uNX4/3rfaP0qK+kVx3s1+0qaECPEKZ0Gwa9pAPUnZ/mx9TVkm/athQt0inZvIhFHyQ5/IGirdmOXd4QQbEbE+YrVnOFwY1yuiE73YjUxH3VG5PsCa5ziO3OYYwlMKndjr3Y1EfzSvsvuAtZMu7Du7d5i5WZjyFJYn+aRtz8D5psTGaftJ1N3eChaRjwzg7+qxrufcke1Ry9n8XjGD42ZgOQlwSPZR4E99z51astyqKBdMSKg625Pux3b5rdArPt8NI/Ksmhw4/dIAercsfdjv8cVvBSf4R+J/sK90dgASdgOayr0iAcV6vUVHjmmOmG1tShm2JGrYMEuLi/WoHHY7uW1NIxcfUxI07i9lHJH4ewrtj4bfxi5yJabOw8rQq/dkEqWIvZug5GkHzqLz3HYeIMLgk2OosSVNluBcXYcjfcG/H2vOMyn/AJqJicO/dSMLEkXDDjf1HQ/6I6bI8LgrSYt2xEp3VSNiR5Je1vVia6Y+THGfrNxtqy9jszeeIsVYIDZGb7Q8x6etZc+bDwf+YeJC9wofSL78Xa16reb47FSqwhkCFYlmaKNXB7tlDAie1nIDC4XT1A1EVn7NZ+uMjOGxNmcrbf8A9RfP+Yf5Hpwy5u3SfG02KMpBZ7LzsLgD0A5rxPIn2QQB1Y7n1Ntl9vzNQWLgnwTGPu3njP8A+plBJ/lNgbEfnz52xjKMRPvin7lP+kltR9+i/Nz7VkWBVhzBGi1fvI7FZF5Ung+o23HWtRuysUTBsXM07H6U+lT8XJP429K2cCRCoSFRGo325J82Y7sfes+a4UY2MC+iZN0b1/qD1HzRWxCzuulLRoLBQBZd9tO25NuAASfKs2X5j3bFGJKXtci1vg8CqZ/420f7qWNzOu2hRcn1Fuh8wK3MNgJpSGxR7qPkRKfE38x+yP8AdqI6VFKQQymxHBqyZdjhIPJhyP6j0qg4LOVuFK6RwDf9amopSCGU2I4qKuFK1MvxolXyYcj/AHpW3VQpSlApSsGOJCNp2PQ0GpnONiRSJDueFG5/Dy964V267P8A/Fn1oLwTbpbgE8p+dx/iuiY2Fg12J/v6nzrPlsgcd09jY3jJ6HfYeXJt7kdaS6HIsv7HYmU/R3afek8O38v1X9wKt2U9gYI7GUmZvXwr/wDEbn5Jq4GGxsa9BabXTDBhlRQqqFUcAAAD2ArMFr7XxmA3OwqD7Xl3AFybAdTWFcahIAPPBtsbeR61HdpsNI8V4j4lOrT963K+/l61ZOeStk41nH7pbj75Bseb6QN24PkL7ckVpSZgVYpKQyPcXOkEdNwpI0npVVx3a+Wb91FE0kn2wF+1tcuehuoJvbf4t7wuSsCs+YShRcFYlN7tfYG27t/Ct/c16bjhjNVylytfcRlGMgcph17yNvoYsBpU8q1zc2+b+9I+ziIVfHy967EBIVBIYn7IUbyb+gG+9T2WdrYJpDEupT9ksAA3oN9j6Gue55icRBjmMjESatcUnQqD4bX224I9/Oud8uV4rXrJytuZdsJYHRRhwkXS7Biyg2IUxnSpHFt7daiu3OCOIVcdhiXULaRP4R1A6EdR6elaOcdpMOYCpAuUUJEIIUEMl0LyLIlmIbS3hsB4t+BUl+zdZx3kki93hyARr2ufvWPAt19qxdRZyq2B7WvEFCM8hAPdIWcqjttqVAdJaxNtjub2qU7MZHKjpisW4w0SG6qTZmNuLcjnjn0FW7PUw+AgfE4fDxajbxqoNtX2rj7PttVZyHNVmaXv5CXlSyOWVOLkw62BEKybAtba1utOzpf8r7QQYnWsTHUvQjSSPvAHkVWBO8cphn+rco/Rx/f/AHyvW84dcJJFJE3dvp1NH3iymNtRGnWmzBlANuQG3q8rCuYYSNyNDMoZT1VvMeY/UVLNLvbXvXqOQg3GxFRmCxLBjDMLSr/9h0YedTeBjRr94wUbWbe4N/ujYi3N+Nt+hCSGLMkTd3pEoU2v59Piqxl2Y97cOCsqmzqeQaknOiQ6bixtyG/MbGsGdZb34E8HhnTkffH3T/Q/FQZoIGf6RxyeAB5knYD3qWyzHlToc7fZbexHG1+RtzVdyfN9a7DxAnUjC+h+NWk7X2tuDWeWZmN2JJ8yb1RecPOVYMpsR+fpVowOMEi3HPUeRrm+UZl9hj7H+lWLCYkowZfn1Hkayq30rHBKGUMOCKyVUK+MtxavtKCDzPLg3vVXmwxRxfbfmuhOgI3qFzTLtQNBpSASLqHPWtE1jhmaJ7Hj9R5VuYmMEal4NRUZmeNEMbSHhRc/39qhhmCuA7EG1yF3tx4bC1iDwSeOem9gljDAgi4Oxqm4rsSzNpGIZINyEA3F+mom1viqNLM+0Y1COO8jajoVbk7+e5vb8rnerrlhcxIZBZ7DUObHyqAweGw+EBECAt1c7k+7Hc+3FbbSThe+Zgq3FlNxe/FltuOd/Q0Gz2jxhgw8ssaamVSbAfmQObVy6DtJNcyK93bfvLAuB9xW+wvmFtXWsJiRKv6iuc9oewE4mJwenu3NyGa3dnrbbdT6cVZdJYie1GIRMVMysLGQupU3+s69reWq3pardl+CXNcChnDKwJ0yAWNxtqF+QevQ1XF7PYXBnVi3/wCVPz3Q+kfzX5+fwqUzzO8bCYjdI0ZVdFjAK8BtDEi+oAi425HvV7TphxeS4LLSPCcRiDuveWsP4rDYfgT616x0iYqOK+JRXcgWcyXWTju1ijUqke4PeMWJvyLEVnzvCLmcAmi8OJiHF+epQ+h5B/zVIy3NJ0kK4dZBPupVVBIN7HkEobjkWt50hVqyDN+5dsJiBeMs0ZB30NcqR6qTcfnWlmnYXFRylcKA8L7qWYDu/Q3Nz6EA19yzswI2WfMZbG+pYQdTMefFbc79B8mrjlfbOGWTutLRg7IxI3PkQPpPluan8VVcB2XhgkQYhhicSxAWEEBAT94ttb3/AAqSzPtDiojFIrwmFr6RFco2k6SjMyhrjzFh1F6qvaHCyYfEskx1LIS0cn3gTwfUcGs3/wCSrFh3iJlkd17vS0mqNF1BgUjt9dxsb7XJ3vVmkX3Fwx5hAssR0yr9J6q3VGt0/wAEVGZbjixMcg0ypsyn9RWt+z/BTRa58QRDEyiysbE2udTX+nnrv7VPZ9la4lFxGGdTKv0sp2cA7oT739j81lWKskExU3FRmV5gJQQRpddnU7EEc7VtTzqguxAHrVDOssLH/k4YfvB9affH/wDX6/hUW/aCMKOSx+wAb38rdakuzmYyTTDukPci+tzsD6DzNW6HLYlcyCNA7fUwUAn3Nrmoqp5JlGIndZJ7xRg3WMfU3lq8h6c+1XgG1eGcCveWxrJKqsbA726nr8XqC2ZStol/H8TW5XxRYWHFfaqFKUoFeZEuK9UoK7nWWagbc1CZdi9JMb8fp6/3/wAVepY7iqj2gyz7SjcUHiePSa1MXFrRl4uCNvWs2XYrvF0N9Q4/t/v9K+uttqiqBg8S8MhjkIEibqxAIdejC+1/0NaeMz4M+mMNPKfK7fJNXfOMjhxAHere3BBKnfkXHQ+VQ2HWKJjFh4wtm0tpsGJ9z1t1NUfOzkMkN5MTIAz2sg30j45P+71Zg4YXBuDUJLhVUMpcuD+8DKAdkYqQDqsWszEjgWG5rXwmbJHIEvpVyAFJub8X4HNNG3PO02Akw+JdZSWWQlo38wfsn1FZcx7akpJFoj0yhQyoGuXXQA5a9ybRgaeLdNq6hnmSRYuIxygkcgjYqfMHoapmYYbCZYQsMQedhcNIdRA87/0FqsqWMXYLL542OJxBEEWmwVjYn1a/0j339qtudY/ThZJ8KFka1wVsb22J25I8vSqKR/zIyTK74pdTiMiytGOVjH/UABa3UG25FY+zmdthZLPfu2tqU9L2swB9CPcVbDaPwOfy+ORJDrkFmf7YF72Vxul/S21SnbJUWQytNEXZYTpQ6ix7pNcjFfChLXNuTe9hWx2g7DStL32CKBJN2UmwUnfUNjsfLpWPBdlIcO69+TisQd1iX6RYXu1+ALE3bbbim00m8jwozLAhcSrcnQ/DbcOCetuvB9a0sfgsHlekRx95Ow8LSG5H8XkPZQK28VjJgitNI+FDSaFEaKyx2VWVpHvdlYE2K3Fkbm1q+ZvgBmEbQygR4yDgji9gdQPWNhY/IPlU0qvQFsZI3fYhI7KzAyEhdvsqBsD/AE8+K+9ms/OFffeJj4x5dNQ9f1HxVcvKrmFonMymxQAk++3T143q29nuwcspEmL8K8iIHc/zEcew/GrbEWjO+z5mK4jDMqy2F77LIPUgGxA6234PS2HL+xZdg+Lk7w/9NbhB7nlvyHpVtw8QUADYDYVkaQCsNPMECooCgADYAC1vivks9tuvlWpPjObGwHJPAqOaZnOlL2PJ6n+w9KDZxGO8Wkbt+IX+5/L3qY7M4Ju8Dm97g3PvXnJcj4LCrlgcGEFVG3SlKBSlKBSlKBWvjMPqFbFKCgZtgjE+ta2opRKmocjkVY80wQYHbY1TJFbDyX+zUVttVS7T5ayN/wAiIEkC0qD7ajqB94VcpACAy8GsBFBzM5hPMdOFiY/+42yj54/X2rJhIocIxlmY4nELudO6x3IG54XcgXO++wF6mu3OPeFYzZu6ZwJSpsdN+L/ZvxeoSTO40jEcSQtcuC3dsFEb2Glg/jJtubEC4Xcm9dvH4/bmsZXSy5P2l7yQwyqI5NiAGuCGUMBf71jxWr247Of8qMPHtNHcofPzQ+h/Wqp2h7ToS1g2oMe6s50gCQssgjttIV8JJO4J2vx0PIcQ8kEbSrpcqCQf6jpU8mHrzFxu3GMDmcscq91GxnUmy6AxVhtfSQdwettjY1LrlFn7/M5SWPi7kNqdv5zfYfPz0q19u88OGKpGoRpb3k0jp0B8+KrfZzGWaVe8Ecsqju5msdLBr6WZgdIceEt02vteszk6WTKu3CtII3jEcZsFN72PTV0t7cVX8/73BY3v2HewzFhZuCHUq8TEcAqTY/PSsfafDBO6kdFhkkDd7GLWBUgCQAHwq4N7cXVrbWqa7IYhcfh5MPMpdEsNXp03+8Oh9qXg7ReJ7SQwYYxRyGZS9xHLHskZBJjchvEdelgVtYhiCNRFbXZODFYrFLinXuolAA206lVQqqq9FAA3Pl15qwZP2AwsBDaWlYcGQhrewAA+bVao4wKlyWQWIc2F697Cscs4Ubm1RmIzAm+nYdWNZVvYjFhf7VG4rGefwo5+fL9a1O9JPhv/ADHn48v1qTyvJSxuRQ21MNhXlIvx0A4FW7J8kC22uakcrykKOPmpqOMKLCqjHh8MF96z0pQKUpQKUpQKUpQKUpQfCKgs6y0MD+VT1eZEBFjQc8wcxicxv9J/L1rdmSx9K3c/yrUCQNxUTl2Jv+6fkfSf6VFYcxwSTIyOAysLEH1rmGJ7EYwSGONk7rpITvp8iBvcf6a6ywsbVp5lEzRsqmzEEA+RrWOdx6LJVIyns5BhTqsZ5xvqIuF8yB09+fWrBNLKoDlvI2A8IDDYajsx34W/XeozKsf4XjdmhlVwWIvyARY6d7b3BrxmOfJCLKRZfoJF2Gw1Fbk6dTC/pfa1eyeOf1wuVSecZfHj8OUbY8g9UYcEf7uK5LiYZoZDh3jZpQbAAE6h0IA3INdP7Id87NI6lIyLKDy3qR0FWvuxzYXryZaxysjtOZy5TkHYGaYh8Ue7Tnu1+o+5Gy/rXTsry2OBAkShFHQD/bmtlnAqNxucKuw3PkKwqTeQCozFZsL6U8TenSobE41n+o2H3V/qelfIYWbYCw8h/Xz+aDNJiSx3Oo+Q4Hz1+PxrPhsE0hF/8D2FSWVZGTa4q4ZbkwA4oiDyvI+NqteCy4KN/wAK3IoQvFZKoClKUClKUClKUClKUClKUClKUClKUGLEQ6h61TM+ywg612Iq8Vq47DBgaCl4XEd6u/1jn19a+EV4zTBtC+tKw4rGjSHA26jyPlUVEZ/2b746437qS1i1r3HkQCPg1r5T2OhiId7yyc6n6H0Xge/PrW8e0MQ5a1aeJ7SL9gXrXvda2anafLBR5VG43O0XYeI+lQE2Ill+okDy4/z+lIsJWRlxOYSScmw8hXiCAnipDBZWWPFWrK8g4uKIr2X5MW6VbMryG3Sp7BZWq81IqoHFUauFwKoOK26UoFKUoFKUoFKUoFKUoFKUoFKUoFKUoFKUoFKUoIzNcCGB2qi5hgDGSLXU8iummobOMt1Dag5ZPkSsb+IfP96yxZQFHhG/mdz+Jq0nL2v9NSGDyYnkVBVoMrJ6VNYDs6TyKtmFypV6VvogHFUROByVV5qVjjC8CvdKBSlKBSlKBSlKBSlKBSlKBSlKBSlKBSlKBSlKBSlKBSlKBSlKDEcOvkKyKoHFfaUClKUClKUClKUClKUClKUClKUClKUClKUH/9k=" id="77" name="Google Shape;77;p1"/>
          <p:cNvSpPr txBox="1"/>
          <p:nvPr/>
        </p:nvSpPr>
        <p:spPr>
          <a:xfrm>
            <a:off x="5459412" y="769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TEhUUExQVFRUXGBYYFxgYFxkYHxgaGBgXFxwYGxgYHSggGBwlGxUXITEhJSkrMC4uGB8zODMtNygtLiwBCgoKDg0OGBAQGiwcHBwsLCwsLCwsLCwsLCwsLCwsLCwsLCwsLCwsLCwsLCwsLCwsLCwsLCwsLCwsLCwsLCwsLP/AABEIANkA6QMBIgACEQEDEQH/xAAcAAEAAgMBAQEAAAAAAAAAAAAABQYDBAcCAQj/xAA/EAACAQIFAQcBBQgBAgYDAAABAgMAEQQFEiExQQYTIlFhcYEyQlKRobEHI2JywdHh8BRTghUkQ2OSohYz0v/EABgBAQEBAQEAAAAAAAAAAAAAAAABAgME/8QAHhEBAQACAgMBAQAAAAAAAAAAAAECESExAxJRYXH/2gAMAwEAAhEDEQA/AO40pSgUpSgUpSgUpSgUpSgUpSgUpVbzztvhMNcGTvHH2I7Mb+RN9K+xN6CyVqZlmcMC6ppEjX+IgX9AOSfQVyjO/wBpeJkuIQsC+Y8b/iRYfA+arWYYORgZXdpX1IpJOu+vVp0vc959PA+8PJramI7ZlHa3B4l+7hmDP0UqyE2+7rA1fFTdfmiWKSJlNmjcWdDwQRuCD0IP4V3HsH2pGOg8VhPHYSr+jgfda3wbj1K46FmpSlZClKUClKUClKUClKUClKUClKUClKUClKUClKUCla+OxscKF5XWNByzEAe2/X0qgdoP2oot1wqa/wD3JLqvwmzN86fmrodDnnVFLOyqo3LMQAPcnYVSs9/aXh4rrADO/n9KD/uO5+BY+dcwx+bYrHP4meY9Bwq+yiyr77VJ5Z2TvY4hr/wLsPk0up2slvTzmPabG45impip5ji8KW/iPUfzE1FZzk8uHCl7Wb7vQ+RNdCw0SRLZQqqPLYe5rTnY4xWigiMynYyE6Y1Pn3hHiI8kBqTO28Rq4STmubRMNQ1X03Gq1r2vva+17VaMpwUs/gwMJsNjM5sOSSNRFrXN7b8A6Qas+U9iMJhipxUiyyG1lbwp/wDDlh6tt6Cr9EoUBQAANgALADyAHFdLXPSgP+zNnQmTEkzdPD4B10+dvUW9qo+Axk+X4rWBpliYq6Hhh1U+YIsQfYjgV3u9c4/avkuy4tBuLJL7H6G+D4flfKko6NkebR4qFJojdWHHVT1U+RB2rfrg3YTtUcDN4rnDyECQc6TwJAPMdbcjzIFd3ikDAMpBUgEEG4IO4II5FYs0r1SlKgUpSgUpSgUpSgUpSgUpSgUpSgUrFisSkal5GVEG5ZiAB7k1z3tH+09FBXCKG6d9ICEH8q/U5/D5q6F/x+OjhQvK6xoOWYgD235PpXPO0P7UAAVwibf9WUED/sj5Pube1c2zfPZZ31yO0r9GfgeioPCorUw2BlmN1UtuoJP8RIHqfpbj7p8jWpijZzXPJZ31yyNI33nPH8qjwqPQCo1pCed6kcP3EelmPesRdlA2U7+Hfwt9k6gWGzC3DVtZfkGIxz64ogqG13PhTYWJvbxEkXOkcmtCc7JZkjRaLKrIN7WGofe/v/mprDTyT7YaMydDITpjH/fbxeyg15wPZLBYMBsS3fychSNviIc+7G3tUjis7lcWS0EY2uSNVvfhPj8a5+k3tv3utPkmTwRWbGy983IiAsg9ogbv7uSPas82bSuLRKIU4HGq3p0X2H41X3xKRyEFWaxTvJGsQusixO92/m6etSc8jJIh5jYaW48Lcq3sePkVvTG2njSwBMaCa+rWxfquxHUltrVZuyWdCVFjY3Om6E/aXyP8S8H/AAarWNiaNnCHT319J6LKBt8t+o9axZdIhWNYCwlSxt9TIxJJ1Hz1X29eLU0OnA1oZ9hRLhpozw0bj2NjY/Bsfis+AlZo1Z10MR4l8j/brVG7cduYwj4fDHW7Ao0i7qoOxCEfUx4uNhfqakVy4NXUf2RdoJN8K4Zoxcxv0Q8mMnyPI8txwRatdn+xbyWfEXROicMff7g/P2roGEwixqERQqjgDa1MsoSLvSo/KsfrGlvrH/29akKwFKUoFKUoFKUoFKUoFKVWe0/bfDYO6k97MP8A00I2/nbhPnf0NBZWYAXOwHJqidpv2lwQ3XD2ncba72jU/wA32/Zdj51zjP8AtliMfKsJdVV2VVjDFIgSbDW3L723O3kBWri+y7apIS8hxIQvCDG0aS92WE0cauAzMLAqwsGsduDWtD1mGd4rHygEtO5LaF2VAVUsQibAsFHXc+tb2E7EzyqWJEmuISQPGwZCedDggMmoXANgAwsT0rPiZotcbzSth4lhQxwN30UuFlVLLJDCE0zXcatTbHU1ztavODTGY/S2Hh7hA/eiYlk0O4/fd0y2Pdu/jKAN4utVFKIIJBBBGxB2II5BHQ1YskyXGYuMRx6hADfU50oN77G123ubC++9XXD9msJhT3mKc4mdjqOsarsd7iPe+/Vifis+Pz2V1Oi0EYH1EjVb34T4/GqNTBdlcFggGxLd9LyFIuPiIcj1a49q3sRnM0u0Y7lPPlrfovx+NQ0MkWzK3eM+oob3DlRcjVvv777GtSDMUEvfSswR0/d3JIRh4Xj0j7V7dLnerpG2s47qWSFTIy3Opw3iI5Ivu9hfe/QVrTln0mTTN3dpV8NlkiYAMbHYMp3/AAr1DiXjbTAY3jfvJIw2rkfVEtuDqud+N63+7EkMbwWGkhkXgG9w0ZHsWHvQaGXYbvV0BmjYIVGpQS+HY+G4JtccX6XFSOCbvUlw8niZPASOqndG9/6rW5lnZZw6u76IkDhFI30vuVY33UdB6CpvCx4fCxsYlSNF5kayre3mbX6cefoam1YMuyOR41Wcg2tc23Yrw1uh2B963cyzDC4BNchCsdwAAXc+g/rsPM1U8y7fSyHucChkfe8pS3yqHgfxP+Fa+W9kC799jXMsh3K6iR/3Ny3sLD3FS/o18wzrGZoSkK9zhr2O+xH8bcuf4F28/OpvIezUOGswGuTq7Dj+UfZH5+tSPfKo0ooso2t4VAG21hwD5cdbVptmq6u7kKjWLCx3BOxU2J/EeYrNtXTcONBJVPERa/PX25qJxXaIRSDWwsfCU2JBvbYjnfg+VQ03ZrGhjHHInd32kY+IKehFtyPz9OK3soyGDDyAsxnn+8/Cm19hvp/M1FXGJ+CNjyKsGXY/Xs2zj8/UVQhnviG1167W+R/nnyFTkEwYBlPqCKgt9K0cux+sWOzD8/UVvVUKUpQKUpQKUpQQvbTEyR4HEPFcOIzYjkXsCR6gEn4r81Y2RiOduv8Ac+dfqueIMpU8EWr8+9vOzZwc5sP3Tk6fIHqn9R6VrH4lUc1ecswmPzFVIhiXaNTjHQrIyx2K2kJJJ/iQC9tzUZ2IjgXHwjEANGSQuq2nWR4CwO3O3uRXeQKqqlkXYDDwnvJicTMdy8m4v5hCTfjlixqQ7QTzqQqEJGR9Q+r1F/s9OPxqfFYMZhw6lT8HyPnQUWXREVBPjkJCswJ8VifEb9bee9aqhlkWOdhMkt7XRQFdfFbTv4bdT1HrUnmuA1q0bjcG43tZhuCD/Wq5BjT3gneMsdJicKupo5EJ2UdFYH9N60y2JYgJ2VkeOOR1MbeHaZQfEtidIYADcb2NbOEgeCXSNUkbgtc2JEg3NyBsGHXzFSsnZ6XFBNTGGLZmUqNZIIIsb+G3p+NWNoI4F12G31OxUBRYnUSxAA2/MVNrpVMq7Myy9406iBGcSKA/iRrWYhgBbV/WrLg8PFh0KxKAEG7vsq9Tdj83qt5v28iU6IVOJkvtsQgbppsNTkegF7nffaK/8HxmNIbFyGOPkRrYW9kHhX3a5qCWzztzEH04ZTiZTsv1aFN7+EDxSH2sCOvNRsfZ/E4xhJjpWAH0xrbYeQA8KfFz51YcsymHDC0aAE8nlm9zzb8qkFUnnYfn+P8Aas+3xdMGW4CKEaIkCjqB19WPJPqayZphmeJlRtLEbHyPr6VsoABYV4lxKKQGZQTwCQL1Oaqi6sxYdzHCY9/E7NZb7bqeSNgdgalMi7LrE4klZp5rgA28KEkDYdLXG54v0vU/mokMT90QJLHTfi/l6e9UWLtUIlvIWRlbxRnnUCLj0vYdd9uaC4x5kW2dGQOPAd9/kj1HFU6TG4jBSFXV5GveJ1XVrHNrWPiHUf0rJE2MxpBP/l4Ab6mADEbDYbE7AC7dAOauOGx8dwga5Atc9fnzoKbhMpxWI8Ux/wCND1UW1kfovz+FW3CZhFEqRoG0Dwhum3qdzzv71Xsfmzf8hoZRpIN4/uuvQj1rZxuaIIgGVFtrJJuti1hdQrAE2UcjpRFwimvZlPqCKsOW48SCx2Yfn6iuYdj83aZmCKxhX7Z2BbyHnVvViCCDYjg1FW6laWW48SCx2Ycjz9RW7VQpSlApSlAqA7YZCmLgZGG9tj5EcMPb9L1P0oPyzmOBaN3hkFmUkf76Ef0ro37O+2gkC4XEt+8G0bsfrHRGJ+2OAfte/O/+1fsrrX/kRDxIPEB9pP7rz7Xrj04uNX4/3rfaP0qK+kVx3s1+0qaECPEKZ0Gwa9pAPUnZ/mx9TVkm/athQt0inZvIhFHyQ5/IGirdmOXd4QQbEbE+YrVnOFwY1yuiE73YjUxH3VG5PsCa5ziO3OYYwlMKndjr3Y1EfzSvsvuAtZMu7Du7d5i5WZjyFJYn+aRtz8D5psTGaftJ1N3eChaRjwzg7+qxrufcke1Ry9n8XjGD42ZgOQlwSPZR4E99z51astyqKBdMSKg625Pux3b5rdArPt8NI/Ksmhw4/dIAercsfdjv8cVvBSf4R+J/sK90dgASdgOayr0iAcV6vUVHjmmOmG1tShm2JGrYMEuLi/WoHHY7uW1NIxcfUxI07i9lHJH4ewrtj4bfxi5yJabOw8rQq/dkEqWIvZug5GkHzqLz3HYeIMLgk2OosSVNluBcXYcjfcG/H2vOMyn/AJqJicO/dSMLEkXDDjf1HQ/6I6bI8LgrSYt2xEp3VSNiR5Je1vVia6Y+THGfrNxtqy9jszeeIsVYIDZGb7Q8x6etZc+bDwf+YeJC9wofSL78Xa16reb47FSqwhkCFYlmaKNXB7tlDAie1nIDC4XT1A1EVn7NZ+uMjOGxNmcrbf8A9RfP+Yf5Hpwy5u3SfG02KMpBZ7LzsLgD0A5rxPIn2QQB1Y7n1Ntl9vzNQWLgnwTGPu3njP8A+plBJ/lNgbEfnz52xjKMRPvin7lP+kltR9+i/Nz7VkWBVhzBGi1fvI7FZF5Ung+o23HWtRuysUTBsXM07H6U+lT8XJP429K2cCRCoSFRGo325J82Y7sfes+a4UY2MC+iZN0b1/qD1HzRWxCzuulLRoLBQBZd9tO25NuAASfKs2X5j3bFGJKXtci1vg8CqZ/420f7qWNzOu2hRcn1Fuh8wK3MNgJpSGxR7qPkRKfE38x+yP8AdqI6VFKQQymxHBqyZdjhIPJhyP6j0qg4LOVuFK6RwDf9amopSCGU2I4qKuFK1MvxolXyYcj/AHpW3VQpSlApSsGOJCNp2PQ0GpnONiRSJDueFG5/Dy964V267P8A/Fn1oLwTbpbgE8p+dx/iuiY2Fg12J/v6nzrPlsgcd09jY3jJ6HfYeXJt7kdaS6HIsv7HYmU/R3afek8O38v1X9wKt2U9gYI7GUmZvXwr/wDEbn5Jq4GGxsa9BabXTDBhlRQqqFUcAAAD2ArMFr7XxmA3OwqD7Xl3AFybAdTWFcahIAPPBtsbeR61HdpsNI8V4j4lOrT963K+/l61ZOeStk41nH7pbj75Bseb6QN24PkL7ckVpSZgVYpKQyPcXOkEdNwpI0npVVx3a+Wb91FE0kn2wF+1tcuehuoJvbf4t7wuSsCs+YShRcFYlN7tfYG27t/Ct/c16bjhjNVylytfcRlGMgcph17yNvoYsBpU8q1zc2+b+9I+ziIVfHy967EBIVBIYn7IUbyb+gG+9T2WdrYJpDEupT9ksAA3oN9j6Gue55icRBjmMjESatcUnQqD4bX224I9/Oud8uV4rXrJytuZdsJYHRRhwkXS7Biyg2IUxnSpHFt7daiu3OCOIVcdhiXULaRP4R1A6EdR6elaOcdpMOYCpAuUUJEIIUEMl0LyLIlmIbS3hsB4t+BUl+zdZx3kki93hyARr2ufvWPAt19qxdRZyq2B7WvEFCM8hAPdIWcqjttqVAdJaxNtjub2qU7MZHKjpisW4w0SG6qTZmNuLcjnjn0FW7PUw+AgfE4fDxajbxqoNtX2rj7PttVZyHNVmaXv5CXlSyOWVOLkw62BEKybAtba1utOzpf8r7QQYnWsTHUvQjSSPvAHkVWBO8cphn+rco/Rx/f/AHyvW84dcJJFJE3dvp1NH3iymNtRGnWmzBlANuQG3q8rCuYYSNyNDMoZT1VvMeY/UVLNLvbXvXqOQg3GxFRmCxLBjDMLSr/9h0YedTeBjRr94wUbWbe4N/ujYi3N+Nt+hCSGLMkTd3pEoU2v59Piqxl2Y97cOCsqmzqeQaknOiQ6bixtyG/MbGsGdZb34E8HhnTkffH3T/Q/FQZoIGf6RxyeAB5knYD3qWyzHlToc7fZbexHG1+RtzVdyfN9a7DxAnUjC+h+NWk7X2tuDWeWZmN2JJ8yb1RecPOVYMpsR+fpVowOMEi3HPUeRrm+UZl9hj7H+lWLCYkowZfn1Hkayq30rHBKGUMOCKyVUK+MtxavtKCDzPLg3vVXmwxRxfbfmuhOgI3qFzTLtQNBpSASLqHPWtE1jhmaJ7Hj9R5VuYmMEal4NRUZmeNEMbSHhRc/39qhhmCuA7EG1yF3tx4bC1iDwSeOem9gljDAgi4Oxqm4rsSzNpGIZINyEA3F+mom1viqNLM+0Y1COO8jajoVbk7+e5vb8rnerrlhcxIZBZ7DUObHyqAweGw+EBECAt1c7k+7Hc+3FbbSThe+Zgq3FlNxe/FltuOd/Q0Gz2jxhgw8ssaamVSbAfmQObVy6DtJNcyK93bfvLAuB9xW+wvmFtXWsJiRKv6iuc9oewE4mJwenu3NyGa3dnrbbdT6cVZdJYie1GIRMVMysLGQupU3+s69reWq3pardl+CXNcChnDKwJ0yAWNxtqF+QevQ1XF7PYXBnVi3/wCVPz3Q+kfzX5+fwqUzzO8bCYjdI0ZVdFjAK8BtDEi+oAi425HvV7TphxeS4LLSPCcRiDuveWsP4rDYfgT616x0iYqOK+JRXcgWcyXWTju1ijUqke4PeMWJvyLEVnzvCLmcAmi8OJiHF+epQ+h5B/zVIy3NJ0kK4dZBPupVVBIN7HkEobjkWt50hVqyDN+5dsJiBeMs0ZB30NcqR6qTcfnWlmnYXFRylcKA8L7qWYDu/Q3Nz6EA19yzswI2WfMZbG+pYQdTMefFbc79B8mrjlfbOGWTutLRg7IxI3PkQPpPluan8VVcB2XhgkQYhhicSxAWEEBAT94ttb3/AAqSzPtDiojFIrwmFr6RFco2k6SjMyhrjzFh1F6qvaHCyYfEskx1LIS0cn3gTwfUcGs3/wCSrFh3iJlkd17vS0mqNF1BgUjt9dxsb7XJ3vVmkX3Fwx5hAssR0yr9J6q3VGt0/wAEVGZbjixMcg0ypsyn9RWt+z/BTRa58QRDEyiysbE2udTX+nnrv7VPZ9la4lFxGGdTKv0sp2cA7oT739j81lWKskExU3FRmV5gJQQRpddnU7EEc7VtTzqguxAHrVDOssLH/k4YfvB9affH/wDX6/hUW/aCMKOSx+wAb38rdakuzmYyTTDukPci+tzsD6DzNW6HLYlcyCNA7fUwUAn3Nrmoqp5JlGIndZJ7xRg3WMfU3lq8h6c+1XgG1eGcCveWxrJKqsbA726nr8XqC2ZStol/H8TW5XxRYWHFfaqFKUoFeZEuK9UoK7nWWagbc1CZdi9JMb8fp6/3/wAVepY7iqj2gyz7SjcUHiePSa1MXFrRl4uCNvWs2XYrvF0N9Q4/t/v9K+uttqiqBg8S8MhjkIEibqxAIdejC+1/0NaeMz4M+mMNPKfK7fJNXfOMjhxAHere3BBKnfkXHQ+VQ2HWKJjFh4wtm0tpsGJ9z1t1NUfOzkMkN5MTIAz2sg30j45P+71Zg4YXBuDUJLhVUMpcuD+8DKAdkYqQDqsWszEjgWG5rXwmbJHIEvpVyAFJub8X4HNNG3PO02Akw+JdZSWWQlo38wfsn1FZcx7akpJFoj0yhQyoGuXXQA5a9ybRgaeLdNq6hnmSRYuIxygkcgjYqfMHoapmYYbCZYQsMQedhcNIdRA87/0FqsqWMXYLL542OJxBEEWmwVjYn1a/0j339qtudY/ThZJ8KFka1wVsb22J25I8vSqKR/zIyTK74pdTiMiytGOVjH/UABa3UG25FY+zmdthZLPfu2tqU9L2swB9CPcVbDaPwOfy+ORJDrkFmf7YF72Vxul/S21SnbJUWQytNEXZYTpQ6ix7pNcjFfChLXNuTe9hWx2g7DStL32CKBJN2UmwUnfUNjsfLpWPBdlIcO69+TisQd1iX6RYXu1+ALE3bbbim00m8jwozLAhcSrcnQ/DbcOCetuvB9a0sfgsHlekRx95Ow8LSG5H8XkPZQK28VjJgitNI+FDSaFEaKyx2VWVpHvdlYE2K3Fkbm1q+ZvgBmEbQygR4yDgji9gdQPWNhY/IPlU0qvQFsZI3fYhI7KzAyEhdvsqBsD/AE8+K+9ms/OFffeJj4x5dNQ9f1HxVcvKrmFonMymxQAk++3T143q29nuwcspEmL8K8iIHc/zEcew/GrbEWjO+z5mK4jDMqy2F77LIPUgGxA6234PS2HL+xZdg+Lk7w/9NbhB7nlvyHpVtw8QUADYDYVkaQCsNPMECooCgADYAC1vivks9tuvlWpPjObGwHJPAqOaZnOlL2PJ6n+w9KDZxGO8Wkbt+IX+5/L3qY7M4Ju8Dm97g3PvXnJcj4LCrlgcGEFVG3SlKBSlKBSlKBWvjMPqFbFKCgZtgjE+ta2opRKmocjkVY80wQYHbY1TJFbDyX+zUVttVS7T5ayN/wAiIEkC0qD7ajqB94VcpACAy8GsBFBzM5hPMdOFiY/+42yj54/X2rJhIocIxlmY4nELudO6x3IG54XcgXO++wF6mu3OPeFYzZu6ZwJSpsdN+L/ZvxeoSTO40jEcSQtcuC3dsFEb2Glg/jJtubEC4Xcm9dvH4/bmsZXSy5P2l7yQwyqI5NiAGuCGUMBf71jxWr247Of8qMPHtNHcofPzQ+h/Wqp2h7ToS1g2oMe6s50gCQssgjttIV8JJO4J2vx0PIcQ8kEbSrpcqCQf6jpU8mHrzFxu3GMDmcscq91GxnUmy6AxVhtfSQdwettjY1LrlFn7/M5SWPi7kNqdv5zfYfPz0q19u88OGKpGoRpb3k0jp0B8+KrfZzGWaVe8Ecsqju5msdLBr6WZgdIceEt02vteszk6WTKu3CtII3jEcZsFN72PTV0t7cVX8/73BY3v2HewzFhZuCHUq8TEcAqTY/PSsfafDBO6kdFhkkDd7GLWBUgCQAHwq4N7cXVrbWqa7IYhcfh5MPMpdEsNXp03+8Oh9qXg7ReJ7SQwYYxRyGZS9xHLHskZBJjchvEdelgVtYhiCNRFbXZODFYrFLinXuolAA206lVQqqq9FAA3Pl15qwZP2AwsBDaWlYcGQhrewAA+bVao4wKlyWQWIc2F697Cscs4Ubm1RmIzAm+nYdWNZVvYjFhf7VG4rGefwo5+fL9a1O9JPhv/ADHn48v1qTyvJSxuRQ21MNhXlIvx0A4FW7J8kC22uakcrykKOPmpqOMKLCqjHh8MF96z0pQKUpQKUpQKUpQKUpQfCKgs6y0MD+VT1eZEBFjQc8wcxicxv9J/L1rdmSx9K3c/yrUCQNxUTl2Jv+6fkfSf6VFYcxwSTIyOAysLEH1rmGJ7EYwSGONk7rpITvp8iBvcf6a6ywsbVp5lEzRsqmzEEA+RrWOdx6LJVIyns5BhTqsZ5xvqIuF8yB09+fWrBNLKoDlvI2A8IDDYajsx34W/XeozKsf4XjdmhlVwWIvyARY6d7b3BrxmOfJCLKRZfoJF2Gw1Fbk6dTC/pfa1eyeOf1wuVSecZfHj8OUbY8g9UYcEf7uK5LiYZoZDh3jZpQbAAE6h0IA3INdP7Id87NI6lIyLKDy3qR0FWvuxzYXryZaxysjtOZy5TkHYGaYh8Ue7Tnu1+o+5Gy/rXTsry2OBAkShFHQD/bmtlnAqNxucKuw3PkKwqTeQCozFZsL6U8TenSobE41n+o2H3V/qelfIYWbYCw8h/Xz+aDNJiSx3Oo+Q4Hz1+PxrPhsE0hF/8D2FSWVZGTa4q4ZbkwA4oiDyvI+NqteCy4KN/wAK3IoQvFZKoClKUClKUClKUClKUClKUClKUClKUGLEQ6h61TM+ywg612Iq8Vq47DBgaCl4XEd6u/1jn19a+EV4zTBtC+tKw4rGjSHA26jyPlUVEZ/2b746437qS1i1r3HkQCPg1r5T2OhiId7yyc6n6H0Xge/PrW8e0MQ5a1aeJ7SL9gXrXvda2anafLBR5VG43O0XYeI+lQE2Ill+okDy4/z+lIsJWRlxOYSScmw8hXiCAnipDBZWWPFWrK8g4uKIr2X5MW6VbMryG3Sp7BZWq81IqoHFUauFwKoOK26UoFKUoFKUoFKUoFKUoFKUoFKUoFKUoFKUoFKUoIzNcCGB2qi5hgDGSLXU8iummobOMt1Dag5ZPkSsb+IfP96yxZQFHhG/mdz+Jq0nL2v9NSGDyYnkVBVoMrJ6VNYDs6TyKtmFypV6VvogHFUROByVV5qVjjC8CvdKBSlKBSlKBSlKBSlKBSlKBSlKBSlKBSlKBSlKBSlKBSlKBSlKDEcOvkKyKoHFfaUClKUClKUClKUClKUClKUClKUClKUClKUH/9k=" id="78" name="Google Shape;78;p1"/>
          <p:cNvSpPr txBox="1"/>
          <p:nvPr/>
        </p:nvSpPr>
        <p:spPr>
          <a:xfrm>
            <a:off x="5611812" y="922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TEhUUExQVFRUXGBYYFxgYFxkYHxgaGBgXFxwYGxgYHSggGBwlGxUXITEhJSkrMC4uGB8zODMtNygtLiwBCgoKDg0OGBAQGiwcHBwsLCwsLCwsLCwsLCwsLCwsLCwsLCwsLCwsLCwsLCwsLCwsLCwsLCwsLCwsLCwsLCwsLP/AABEIANkA6QMBIgACEQEDEQH/xAAcAAEAAgMBAQEAAAAAAAAAAAAABQYDBAcCAQj/xAA/EAACAQIFAQcBBQgBAgYDAAABAgMAEQQFEiExQQYTIlFhcYEyQlKRobEHI2JywdHh8BRTghUkQ2OSohYz0v/EABgBAQEBAQEAAAAAAAAAAAAAAAABAgME/8QAHhEBAQACAgMBAQAAAAAAAAAAAAECESExAxJRYXH/2gAMAwEAAhEDEQA/AO40pSgUpSgUpSgUpSgUpSgUpSgUpVbzztvhMNcGTvHH2I7Mb+RN9K+xN6CyVqZlmcMC6ppEjX+IgX9AOSfQVyjO/wBpeJkuIQsC+Y8b/iRYfA+arWYYORgZXdpX1IpJOu+vVp0vc959PA+8PJramI7ZlHa3B4l+7hmDP0UqyE2+7rA1fFTdfmiWKSJlNmjcWdDwQRuCD0IP4V3HsH2pGOg8VhPHYSr+jgfda3wbj1K46FmpSlZClKUClKUClKUClKUClKUClKUClKUClKUClKUCla+OxscKF5XWNByzEAe2/X0qgdoP2oot1wqa/wD3JLqvwmzN86fmrodDnnVFLOyqo3LMQAPcnYVSs9/aXh4rrADO/n9KD/uO5+BY+dcwx+bYrHP4meY9Bwq+yiyr77VJ5Z2TvY4hr/wLsPk0up2slvTzmPabG45impip5ji8KW/iPUfzE1FZzk8uHCl7Wb7vQ+RNdCw0SRLZQqqPLYe5rTnY4xWigiMynYyE6Y1Pn3hHiI8kBqTO28Rq4STmubRMNQ1X03Gq1r2vva+17VaMpwUs/gwMJsNjM5sOSSNRFrXN7b8A6Qas+U9iMJhipxUiyyG1lbwp/wDDlh6tt6Cr9EoUBQAANgALADyAHFdLXPSgP+zNnQmTEkzdPD4B10+dvUW9qo+Axk+X4rWBpliYq6Hhh1U+YIsQfYjgV3u9c4/avkuy4tBuLJL7H6G+D4flfKko6NkebR4qFJojdWHHVT1U+RB2rfrg3YTtUcDN4rnDyECQc6TwJAPMdbcjzIFd3ikDAMpBUgEEG4IO4II5FYs0r1SlKgUpSgUpSgUpSgUpSgUpSgUpSgUrFisSkal5GVEG5ZiAB7k1z3tH+09FBXCKG6d9ICEH8q/U5/D5q6F/x+OjhQvK6xoOWYgD235PpXPO0P7UAAVwibf9WUED/sj5Pube1c2zfPZZ31yO0r9GfgeioPCorUw2BlmN1UtuoJP8RIHqfpbj7p8jWpijZzXPJZ31yyNI33nPH8qjwqPQCo1pCed6kcP3EelmPesRdlA2U7+Hfwt9k6gWGzC3DVtZfkGIxz64ogqG13PhTYWJvbxEkXOkcmtCc7JZkjRaLKrIN7WGofe/v/mprDTyT7YaMydDITpjH/fbxeyg15wPZLBYMBsS3fychSNviIc+7G3tUjis7lcWS0EY2uSNVvfhPj8a5+k3tv3utPkmTwRWbGy983IiAsg9ogbv7uSPas82bSuLRKIU4HGq3p0X2H41X3xKRyEFWaxTvJGsQusixO92/m6etSc8jJIh5jYaW48Lcq3sePkVvTG2njSwBMaCa+rWxfquxHUltrVZuyWdCVFjY3Om6E/aXyP8S8H/AAarWNiaNnCHT319J6LKBt8t+o9axZdIhWNYCwlSxt9TIxJJ1Hz1X29eLU0OnA1oZ9hRLhpozw0bj2NjY/Bsfis+AlZo1Z10MR4l8j/brVG7cduYwj4fDHW7Ao0i7qoOxCEfUx4uNhfqakVy4NXUf2RdoJN8K4Zoxcxv0Q8mMnyPI8txwRatdn+xbyWfEXROicMff7g/P2roGEwixqERQqjgDa1MsoSLvSo/KsfrGlvrH/29akKwFKUoFKUoFKUoFKUoFKVWe0/bfDYO6k97MP8A00I2/nbhPnf0NBZWYAXOwHJqidpv2lwQ3XD2ncba72jU/wA32/Zdj51zjP8AtliMfKsJdVV2VVjDFIgSbDW3L723O3kBWri+y7apIS8hxIQvCDG0aS92WE0cauAzMLAqwsGsduDWtD1mGd4rHygEtO5LaF2VAVUsQibAsFHXc+tb2E7EzyqWJEmuISQPGwZCedDggMmoXANgAwsT0rPiZotcbzSth4lhQxwN30UuFlVLLJDCE0zXcatTbHU1ztavODTGY/S2Hh7hA/eiYlk0O4/fd0y2Pdu/jKAN4utVFKIIJBBBGxB2II5BHQ1YskyXGYuMRx6hADfU50oN77G123ubC++9XXD9msJhT3mKc4mdjqOsarsd7iPe+/Vifis+Pz2V1Oi0EYH1EjVb34T4/GqNTBdlcFggGxLd9LyFIuPiIcj1a49q3sRnM0u0Y7lPPlrfovx+NQ0MkWzK3eM+oob3DlRcjVvv777GtSDMUEvfSswR0/d3JIRh4Xj0j7V7dLnerpG2s47qWSFTIy3Opw3iI5Ivu9hfe/QVrTln0mTTN3dpV8NlkiYAMbHYMp3/AAr1DiXjbTAY3jfvJIw2rkfVEtuDqud+N63+7EkMbwWGkhkXgG9w0ZHsWHvQaGXYbvV0BmjYIVGpQS+HY+G4JtccX6XFSOCbvUlw8niZPASOqndG9/6rW5lnZZw6u76IkDhFI30vuVY33UdB6CpvCx4fCxsYlSNF5kayre3mbX6cefoam1YMuyOR41Wcg2tc23Yrw1uh2B963cyzDC4BNchCsdwAAXc+g/rsPM1U8y7fSyHucChkfe8pS3yqHgfxP+Fa+W9kC799jXMsh3K6iR/3Ny3sLD3FS/o18wzrGZoSkK9zhr2O+xH8bcuf4F28/OpvIezUOGswGuTq7Dj+UfZH5+tSPfKo0ooso2t4VAG21hwD5cdbVptmq6u7kKjWLCx3BOxU2J/EeYrNtXTcONBJVPERa/PX25qJxXaIRSDWwsfCU2JBvbYjnfg+VQ03ZrGhjHHInd32kY+IKehFtyPz9OK3soyGDDyAsxnn+8/Cm19hvp/M1FXGJ+CNjyKsGXY/Xs2zj8/UVQhnviG1167W+R/nnyFTkEwYBlPqCKgt9K0cux+sWOzD8/UVvVUKUpQKUpQKUpQQvbTEyR4HEPFcOIzYjkXsCR6gEn4r81Y2RiOduv8Ac+dfqueIMpU8EWr8+9vOzZwc5sP3Tk6fIHqn9R6VrH4lUc1ecswmPzFVIhiXaNTjHQrIyx2K2kJJJ/iQC9tzUZ2IjgXHwjEANGSQuq2nWR4CwO3O3uRXeQKqqlkXYDDwnvJicTMdy8m4v5hCTfjlixqQ7QTzqQqEJGR9Q+r1F/s9OPxqfFYMZhw6lT8HyPnQUWXREVBPjkJCswJ8VifEb9bee9aqhlkWOdhMkt7XRQFdfFbTv4bdT1HrUnmuA1q0bjcG43tZhuCD/Wq5BjT3gneMsdJicKupo5EJ2UdFYH9N60y2JYgJ2VkeOOR1MbeHaZQfEtidIYADcb2NbOEgeCXSNUkbgtc2JEg3NyBsGHXzFSsnZ6XFBNTGGLZmUqNZIIIsb+G3p+NWNoI4F12G31OxUBRYnUSxAA2/MVNrpVMq7Myy9406iBGcSKA/iRrWYhgBbV/WrLg8PFh0KxKAEG7vsq9Tdj83qt5v28iU6IVOJkvtsQgbppsNTkegF7nffaK/8HxmNIbFyGOPkRrYW9kHhX3a5qCWzztzEH04ZTiZTsv1aFN7+EDxSH2sCOvNRsfZ/E4xhJjpWAH0xrbYeQA8KfFz51YcsymHDC0aAE8nlm9zzb8qkFUnnYfn+P8Aas+3xdMGW4CKEaIkCjqB19WPJPqayZphmeJlRtLEbHyPr6VsoABYV4lxKKQGZQTwCQL1Oaqi6sxYdzHCY9/E7NZb7bqeSNgdgalMi7LrE4klZp5rgA28KEkDYdLXG54v0vU/mokMT90QJLHTfi/l6e9UWLtUIlvIWRlbxRnnUCLj0vYdd9uaC4x5kW2dGQOPAd9/kj1HFU6TG4jBSFXV5GveJ1XVrHNrWPiHUf0rJE2MxpBP/l4Ab6mADEbDYbE7AC7dAOauOGx8dwga5Atc9fnzoKbhMpxWI8Ux/wCND1UW1kfovz+FW3CZhFEqRoG0Dwhum3qdzzv71Xsfmzf8hoZRpIN4/uuvQj1rZxuaIIgGVFtrJJuti1hdQrAE2UcjpRFwimvZlPqCKsOW48SCx2Yfn6iuYdj83aZmCKxhX7Z2BbyHnVvViCCDYjg1FW6laWW48SCx2Ycjz9RW7VQpSlApSlAqA7YZCmLgZGG9tj5EcMPb9L1P0oPyzmOBaN3hkFmUkf76Ef0ro37O+2gkC4XEt+8G0bsfrHRGJ+2OAfte/O/+1fsrrX/kRDxIPEB9pP7rz7Xrj04uNX4/3rfaP0qK+kVx3s1+0qaECPEKZ0Gwa9pAPUnZ/mx9TVkm/athQt0inZvIhFHyQ5/IGirdmOXd4QQbEbE+YrVnOFwY1yuiE73YjUxH3VG5PsCa5ziO3OYYwlMKndjr3Y1EfzSvsvuAtZMu7Du7d5i5WZjyFJYn+aRtz8D5psTGaftJ1N3eChaRjwzg7+qxrufcke1Ry9n8XjGD42ZgOQlwSPZR4E99z51astyqKBdMSKg625Pux3b5rdArPt8NI/Ksmhw4/dIAercsfdjv8cVvBSf4R+J/sK90dgASdgOayr0iAcV6vUVHjmmOmG1tShm2JGrYMEuLi/WoHHY7uW1NIxcfUxI07i9lHJH4ewrtj4bfxi5yJabOw8rQq/dkEqWIvZug5GkHzqLz3HYeIMLgk2OosSVNluBcXYcjfcG/H2vOMyn/AJqJicO/dSMLEkXDDjf1HQ/6I6bI8LgrSYt2xEp3VSNiR5Je1vVia6Y+THGfrNxtqy9jszeeIsVYIDZGb7Q8x6etZc+bDwf+YeJC9wofSL78Xa16reb47FSqwhkCFYlmaKNXB7tlDAie1nIDC4XT1A1EVn7NZ+uMjOGxNmcrbf8A9RfP+Yf5Hpwy5u3SfG02KMpBZ7LzsLgD0A5rxPIn2QQB1Y7n1Ntl9vzNQWLgnwTGPu3njP8A+plBJ/lNgbEfnz52xjKMRPvin7lP+kltR9+i/Nz7VkWBVhzBGi1fvI7FZF5Ung+o23HWtRuysUTBsXM07H6U+lT8XJP429K2cCRCoSFRGo325J82Y7sfes+a4UY2MC+iZN0b1/qD1HzRWxCzuulLRoLBQBZd9tO25NuAASfKs2X5j3bFGJKXtci1vg8CqZ/420f7qWNzOu2hRcn1Fuh8wK3MNgJpSGxR7qPkRKfE38x+yP8AdqI6VFKQQymxHBqyZdjhIPJhyP6j0qg4LOVuFK6RwDf9amopSCGU2I4qKuFK1MvxolXyYcj/AHpW3VQpSlApSsGOJCNp2PQ0GpnONiRSJDueFG5/Dy964V267P8A/Fn1oLwTbpbgE8p+dx/iuiY2Fg12J/v6nzrPlsgcd09jY3jJ6HfYeXJt7kdaS6HIsv7HYmU/R3afek8O38v1X9wKt2U9gYI7GUmZvXwr/wDEbn5Jq4GGxsa9BabXTDBhlRQqqFUcAAAD2ArMFr7XxmA3OwqD7Xl3AFybAdTWFcahIAPPBtsbeR61HdpsNI8V4j4lOrT963K+/l61ZOeStk41nH7pbj75Bseb6QN24PkL7ckVpSZgVYpKQyPcXOkEdNwpI0npVVx3a+Wb91FE0kn2wF+1tcuehuoJvbf4t7wuSsCs+YShRcFYlN7tfYG27t/Ct/c16bjhjNVylytfcRlGMgcph17yNvoYsBpU8q1zc2+b+9I+ziIVfHy967EBIVBIYn7IUbyb+gG+9T2WdrYJpDEupT9ksAA3oN9j6Gue55icRBjmMjESatcUnQqD4bX224I9/Oud8uV4rXrJytuZdsJYHRRhwkXS7Biyg2IUxnSpHFt7daiu3OCOIVcdhiXULaRP4R1A6EdR6elaOcdpMOYCpAuUUJEIIUEMl0LyLIlmIbS3hsB4t+BUl+zdZx3kki93hyARr2ufvWPAt19qxdRZyq2B7WvEFCM8hAPdIWcqjttqVAdJaxNtjub2qU7MZHKjpisW4w0SG6qTZmNuLcjnjn0FW7PUw+AgfE4fDxajbxqoNtX2rj7PttVZyHNVmaXv5CXlSyOWVOLkw62BEKybAtba1utOzpf8r7QQYnWsTHUvQjSSPvAHkVWBO8cphn+rco/Rx/f/AHyvW84dcJJFJE3dvp1NH3iymNtRGnWmzBlANuQG3q8rCuYYSNyNDMoZT1VvMeY/UVLNLvbXvXqOQg3GxFRmCxLBjDMLSr/9h0YedTeBjRr94wUbWbe4N/ujYi3N+Nt+hCSGLMkTd3pEoU2v59Piqxl2Y97cOCsqmzqeQaknOiQ6bixtyG/MbGsGdZb34E8HhnTkffH3T/Q/FQZoIGf6RxyeAB5knYD3qWyzHlToc7fZbexHG1+RtzVdyfN9a7DxAnUjC+h+NWk7X2tuDWeWZmN2JJ8yb1RecPOVYMpsR+fpVowOMEi3HPUeRrm+UZl9hj7H+lWLCYkowZfn1Hkayq30rHBKGUMOCKyVUK+MtxavtKCDzPLg3vVXmwxRxfbfmuhOgI3qFzTLtQNBpSASLqHPWtE1jhmaJ7Hj9R5VuYmMEal4NRUZmeNEMbSHhRc/39qhhmCuA7EG1yF3tx4bC1iDwSeOem9gljDAgi4Oxqm4rsSzNpGIZINyEA3F+mom1viqNLM+0Y1COO8jajoVbk7+e5vb8rnerrlhcxIZBZ7DUObHyqAweGw+EBECAt1c7k+7Hc+3FbbSThe+Zgq3FlNxe/FltuOd/Q0Gz2jxhgw8ssaamVSbAfmQObVy6DtJNcyK93bfvLAuB9xW+wvmFtXWsJiRKv6iuc9oewE4mJwenu3NyGa3dnrbbdT6cVZdJYie1GIRMVMysLGQupU3+s69reWq3pardl+CXNcChnDKwJ0yAWNxtqF+QevQ1XF7PYXBnVi3/wCVPz3Q+kfzX5+fwqUzzO8bCYjdI0ZVdFjAK8BtDEi+oAi425HvV7TphxeS4LLSPCcRiDuveWsP4rDYfgT616x0iYqOK+JRXcgWcyXWTju1ijUqke4PeMWJvyLEVnzvCLmcAmi8OJiHF+epQ+h5B/zVIy3NJ0kK4dZBPupVVBIN7HkEobjkWt50hVqyDN+5dsJiBeMs0ZB30NcqR6qTcfnWlmnYXFRylcKA8L7qWYDu/Q3Nz6EA19yzswI2WfMZbG+pYQdTMefFbc79B8mrjlfbOGWTutLRg7IxI3PkQPpPluan8VVcB2XhgkQYhhicSxAWEEBAT94ttb3/AAqSzPtDiojFIrwmFr6RFco2k6SjMyhrjzFh1F6qvaHCyYfEskx1LIS0cn3gTwfUcGs3/wCSrFh3iJlkd17vS0mqNF1BgUjt9dxsb7XJ3vVmkX3Fwx5hAssR0yr9J6q3VGt0/wAEVGZbjixMcg0ypsyn9RWt+z/BTRa58QRDEyiysbE2udTX+nnrv7VPZ9la4lFxGGdTKv0sp2cA7oT739j81lWKskExU3FRmV5gJQQRpddnU7EEc7VtTzqguxAHrVDOssLH/k4YfvB9affH/wDX6/hUW/aCMKOSx+wAb38rdakuzmYyTTDukPci+tzsD6DzNW6HLYlcyCNA7fUwUAn3Nrmoqp5JlGIndZJ7xRg3WMfU3lq8h6c+1XgG1eGcCveWxrJKqsbA726nr8XqC2ZStol/H8TW5XxRYWHFfaqFKUoFeZEuK9UoK7nWWagbc1CZdi9JMb8fp6/3/wAVepY7iqj2gyz7SjcUHiePSa1MXFrRl4uCNvWs2XYrvF0N9Q4/t/v9K+uttqiqBg8S8MhjkIEibqxAIdejC+1/0NaeMz4M+mMNPKfK7fJNXfOMjhxAHere3BBKnfkXHQ+VQ2HWKJjFh4wtm0tpsGJ9z1t1NUfOzkMkN5MTIAz2sg30j45P+71Zg4YXBuDUJLhVUMpcuD+8DKAdkYqQDqsWszEjgWG5rXwmbJHIEvpVyAFJub8X4HNNG3PO02Akw+JdZSWWQlo38wfsn1FZcx7akpJFoj0yhQyoGuXXQA5a9ybRgaeLdNq6hnmSRYuIxygkcgjYqfMHoapmYYbCZYQsMQedhcNIdRA87/0FqsqWMXYLL542OJxBEEWmwVjYn1a/0j339qtudY/ThZJ8KFka1wVsb22J25I8vSqKR/zIyTK74pdTiMiytGOVjH/UABa3UG25FY+zmdthZLPfu2tqU9L2swB9CPcVbDaPwOfy+ORJDrkFmf7YF72Vxul/S21SnbJUWQytNEXZYTpQ6ix7pNcjFfChLXNuTe9hWx2g7DStL32CKBJN2UmwUnfUNjsfLpWPBdlIcO69+TisQd1iX6RYXu1+ALE3bbbim00m8jwozLAhcSrcnQ/DbcOCetuvB9a0sfgsHlekRx95Ow8LSG5H8XkPZQK28VjJgitNI+FDSaFEaKyx2VWVpHvdlYE2K3Fkbm1q+ZvgBmEbQygR4yDgji9gdQPWNhY/IPlU0qvQFsZI3fYhI7KzAyEhdvsqBsD/AE8+K+9ms/OFffeJj4x5dNQ9f1HxVcvKrmFonMymxQAk++3T143q29nuwcspEmL8K8iIHc/zEcew/GrbEWjO+z5mK4jDMqy2F77LIPUgGxA6234PS2HL+xZdg+Lk7w/9NbhB7nlvyHpVtw8QUADYDYVkaQCsNPMECooCgADYAC1vivks9tuvlWpPjObGwHJPAqOaZnOlL2PJ6n+w9KDZxGO8Wkbt+IX+5/L3qY7M4Ju8Dm97g3PvXnJcj4LCrlgcGEFVG3SlKBSlKBSlKBWvjMPqFbFKCgZtgjE+ta2opRKmocjkVY80wQYHbY1TJFbDyX+zUVttVS7T5ayN/wAiIEkC0qD7ajqB94VcpACAy8GsBFBzM5hPMdOFiY/+42yj54/X2rJhIocIxlmY4nELudO6x3IG54XcgXO++wF6mu3OPeFYzZu6ZwJSpsdN+L/ZvxeoSTO40jEcSQtcuC3dsFEb2Glg/jJtubEC4Xcm9dvH4/bmsZXSy5P2l7yQwyqI5NiAGuCGUMBf71jxWr247Of8qMPHtNHcofPzQ+h/Wqp2h7ToS1g2oMe6s50gCQssgjttIV8JJO4J2vx0PIcQ8kEbSrpcqCQf6jpU8mHrzFxu3GMDmcscq91GxnUmy6AxVhtfSQdwettjY1LrlFn7/M5SWPi7kNqdv5zfYfPz0q19u88OGKpGoRpb3k0jp0B8+KrfZzGWaVe8Ecsqju5msdLBr6WZgdIceEt02vteszk6WTKu3CtII3jEcZsFN72PTV0t7cVX8/73BY3v2HewzFhZuCHUq8TEcAqTY/PSsfafDBO6kdFhkkDd7GLWBUgCQAHwq4N7cXVrbWqa7IYhcfh5MPMpdEsNXp03+8Oh9qXg7ReJ7SQwYYxRyGZS9xHLHskZBJjchvEdelgVtYhiCNRFbXZODFYrFLinXuolAA206lVQqqq9FAA3Pl15qwZP2AwsBDaWlYcGQhrewAA+bVao4wKlyWQWIc2F697Cscs4Ubm1RmIzAm+nYdWNZVvYjFhf7VG4rGefwo5+fL9a1O9JPhv/ADHn48v1qTyvJSxuRQ21MNhXlIvx0A4FW7J8kC22uakcrykKOPmpqOMKLCqjHh8MF96z0pQKUpQKUpQKUpQKUpQfCKgs6y0MD+VT1eZEBFjQc8wcxicxv9J/L1rdmSx9K3c/yrUCQNxUTl2Jv+6fkfSf6VFYcxwSTIyOAysLEH1rmGJ7EYwSGONk7rpITvp8iBvcf6a6ywsbVp5lEzRsqmzEEA+RrWOdx6LJVIyns5BhTqsZ5xvqIuF8yB09+fWrBNLKoDlvI2A8IDDYajsx34W/XeozKsf4XjdmhlVwWIvyARY6d7b3BrxmOfJCLKRZfoJF2Gw1Fbk6dTC/pfa1eyeOf1wuVSecZfHj8OUbY8g9UYcEf7uK5LiYZoZDh3jZpQbAAE6h0IA3INdP7Id87NI6lIyLKDy3qR0FWvuxzYXryZaxysjtOZy5TkHYGaYh8Ue7Tnu1+o+5Gy/rXTsry2OBAkShFHQD/bmtlnAqNxucKuw3PkKwqTeQCozFZsL6U8TenSobE41n+o2H3V/qelfIYWbYCw8h/Xz+aDNJiSx3Oo+Q4Hz1+PxrPhsE0hF/8D2FSWVZGTa4q4ZbkwA4oiDyvI+NqteCy4KN/wAK3IoQvFZKoClKUClKUClKUClKUClKUClKUClKUGLEQ6h61TM+ywg612Iq8Vq47DBgaCl4XEd6u/1jn19a+EV4zTBtC+tKw4rGjSHA26jyPlUVEZ/2b746437qS1i1r3HkQCPg1r5T2OhiId7yyc6n6H0Xge/PrW8e0MQ5a1aeJ7SL9gXrXvda2anafLBR5VG43O0XYeI+lQE2Ill+okDy4/z+lIsJWRlxOYSScmw8hXiCAnipDBZWWPFWrK8g4uKIr2X5MW6VbMryG3Sp7BZWq81IqoHFUauFwKoOK26UoFKUoFKUoFKUoFKUoFKUoFKUoFKUoFKUoFKUoIzNcCGB2qi5hgDGSLXU8iummobOMt1Dag5ZPkSsb+IfP96yxZQFHhG/mdz+Jq0nL2v9NSGDyYnkVBVoMrJ6VNYDs6TyKtmFypV6VvogHFUROByVV5qVjjC8CvdKBSlKBSlKBSlKBSlKBSlKBSlKBSlKBSlKBSlKBSlKBSlKBSlKDEcOvkKyKoHFfaUClKUClKUClKUClKUClKUClKUClKUClKUH/9k=" id="79" name="Google Shape;79;p1"/>
          <p:cNvSpPr txBox="1"/>
          <p:nvPr/>
        </p:nvSpPr>
        <p:spPr>
          <a:xfrm>
            <a:off x="5764212" y="10747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2" y="2338387"/>
            <a:ext cx="4754562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 de sintaxe: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4090987"/>
            <a:ext cx="7778750" cy="174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2" y="2338387"/>
            <a:ext cx="4754562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 de sintaxe: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37" y="4076700"/>
            <a:ext cx="8672512" cy="172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173" name="Google Shape;173;p12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Obtendo ajuda para os comandos da CLI;</a:t>
            </a:r>
            <a:endParaRPr/>
          </a:p>
          <a:p>
            <a:pPr indent="-125411" lvl="0" marL="341312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/?		--&gt;  Normalmente no Windows</a:t>
            </a:r>
            <a:endParaRPr/>
          </a:p>
          <a:p>
            <a:pPr indent="-1079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-h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 --help 	--&gt; Normalmente no Unix/Linux</a:t>
            </a:r>
            <a:endParaRPr/>
          </a:p>
          <a:p>
            <a:pPr indent="-1079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Sintaxe: como o comando deve ser escrito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375" y="2327275"/>
            <a:ext cx="5661025" cy="434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Sintaxe: como o comando deve ser escrito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650" y="2420937"/>
            <a:ext cx="63627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199" name="Google Shape;199;p15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Sintaxe: como o comando deve ser escrito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565400"/>
            <a:ext cx="6858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Opções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Argumentos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Posicionais;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Baseado no contexto;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Argumentos obrigatórios</a:t>
            </a:r>
            <a:endParaRPr/>
          </a:p>
          <a:p>
            <a:pPr indent="-125411" lvl="0" marL="341312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shutdown  -h 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Comando: </a:t>
            </a: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shutdown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Opção: </a:t>
            </a: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-h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Argumento obrigatório: </a:t>
            </a: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shutdown  -h 0 “O sistema vai ser desligado!”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Comando: </a:t>
            </a: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shutdown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Opção: </a:t>
            </a: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-h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Argumento obrigatório: </a:t>
            </a: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Argumento posicional: </a:t>
            </a: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“O siste ...  desligado!”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t/>
            </a:r>
            <a:endParaRPr b="1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Ordem das Opções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99% dos comandos a ordem das opções não influenciam na execução do sistema;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2" lvl="0" marL="341312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netstat -na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netstat -an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netstat -a -n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netstat  -n -a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/>
        </p:nvSpPr>
        <p:spPr>
          <a:xfrm>
            <a:off x="457200" y="274637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com Sistema Operacional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457200" y="1600200"/>
            <a:ext cx="843597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os sistemas operacionais atuais possuem no mínimo duas formas de interação entre o usuário e o sistema operacional;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GUI: Graphic User Interface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CLI: Command Line Interface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Caminho dos arquivos na CLI;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Localização Absoluta;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Localização Relativa;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•"/>
            </a:pPr>
            <a:r>
              <a:rPr b="0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Localização dos comandos no Sistema Operacional;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 PATH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a execução de comandos sem a necessidade de informar o caminho absoluto ou relativo;</a:t>
            </a:r>
            <a:endParaRPr/>
          </a:p>
          <a:p>
            <a:pPr indent="-125411" lvl="0" marL="341312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765175"/>
            <a:ext cx="5562600" cy="5472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1"/>
          <p:cNvCxnSpPr/>
          <p:nvPr/>
        </p:nvCxnSpPr>
        <p:spPr>
          <a:xfrm>
            <a:off x="1331912" y="5589587"/>
            <a:ext cx="647700" cy="5032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49" name="Google Shape;249;p21"/>
          <p:cNvCxnSpPr/>
          <p:nvPr/>
        </p:nvCxnSpPr>
        <p:spPr>
          <a:xfrm>
            <a:off x="3917950" y="512762"/>
            <a:ext cx="647700" cy="5032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50" name="Google Shape;250;p21"/>
          <p:cNvCxnSpPr/>
          <p:nvPr/>
        </p:nvCxnSpPr>
        <p:spPr>
          <a:xfrm>
            <a:off x="4826000" y="2133600"/>
            <a:ext cx="647700" cy="5032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" y="142875"/>
            <a:ext cx="8772525" cy="657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2"/>
          <p:cNvCxnSpPr/>
          <p:nvPr/>
        </p:nvCxnSpPr>
        <p:spPr>
          <a:xfrm>
            <a:off x="323850" y="1560512"/>
            <a:ext cx="647700" cy="5048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59" name="Google Shape;259;p22"/>
          <p:cNvCxnSpPr/>
          <p:nvPr/>
        </p:nvCxnSpPr>
        <p:spPr>
          <a:xfrm>
            <a:off x="1619250" y="1911350"/>
            <a:ext cx="649287" cy="5032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0" name="Google Shape;260;p22"/>
          <p:cNvCxnSpPr/>
          <p:nvPr/>
        </p:nvCxnSpPr>
        <p:spPr>
          <a:xfrm>
            <a:off x="3708400" y="5157787"/>
            <a:ext cx="647700" cy="5032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1" name="Google Shape;261;p22"/>
          <p:cNvCxnSpPr/>
          <p:nvPr/>
        </p:nvCxnSpPr>
        <p:spPr>
          <a:xfrm>
            <a:off x="4032250" y="3644900"/>
            <a:ext cx="647700" cy="5048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5940425" y="4149725"/>
            <a:ext cx="647700" cy="5032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404812"/>
            <a:ext cx="6826250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 (Graphic User Interface)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457200" y="1600200"/>
            <a:ext cx="843597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gráfica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Desenhos gráficos que representam em geral quadros com componentes específicos como: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Barra de título;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Botões de controle da janela;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Caixas de texto;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Caixas de marcação; “Check Box”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Menus e sub-menus;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Botões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Seu objetivo é tornar o uso do software intuitivo e simples de utilizar;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 (Graphic User Interface)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" y="1417637"/>
            <a:ext cx="394335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2889250"/>
            <a:ext cx="36576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457200" y="1600200"/>
            <a:ext cx="843597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Linha de Comando: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Interpretador de comandos ou Shell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orientado a ler comandos fornecidos pelo usuário, interpretá-los e responsável pela execução da ação desejada;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Seu objetivo é tornar o uso do software mais rápido com flexibilidade usando o conceito de minimalismo;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4935537" cy="531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457200" y="1600200"/>
            <a:ext cx="843597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importante saber lidar com uma CLI, pois a maioria das tecnologias básicas que compõem uma rede de computadores, normalmente é administrada através de uma CLI: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Sistemas Operacionais;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Switches;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Roteadores;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Firewall;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457200" y="1600200"/>
            <a:ext cx="843597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Pontos importantes que se deve saber com relação ao uso de uma CLI:</a:t>
            </a:r>
            <a:endParaRPr/>
          </a:p>
          <a:p>
            <a:pPr indent="-125411" lvl="0" marL="341312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</a:pPr>
            <a:r>
              <a:t/>
            </a:r>
            <a:endParaRPr b="0" i="0" sz="3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Sintaxe;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Semântica;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Opções;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Argumentos;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 (Command Line Interface)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3573462"/>
            <a:ext cx="83629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457200" y="1600200"/>
            <a:ext cx="8435975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Programação para controle de fluxo do programa: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2004-05-24T03:51:12Z</dcterms:created>
  <dc:creator>User</dc:creator>
</cp:coreProperties>
</file>