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5D305-D51D-4207-BC74-AE2DA272112E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E3693C9-3FCA-4C5F-87F7-9BE2C1293408}">
      <dgm:prSet/>
      <dgm:spPr/>
      <dgm:t>
        <a:bodyPr/>
        <a:lstStyle/>
        <a:p>
          <a:r>
            <a:rPr lang="pt-BR"/>
            <a:t>CSS FlexBox é um módulo do CSS usado na construção de layout.</a:t>
          </a:r>
          <a:endParaRPr lang="en-US"/>
        </a:p>
      </dgm:t>
    </dgm:pt>
    <dgm:pt modelId="{210D1868-7A66-4896-BF43-251D45CEECA3}" type="parTrans" cxnId="{CD40DF3A-F545-4C81-BACD-241FE88A9775}">
      <dgm:prSet/>
      <dgm:spPr/>
      <dgm:t>
        <a:bodyPr/>
        <a:lstStyle/>
        <a:p>
          <a:endParaRPr lang="en-US"/>
        </a:p>
      </dgm:t>
    </dgm:pt>
    <dgm:pt modelId="{6FA7D125-1F5F-4FC5-AD98-88A4FDBD1A33}" type="sibTrans" cxnId="{CD40DF3A-F545-4C81-BACD-241FE88A9775}">
      <dgm:prSet/>
      <dgm:spPr/>
      <dgm:t>
        <a:bodyPr/>
        <a:lstStyle/>
        <a:p>
          <a:endParaRPr lang="en-US"/>
        </a:p>
      </dgm:t>
    </dgm:pt>
    <dgm:pt modelId="{472AA81D-AB5E-427B-B417-6BC3A2BC73F9}">
      <dgm:prSet/>
      <dgm:spPr/>
      <dgm:t>
        <a:bodyPr/>
        <a:lstStyle/>
        <a:p>
          <a:r>
            <a:rPr lang="pt-BR"/>
            <a:t>O CSS FlexBox torna mais fácil projetar uma estrutura de layout responsiva e flexível sem usar flutuação ou posicionamento. </a:t>
          </a:r>
          <a:endParaRPr lang="en-US"/>
        </a:p>
      </dgm:t>
    </dgm:pt>
    <dgm:pt modelId="{868B0659-A41D-45E1-B9D2-BE8246285131}" type="parTrans" cxnId="{B35CAB2F-CB5A-4D1F-921A-CCABB71852B0}">
      <dgm:prSet/>
      <dgm:spPr/>
      <dgm:t>
        <a:bodyPr/>
        <a:lstStyle/>
        <a:p>
          <a:endParaRPr lang="en-US"/>
        </a:p>
      </dgm:t>
    </dgm:pt>
    <dgm:pt modelId="{724CADEC-480F-479B-B608-13377EFBCEAE}" type="sibTrans" cxnId="{B35CAB2F-CB5A-4D1F-921A-CCABB71852B0}">
      <dgm:prSet/>
      <dgm:spPr/>
      <dgm:t>
        <a:bodyPr/>
        <a:lstStyle/>
        <a:p>
          <a:endParaRPr lang="en-US"/>
        </a:p>
      </dgm:t>
    </dgm:pt>
    <dgm:pt modelId="{66E80B1D-D85C-4F01-9575-8B055702B329}" type="pres">
      <dgm:prSet presAssocID="{2695D305-D51D-4207-BC74-AE2DA2721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35CAC-186A-46FB-B1CE-E57D23F8B38E}" type="pres">
      <dgm:prSet presAssocID="{BE3693C9-3FCA-4C5F-87F7-9BE2C1293408}" presName="hierRoot1" presStyleCnt="0"/>
      <dgm:spPr/>
    </dgm:pt>
    <dgm:pt modelId="{83FF8121-88A8-4578-AF3E-BCCA22454C77}" type="pres">
      <dgm:prSet presAssocID="{BE3693C9-3FCA-4C5F-87F7-9BE2C1293408}" presName="composite" presStyleCnt="0"/>
      <dgm:spPr/>
    </dgm:pt>
    <dgm:pt modelId="{C09073B6-4BC2-4FE5-B069-7ADEF9566839}" type="pres">
      <dgm:prSet presAssocID="{BE3693C9-3FCA-4C5F-87F7-9BE2C1293408}" presName="background" presStyleLbl="node0" presStyleIdx="0" presStyleCnt="2"/>
      <dgm:spPr/>
    </dgm:pt>
    <dgm:pt modelId="{B64B61CB-296A-425B-850B-1F7ECB3DEE14}" type="pres">
      <dgm:prSet presAssocID="{BE3693C9-3FCA-4C5F-87F7-9BE2C1293408}" presName="text" presStyleLbl="fgAcc0" presStyleIdx="0" presStyleCnt="2">
        <dgm:presLayoutVars>
          <dgm:chPref val="3"/>
        </dgm:presLayoutVars>
      </dgm:prSet>
      <dgm:spPr/>
    </dgm:pt>
    <dgm:pt modelId="{5CE9FFD1-4604-4B19-A217-FB274DF869D7}" type="pres">
      <dgm:prSet presAssocID="{BE3693C9-3FCA-4C5F-87F7-9BE2C1293408}" presName="hierChild2" presStyleCnt="0"/>
      <dgm:spPr/>
    </dgm:pt>
    <dgm:pt modelId="{ED81320B-42BE-4C79-9D0B-50B5963C66B8}" type="pres">
      <dgm:prSet presAssocID="{472AA81D-AB5E-427B-B417-6BC3A2BC73F9}" presName="hierRoot1" presStyleCnt="0"/>
      <dgm:spPr/>
    </dgm:pt>
    <dgm:pt modelId="{E92B6BE1-5B3A-4294-B7C7-00B616222541}" type="pres">
      <dgm:prSet presAssocID="{472AA81D-AB5E-427B-B417-6BC3A2BC73F9}" presName="composite" presStyleCnt="0"/>
      <dgm:spPr/>
    </dgm:pt>
    <dgm:pt modelId="{9F8BEFFA-8D4E-4C9E-B0D1-052AB6DA575B}" type="pres">
      <dgm:prSet presAssocID="{472AA81D-AB5E-427B-B417-6BC3A2BC73F9}" presName="background" presStyleLbl="node0" presStyleIdx="1" presStyleCnt="2"/>
      <dgm:spPr/>
    </dgm:pt>
    <dgm:pt modelId="{2A546E63-8614-418B-85E6-67276105268B}" type="pres">
      <dgm:prSet presAssocID="{472AA81D-AB5E-427B-B417-6BC3A2BC73F9}" presName="text" presStyleLbl="fgAcc0" presStyleIdx="1" presStyleCnt="2">
        <dgm:presLayoutVars>
          <dgm:chPref val="3"/>
        </dgm:presLayoutVars>
      </dgm:prSet>
      <dgm:spPr/>
    </dgm:pt>
    <dgm:pt modelId="{FB7305BD-4011-4D00-8A42-FD989400D598}" type="pres">
      <dgm:prSet presAssocID="{472AA81D-AB5E-427B-B417-6BC3A2BC73F9}" presName="hierChild2" presStyleCnt="0"/>
      <dgm:spPr/>
    </dgm:pt>
  </dgm:ptLst>
  <dgm:cxnLst>
    <dgm:cxn modelId="{B35CAB2F-CB5A-4D1F-921A-CCABB71852B0}" srcId="{2695D305-D51D-4207-BC74-AE2DA272112E}" destId="{472AA81D-AB5E-427B-B417-6BC3A2BC73F9}" srcOrd="1" destOrd="0" parTransId="{868B0659-A41D-45E1-B9D2-BE8246285131}" sibTransId="{724CADEC-480F-479B-B608-13377EFBCEAE}"/>
    <dgm:cxn modelId="{CD40DF3A-F545-4C81-BACD-241FE88A9775}" srcId="{2695D305-D51D-4207-BC74-AE2DA272112E}" destId="{BE3693C9-3FCA-4C5F-87F7-9BE2C1293408}" srcOrd="0" destOrd="0" parTransId="{210D1868-7A66-4896-BF43-251D45CEECA3}" sibTransId="{6FA7D125-1F5F-4FC5-AD98-88A4FDBD1A33}"/>
    <dgm:cxn modelId="{53358BA2-3686-4908-B275-4263405B0BE9}" type="presOf" srcId="{BE3693C9-3FCA-4C5F-87F7-9BE2C1293408}" destId="{B64B61CB-296A-425B-850B-1F7ECB3DEE14}" srcOrd="0" destOrd="0" presId="urn:microsoft.com/office/officeart/2005/8/layout/hierarchy1"/>
    <dgm:cxn modelId="{E0A3D9E9-B255-447A-AAB2-AC24593DB749}" type="presOf" srcId="{2695D305-D51D-4207-BC74-AE2DA272112E}" destId="{66E80B1D-D85C-4F01-9575-8B055702B329}" srcOrd="0" destOrd="0" presId="urn:microsoft.com/office/officeart/2005/8/layout/hierarchy1"/>
    <dgm:cxn modelId="{9120DBED-5748-4BE9-B206-4BCE72EACFE3}" type="presOf" srcId="{472AA81D-AB5E-427B-B417-6BC3A2BC73F9}" destId="{2A546E63-8614-418B-85E6-67276105268B}" srcOrd="0" destOrd="0" presId="urn:microsoft.com/office/officeart/2005/8/layout/hierarchy1"/>
    <dgm:cxn modelId="{4AB9A1FC-7C7E-4DE8-B015-26E0BCAE712C}" type="presParOf" srcId="{66E80B1D-D85C-4F01-9575-8B055702B329}" destId="{C7B35CAC-186A-46FB-B1CE-E57D23F8B38E}" srcOrd="0" destOrd="0" presId="urn:microsoft.com/office/officeart/2005/8/layout/hierarchy1"/>
    <dgm:cxn modelId="{600BD492-25BE-4766-8428-087985C31D91}" type="presParOf" srcId="{C7B35CAC-186A-46FB-B1CE-E57D23F8B38E}" destId="{83FF8121-88A8-4578-AF3E-BCCA22454C77}" srcOrd="0" destOrd="0" presId="urn:microsoft.com/office/officeart/2005/8/layout/hierarchy1"/>
    <dgm:cxn modelId="{B6C56963-1735-4F4F-AEA0-968FC484DAEF}" type="presParOf" srcId="{83FF8121-88A8-4578-AF3E-BCCA22454C77}" destId="{C09073B6-4BC2-4FE5-B069-7ADEF9566839}" srcOrd="0" destOrd="0" presId="urn:microsoft.com/office/officeart/2005/8/layout/hierarchy1"/>
    <dgm:cxn modelId="{EEA5C317-0F6E-4F71-A256-DA80388194BC}" type="presParOf" srcId="{83FF8121-88A8-4578-AF3E-BCCA22454C77}" destId="{B64B61CB-296A-425B-850B-1F7ECB3DEE14}" srcOrd="1" destOrd="0" presId="urn:microsoft.com/office/officeart/2005/8/layout/hierarchy1"/>
    <dgm:cxn modelId="{5003C1AC-18EE-4647-AEF3-CD178042AFB8}" type="presParOf" srcId="{C7B35CAC-186A-46FB-B1CE-E57D23F8B38E}" destId="{5CE9FFD1-4604-4B19-A217-FB274DF869D7}" srcOrd="1" destOrd="0" presId="urn:microsoft.com/office/officeart/2005/8/layout/hierarchy1"/>
    <dgm:cxn modelId="{58229ABB-FB58-4304-A0AF-0F2A60B8AE35}" type="presParOf" srcId="{66E80B1D-D85C-4F01-9575-8B055702B329}" destId="{ED81320B-42BE-4C79-9D0B-50B5963C66B8}" srcOrd="1" destOrd="0" presId="urn:microsoft.com/office/officeart/2005/8/layout/hierarchy1"/>
    <dgm:cxn modelId="{78F06C30-3EA5-4D53-A86B-CDF2198E4A5B}" type="presParOf" srcId="{ED81320B-42BE-4C79-9D0B-50B5963C66B8}" destId="{E92B6BE1-5B3A-4294-B7C7-00B616222541}" srcOrd="0" destOrd="0" presId="urn:microsoft.com/office/officeart/2005/8/layout/hierarchy1"/>
    <dgm:cxn modelId="{29A3EC18-FCE9-49C3-9FA2-097EAA381957}" type="presParOf" srcId="{E92B6BE1-5B3A-4294-B7C7-00B616222541}" destId="{9F8BEFFA-8D4E-4C9E-B0D1-052AB6DA575B}" srcOrd="0" destOrd="0" presId="urn:microsoft.com/office/officeart/2005/8/layout/hierarchy1"/>
    <dgm:cxn modelId="{6ED8459E-82DE-470C-9A20-6FC9A3FFA73B}" type="presParOf" srcId="{E92B6BE1-5B3A-4294-B7C7-00B616222541}" destId="{2A546E63-8614-418B-85E6-67276105268B}" srcOrd="1" destOrd="0" presId="urn:microsoft.com/office/officeart/2005/8/layout/hierarchy1"/>
    <dgm:cxn modelId="{3785A876-10EA-4333-8247-01ECE84D6FAD}" type="presParOf" srcId="{ED81320B-42BE-4C79-9D0B-50B5963C66B8}" destId="{FB7305BD-4011-4D00-8A42-FD989400D5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5D305-D51D-4207-BC74-AE2DA272112E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3693C9-3FCA-4C5F-87F7-9BE2C1293408}">
      <dgm:prSet/>
      <dgm:spPr/>
      <dgm:t>
        <a:bodyPr/>
        <a:lstStyle/>
        <a:p>
          <a:r>
            <a:rPr lang="pt-BR" dirty="0"/>
            <a:t>Esta propriedade define a direção em que os itens são posicionados no container.</a:t>
          </a:r>
          <a:endParaRPr lang="en-US" dirty="0"/>
        </a:p>
      </dgm:t>
    </dgm:pt>
    <dgm:pt modelId="{210D1868-7A66-4896-BF43-251D45CEECA3}" type="parTrans" cxnId="{CD40DF3A-F545-4C81-BACD-241FE88A9775}">
      <dgm:prSet/>
      <dgm:spPr/>
      <dgm:t>
        <a:bodyPr/>
        <a:lstStyle/>
        <a:p>
          <a:endParaRPr lang="en-US"/>
        </a:p>
      </dgm:t>
    </dgm:pt>
    <dgm:pt modelId="{6FA7D125-1F5F-4FC5-AD98-88A4FDBD1A33}" type="sibTrans" cxnId="{CD40DF3A-F545-4C81-BACD-241FE88A9775}">
      <dgm:prSet/>
      <dgm:spPr/>
      <dgm:t>
        <a:bodyPr/>
        <a:lstStyle/>
        <a:p>
          <a:endParaRPr lang="en-US"/>
        </a:p>
      </dgm:t>
    </dgm:pt>
    <dgm:pt modelId="{66E80B1D-D85C-4F01-9575-8B055702B329}" type="pres">
      <dgm:prSet presAssocID="{2695D305-D51D-4207-BC74-AE2DA2721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35CAC-186A-46FB-B1CE-E57D23F8B38E}" type="pres">
      <dgm:prSet presAssocID="{BE3693C9-3FCA-4C5F-87F7-9BE2C1293408}" presName="hierRoot1" presStyleCnt="0"/>
      <dgm:spPr/>
    </dgm:pt>
    <dgm:pt modelId="{83FF8121-88A8-4578-AF3E-BCCA22454C77}" type="pres">
      <dgm:prSet presAssocID="{BE3693C9-3FCA-4C5F-87F7-9BE2C1293408}" presName="composite" presStyleCnt="0"/>
      <dgm:spPr/>
    </dgm:pt>
    <dgm:pt modelId="{C09073B6-4BC2-4FE5-B069-7ADEF9566839}" type="pres">
      <dgm:prSet presAssocID="{BE3693C9-3FCA-4C5F-87F7-9BE2C1293408}" presName="background" presStyleLbl="node0" presStyleIdx="0" presStyleCnt="1"/>
      <dgm:spPr/>
    </dgm:pt>
    <dgm:pt modelId="{B64B61CB-296A-425B-850B-1F7ECB3DEE14}" type="pres">
      <dgm:prSet presAssocID="{BE3693C9-3FCA-4C5F-87F7-9BE2C1293408}" presName="text" presStyleLbl="fgAcc0" presStyleIdx="0" presStyleCnt="1">
        <dgm:presLayoutVars>
          <dgm:chPref val="3"/>
        </dgm:presLayoutVars>
      </dgm:prSet>
      <dgm:spPr/>
    </dgm:pt>
    <dgm:pt modelId="{5CE9FFD1-4604-4B19-A217-FB274DF869D7}" type="pres">
      <dgm:prSet presAssocID="{BE3693C9-3FCA-4C5F-87F7-9BE2C1293408}" presName="hierChild2" presStyleCnt="0"/>
      <dgm:spPr/>
    </dgm:pt>
  </dgm:ptLst>
  <dgm:cxnLst>
    <dgm:cxn modelId="{CD40DF3A-F545-4C81-BACD-241FE88A9775}" srcId="{2695D305-D51D-4207-BC74-AE2DA272112E}" destId="{BE3693C9-3FCA-4C5F-87F7-9BE2C1293408}" srcOrd="0" destOrd="0" parTransId="{210D1868-7A66-4896-BF43-251D45CEECA3}" sibTransId="{6FA7D125-1F5F-4FC5-AD98-88A4FDBD1A33}"/>
    <dgm:cxn modelId="{53358BA2-3686-4908-B275-4263405B0BE9}" type="presOf" srcId="{BE3693C9-3FCA-4C5F-87F7-9BE2C1293408}" destId="{B64B61CB-296A-425B-850B-1F7ECB3DEE14}" srcOrd="0" destOrd="0" presId="urn:microsoft.com/office/officeart/2005/8/layout/hierarchy1"/>
    <dgm:cxn modelId="{E0A3D9E9-B255-447A-AAB2-AC24593DB749}" type="presOf" srcId="{2695D305-D51D-4207-BC74-AE2DA272112E}" destId="{66E80B1D-D85C-4F01-9575-8B055702B329}" srcOrd="0" destOrd="0" presId="urn:microsoft.com/office/officeart/2005/8/layout/hierarchy1"/>
    <dgm:cxn modelId="{4AB9A1FC-7C7E-4DE8-B015-26E0BCAE712C}" type="presParOf" srcId="{66E80B1D-D85C-4F01-9575-8B055702B329}" destId="{C7B35CAC-186A-46FB-B1CE-E57D23F8B38E}" srcOrd="0" destOrd="0" presId="urn:microsoft.com/office/officeart/2005/8/layout/hierarchy1"/>
    <dgm:cxn modelId="{600BD492-25BE-4766-8428-087985C31D91}" type="presParOf" srcId="{C7B35CAC-186A-46FB-B1CE-E57D23F8B38E}" destId="{83FF8121-88A8-4578-AF3E-BCCA22454C77}" srcOrd="0" destOrd="0" presId="urn:microsoft.com/office/officeart/2005/8/layout/hierarchy1"/>
    <dgm:cxn modelId="{B6C56963-1735-4F4F-AEA0-968FC484DAEF}" type="presParOf" srcId="{83FF8121-88A8-4578-AF3E-BCCA22454C77}" destId="{C09073B6-4BC2-4FE5-B069-7ADEF9566839}" srcOrd="0" destOrd="0" presId="urn:microsoft.com/office/officeart/2005/8/layout/hierarchy1"/>
    <dgm:cxn modelId="{EEA5C317-0F6E-4F71-A256-DA80388194BC}" type="presParOf" srcId="{83FF8121-88A8-4578-AF3E-BCCA22454C77}" destId="{B64B61CB-296A-425B-850B-1F7ECB3DEE14}" srcOrd="1" destOrd="0" presId="urn:microsoft.com/office/officeart/2005/8/layout/hierarchy1"/>
    <dgm:cxn modelId="{5003C1AC-18EE-4647-AEF3-CD178042AFB8}" type="presParOf" srcId="{C7B35CAC-186A-46FB-B1CE-E57D23F8B38E}" destId="{5CE9FFD1-4604-4B19-A217-FB274DF86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95D305-D51D-4207-BC74-AE2DA272112E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3693C9-3FCA-4C5F-87F7-9BE2C1293408}">
      <dgm:prSet/>
      <dgm:spPr/>
      <dgm:t>
        <a:bodyPr/>
        <a:lstStyle/>
        <a:p>
          <a:r>
            <a:rPr lang="pt-BR" dirty="0"/>
            <a:t>Esta propriedade define o alinhamento dos itens no container.</a:t>
          </a:r>
          <a:endParaRPr lang="en-US" dirty="0"/>
        </a:p>
      </dgm:t>
    </dgm:pt>
    <dgm:pt modelId="{210D1868-7A66-4896-BF43-251D45CEECA3}" type="parTrans" cxnId="{CD40DF3A-F545-4C81-BACD-241FE88A9775}">
      <dgm:prSet/>
      <dgm:spPr/>
      <dgm:t>
        <a:bodyPr/>
        <a:lstStyle/>
        <a:p>
          <a:endParaRPr lang="en-US"/>
        </a:p>
      </dgm:t>
    </dgm:pt>
    <dgm:pt modelId="{6FA7D125-1F5F-4FC5-AD98-88A4FDBD1A33}" type="sibTrans" cxnId="{CD40DF3A-F545-4C81-BACD-241FE88A9775}">
      <dgm:prSet/>
      <dgm:spPr/>
      <dgm:t>
        <a:bodyPr/>
        <a:lstStyle/>
        <a:p>
          <a:endParaRPr lang="en-US"/>
        </a:p>
      </dgm:t>
    </dgm:pt>
    <dgm:pt modelId="{66E80B1D-D85C-4F01-9575-8B055702B329}" type="pres">
      <dgm:prSet presAssocID="{2695D305-D51D-4207-BC74-AE2DA2721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35CAC-186A-46FB-B1CE-E57D23F8B38E}" type="pres">
      <dgm:prSet presAssocID="{BE3693C9-3FCA-4C5F-87F7-9BE2C1293408}" presName="hierRoot1" presStyleCnt="0"/>
      <dgm:spPr/>
    </dgm:pt>
    <dgm:pt modelId="{83FF8121-88A8-4578-AF3E-BCCA22454C77}" type="pres">
      <dgm:prSet presAssocID="{BE3693C9-3FCA-4C5F-87F7-9BE2C1293408}" presName="composite" presStyleCnt="0"/>
      <dgm:spPr/>
    </dgm:pt>
    <dgm:pt modelId="{C09073B6-4BC2-4FE5-B069-7ADEF9566839}" type="pres">
      <dgm:prSet presAssocID="{BE3693C9-3FCA-4C5F-87F7-9BE2C1293408}" presName="background" presStyleLbl="node0" presStyleIdx="0" presStyleCnt="1"/>
      <dgm:spPr/>
    </dgm:pt>
    <dgm:pt modelId="{B64B61CB-296A-425B-850B-1F7ECB3DEE14}" type="pres">
      <dgm:prSet presAssocID="{BE3693C9-3FCA-4C5F-87F7-9BE2C1293408}" presName="text" presStyleLbl="fgAcc0" presStyleIdx="0" presStyleCnt="1">
        <dgm:presLayoutVars>
          <dgm:chPref val="3"/>
        </dgm:presLayoutVars>
      </dgm:prSet>
      <dgm:spPr/>
    </dgm:pt>
    <dgm:pt modelId="{5CE9FFD1-4604-4B19-A217-FB274DF869D7}" type="pres">
      <dgm:prSet presAssocID="{BE3693C9-3FCA-4C5F-87F7-9BE2C1293408}" presName="hierChild2" presStyleCnt="0"/>
      <dgm:spPr/>
    </dgm:pt>
  </dgm:ptLst>
  <dgm:cxnLst>
    <dgm:cxn modelId="{CD40DF3A-F545-4C81-BACD-241FE88A9775}" srcId="{2695D305-D51D-4207-BC74-AE2DA272112E}" destId="{BE3693C9-3FCA-4C5F-87F7-9BE2C1293408}" srcOrd="0" destOrd="0" parTransId="{210D1868-7A66-4896-BF43-251D45CEECA3}" sibTransId="{6FA7D125-1F5F-4FC5-AD98-88A4FDBD1A33}"/>
    <dgm:cxn modelId="{53358BA2-3686-4908-B275-4263405B0BE9}" type="presOf" srcId="{BE3693C9-3FCA-4C5F-87F7-9BE2C1293408}" destId="{B64B61CB-296A-425B-850B-1F7ECB3DEE14}" srcOrd="0" destOrd="0" presId="urn:microsoft.com/office/officeart/2005/8/layout/hierarchy1"/>
    <dgm:cxn modelId="{E0A3D9E9-B255-447A-AAB2-AC24593DB749}" type="presOf" srcId="{2695D305-D51D-4207-BC74-AE2DA272112E}" destId="{66E80B1D-D85C-4F01-9575-8B055702B329}" srcOrd="0" destOrd="0" presId="urn:microsoft.com/office/officeart/2005/8/layout/hierarchy1"/>
    <dgm:cxn modelId="{4AB9A1FC-7C7E-4DE8-B015-26E0BCAE712C}" type="presParOf" srcId="{66E80B1D-D85C-4F01-9575-8B055702B329}" destId="{C7B35CAC-186A-46FB-B1CE-E57D23F8B38E}" srcOrd="0" destOrd="0" presId="urn:microsoft.com/office/officeart/2005/8/layout/hierarchy1"/>
    <dgm:cxn modelId="{600BD492-25BE-4766-8428-087985C31D91}" type="presParOf" srcId="{C7B35CAC-186A-46FB-B1CE-E57D23F8B38E}" destId="{83FF8121-88A8-4578-AF3E-BCCA22454C77}" srcOrd="0" destOrd="0" presId="urn:microsoft.com/office/officeart/2005/8/layout/hierarchy1"/>
    <dgm:cxn modelId="{B6C56963-1735-4F4F-AEA0-968FC484DAEF}" type="presParOf" srcId="{83FF8121-88A8-4578-AF3E-BCCA22454C77}" destId="{C09073B6-4BC2-4FE5-B069-7ADEF9566839}" srcOrd="0" destOrd="0" presId="urn:microsoft.com/office/officeart/2005/8/layout/hierarchy1"/>
    <dgm:cxn modelId="{EEA5C317-0F6E-4F71-A256-DA80388194BC}" type="presParOf" srcId="{83FF8121-88A8-4578-AF3E-BCCA22454C77}" destId="{B64B61CB-296A-425B-850B-1F7ECB3DEE14}" srcOrd="1" destOrd="0" presId="urn:microsoft.com/office/officeart/2005/8/layout/hierarchy1"/>
    <dgm:cxn modelId="{5003C1AC-18EE-4647-AEF3-CD178042AFB8}" type="presParOf" srcId="{C7B35CAC-186A-46FB-B1CE-E57D23F8B38E}" destId="{5CE9FFD1-4604-4B19-A217-FB274DF86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95D305-D51D-4207-BC74-AE2DA272112E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3693C9-3FCA-4C5F-87F7-9BE2C1293408}">
      <dgm:prSet/>
      <dgm:spPr/>
      <dgm:t>
        <a:bodyPr/>
        <a:lstStyle/>
        <a:p>
          <a:r>
            <a:rPr lang="pt-BR" dirty="0"/>
            <a:t>Esta propriedade permite alinhar itens com alturas diferentes.</a:t>
          </a:r>
          <a:endParaRPr lang="en-US" dirty="0"/>
        </a:p>
      </dgm:t>
    </dgm:pt>
    <dgm:pt modelId="{210D1868-7A66-4896-BF43-251D45CEECA3}" type="parTrans" cxnId="{CD40DF3A-F545-4C81-BACD-241FE88A9775}">
      <dgm:prSet/>
      <dgm:spPr/>
      <dgm:t>
        <a:bodyPr/>
        <a:lstStyle/>
        <a:p>
          <a:endParaRPr lang="en-US"/>
        </a:p>
      </dgm:t>
    </dgm:pt>
    <dgm:pt modelId="{6FA7D125-1F5F-4FC5-AD98-88A4FDBD1A33}" type="sibTrans" cxnId="{CD40DF3A-F545-4C81-BACD-241FE88A9775}">
      <dgm:prSet/>
      <dgm:spPr/>
      <dgm:t>
        <a:bodyPr/>
        <a:lstStyle/>
        <a:p>
          <a:endParaRPr lang="en-US"/>
        </a:p>
      </dgm:t>
    </dgm:pt>
    <dgm:pt modelId="{66E80B1D-D85C-4F01-9575-8B055702B329}" type="pres">
      <dgm:prSet presAssocID="{2695D305-D51D-4207-BC74-AE2DA2721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35CAC-186A-46FB-B1CE-E57D23F8B38E}" type="pres">
      <dgm:prSet presAssocID="{BE3693C9-3FCA-4C5F-87F7-9BE2C1293408}" presName="hierRoot1" presStyleCnt="0"/>
      <dgm:spPr/>
    </dgm:pt>
    <dgm:pt modelId="{83FF8121-88A8-4578-AF3E-BCCA22454C77}" type="pres">
      <dgm:prSet presAssocID="{BE3693C9-3FCA-4C5F-87F7-9BE2C1293408}" presName="composite" presStyleCnt="0"/>
      <dgm:spPr/>
    </dgm:pt>
    <dgm:pt modelId="{C09073B6-4BC2-4FE5-B069-7ADEF9566839}" type="pres">
      <dgm:prSet presAssocID="{BE3693C9-3FCA-4C5F-87F7-9BE2C1293408}" presName="background" presStyleLbl="node0" presStyleIdx="0" presStyleCnt="1"/>
      <dgm:spPr/>
    </dgm:pt>
    <dgm:pt modelId="{B64B61CB-296A-425B-850B-1F7ECB3DEE14}" type="pres">
      <dgm:prSet presAssocID="{BE3693C9-3FCA-4C5F-87F7-9BE2C1293408}" presName="text" presStyleLbl="fgAcc0" presStyleIdx="0" presStyleCnt="1">
        <dgm:presLayoutVars>
          <dgm:chPref val="3"/>
        </dgm:presLayoutVars>
      </dgm:prSet>
      <dgm:spPr/>
    </dgm:pt>
    <dgm:pt modelId="{5CE9FFD1-4604-4B19-A217-FB274DF869D7}" type="pres">
      <dgm:prSet presAssocID="{BE3693C9-3FCA-4C5F-87F7-9BE2C1293408}" presName="hierChild2" presStyleCnt="0"/>
      <dgm:spPr/>
    </dgm:pt>
  </dgm:ptLst>
  <dgm:cxnLst>
    <dgm:cxn modelId="{CD40DF3A-F545-4C81-BACD-241FE88A9775}" srcId="{2695D305-D51D-4207-BC74-AE2DA272112E}" destId="{BE3693C9-3FCA-4C5F-87F7-9BE2C1293408}" srcOrd="0" destOrd="0" parTransId="{210D1868-7A66-4896-BF43-251D45CEECA3}" sibTransId="{6FA7D125-1F5F-4FC5-AD98-88A4FDBD1A33}"/>
    <dgm:cxn modelId="{53358BA2-3686-4908-B275-4263405B0BE9}" type="presOf" srcId="{BE3693C9-3FCA-4C5F-87F7-9BE2C1293408}" destId="{B64B61CB-296A-425B-850B-1F7ECB3DEE14}" srcOrd="0" destOrd="0" presId="urn:microsoft.com/office/officeart/2005/8/layout/hierarchy1"/>
    <dgm:cxn modelId="{E0A3D9E9-B255-447A-AAB2-AC24593DB749}" type="presOf" srcId="{2695D305-D51D-4207-BC74-AE2DA272112E}" destId="{66E80B1D-D85C-4F01-9575-8B055702B329}" srcOrd="0" destOrd="0" presId="urn:microsoft.com/office/officeart/2005/8/layout/hierarchy1"/>
    <dgm:cxn modelId="{4AB9A1FC-7C7E-4DE8-B015-26E0BCAE712C}" type="presParOf" srcId="{66E80B1D-D85C-4F01-9575-8B055702B329}" destId="{C7B35CAC-186A-46FB-B1CE-E57D23F8B38E}" srcOrd="0" destOrd="0" presId="urn:microsoft.com/office/officeart/2005/8/layout/hierarchy1"/>
    <dgm:cxn modelId="{600BD492-25BE-4766-8428-087985C31D91}" type="presParOf" srcId="{C7B35CAC-186A-46FB-B1CE-E57D23F8B38E}" destId="{83FF8121-88A8-4578-AF3E-BCCA22454C77}" srcOrd="0" destOrd="0" presId="urn:microsoft.com/office/officeart/2005/8/layout/hierarchy1"/>
    <dgm:cxn modelId="{B6C56963-1735-4F4F-AEA0-968FC484DAEF}" type="presParOf" srcId="{83FF8121-88A8-4578-AF3E-BCCA22454C77}" destId="{C09073B6-4BC2-4FE5-B069-7ADEF9566839}" srcOrd="0" destOrd="0" presId="urn:microsoft.com/office/officeart/2005/8/layout/hierarchy1"/>
    <dgm:cxn modelId="{EEA5C317-0F6E-4F71-A256-DA80388194BC}" type="presParOf" srcId="{83FF8121-88A8-4578-AF3E-BCCA22454C77}" destId="{B64B61CB-296A-425B-850B-1F7ECB3DEE14}" srcOrd="1" destOrd="0" presId="urn:microsoft.com/office/officeart/2005/8/layout/hierarchy1"/>
    <dgm:cxn modelId="{5003C1AC-18EE-4647-AEF3-CD178042AFB8}" type="presParOf" srcId="{C7B35CAC-186A-46FB-B1CE-E57D23F8B38E}" destId="{5CE9FFD1-4604-4B19-A217-FB274DF86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95D305-D51D-4207-BC74-AE2DA272112E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3693C9-3FCA-4C5F-87F7-9BE2C1293408}">
      <dgm:prSet/>
      <dgm:spPr/>
      <dgm:t>
        <a:bodyPr/>
        <a:lstStyle/>
        <a:p>
          <a:r>
            <a:rPr lang="pt-BR" dirty="0"/>
            <a:t>Esta propriedade define a quebra de linha no container.</a:t>
          </a:r>
          <a:endParaRPr lang="en-US" dirty="0"/>
        </a:p>
      </dgm:t>
    </dgm:pt>
    <dgm:pt modelId="{210D1868-7A66-4896-BF43-251D45CEECA3}" type="parTrans" cxnId="{CD40DF3A-F545-4C81-BACD-241FE88A9775}">
      <dgm:prSet/>
      <dgm:spPr/>
      <dgm:t>
        <a:bodyPr/>
        <a:lstStyle/>
        <a:p>
          <a:endParaRPr lang="en-US"/>
        </a:p>
      </dgm:t>
    </dgm:pt>
    <dgm:pt modelId="{6FA7D125-1F5F-4FC5-AD98-88A4FDBD1A33}" type="sibTrans" cxnId="{CD40DF3A-F545-4C81-BACD-241FE88A9775}">
      <dgm:prSet/>
      <dgm:spPr/>
      <dgm:t>
        <a:bodyPr/>
        <a:lstStyle/>
        <a:p>
          <a:endParaRPr lang="en-US"/>
        </a:p>
      </dgm:t>
    </dgm:pt>
    <dgm:pt modelId="{66E80B1D-D85C-4F01-9575-8B055702B329}" type="pres">
      <dgm:prSet presAssocID="{2695D305-D51D-4207-BC74-AE2DA2721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35CAC-186A-46FB-B1CE-E57D23F8B38E}" type="pres">
      <dgm:prSet presAssocID="{BE3693C9-3FCA-4C5F-87F7-9BE2C1293408}" presName="hierRoot1" presStyleCnt="0"/>
      <dgm:spPr/>
    </dgm:pt>
    <dgm:pt modelId="{83FF8121-88A8-4578-AF3E-BCCA22454C77}" type="pres">
      <dgm:prSet presAssocID="{BE3693C9-3FCA-4C5F-87F7-9BE2C1293408}" presName="composite" presStyleCnt="0"/>
      <dgm:spPr/>
    </dgm:pt>
    <dgm:pt modelId="{C09073B6-4BC2-4FE5-B069-7ADEF9566839}" type="pres">
      <dgm:prSet presAssocID="{BE3693C9-3FCA-4C5F-87F7-9BE2C1293408}" presName="background" presStyleLbl="node0" presStyleIdx="0" presStyleCnt="1"/>
      <dgm:spPr/>
    </dgm:pt>
    <dgm:pt modelId="{B64B61CB-296A-425B-850B-1F7ECB3DEE14}" type="pres">
      <dgm:prSet presAssocID="{BE3693C9-3FCA-4C5F-87F7-9BE2C1293408}" presName="text" presStyleLbl="fgAcc0" presStyleIdx="0" presStyleCnt="1">
        <dgm:presLayoutVars>
          <dgm:chPref val="3"/>
        </dgm:presLayoutVars>
      </dgm:prSet>
      <dgm:spPr/>
    </dgm:pt>
    <dgm:pt modelId="{5CE9FFD1-4604-4B19-A217-FB274DF869D7}" type="pres">
      <dgm:prSet presAssocID="{BE3693C9-3FCA-4C5F-87F7-9BE2C1293408}" presName="hierChild2" presStyleCnt="0"/>
      <dgm:spPr/>
    </dgm:pt>
  </dgm:ptLst>
  <dgm:cxnLst>
    <dgm:cxn modelId="{CD40DF3A-F545-4C81-BACD-241FE88A9775}" srcId="{2695D305-D51D-4207-BC74-AE2DA272112E}" destId="{BE3693C9-3FCA-4C5F-87F7-9BE2C1293408}" srcOrd="0" destOrd="0" parTransId="{210D1868-7A66-4896-BF43-251D45CEECA3}" sibTransId="{6FA7D125-1F5F-4FC5-AD98-88A4FDBD1A33}"/>
    <dgm:cxn modelId="{53358BA2-3686-4908-B275-4263405B0BE9}" type="presOf" srcId="{BE3693C9-3FCA-4C5F-87F7-9BE2C1293408}" destId="{B64B61CB-296A-425B-850B-1F7ECB3DEE14}" srcOrd="0" destOrd="0" presId="urn:microsoft.com/office/officeart/2005/8/layout/hierarchy1"/>
    <dgm:cxn modelId="{E0A3D9E9-B255-447A-AAB2-AC24593DB749}" type="presOf" srcId="{2695D305-D51D-4207-BC74-AE2DA272112E}" destId="{66E80B1D-D85C-4F01-9575-8B055702B329}" srcOrd="0" destOrd="0" presId="urn:microsoft.com/office/officeart/2005/8/layout/hierarchy1"/>
    <dgm:cxn modelId="{4AB9A1FC-7C7E-4DE8-B015-26E0BCAE712C}" type="presParOf" srcId="{66E80B1D-D85C-4F01-9575-8B055702B329}" destId="{C7B35CAC-186A-46FB-B1CE-E57D23F8B38E}" srcOrd="0" destOrd="0" presId="urn:microsoft.com/office/officeart/2005/8/layout/hierarchy1"/>
    <dgm:cxn modelId="{600BD492-25BE-4766-8428-087985C31D91}" type="presParOf" srcId="{C7B35CAC-186A-46FB-B1CE-E57D23F8B38E}" destId="{83FF8121-88A8-4578-AF3E-BCCA22454C77}" srcOrd="0" destOrd="0" presId="urn:microsoft.com/office/officeart/2005/8/layout/hierarchy1"/>
    <dgm:cxn modelId="{B6C56963-1735-4F4F-AEA0-968FC484DAEF}" type="presParOf" srcId="{83FF8121-88A8-4578-AF3E-BCCA22454C77}" destId="{C09073B6-4BC2-4FE5-B069-7ADEF9566839}" srcOrd="0" destOrd="0" presId="urn:microsoft.com/office/officeart/2005/8/layout/hierarchy1"/>
    <dgm:cxn modelId="{EEA5C317-0F6E-4F71-A256-DA80388194BC}" type="presParOf" srcId="{83FF8121-88A8-4578-AF3E-BCCA22454C77}" destId="{B64B61CB-296A-425B-850B-1F7ECB3DEE14}" srcOrd="1" destOrd="0" presId="urn:microsoft.com/office/officeart/2005/8/layout/hierarchy1"/>
    <dgm:cxn modelId="{5003C1AC-18EE-4647-AEF3-CD178042AFB8}" type="presParOf" srcId="{C7B35CAC-186A-46FB-B1CE-E57D23F8B38E}" destId="{5CE9FFD1-4604-4B19-A217-FB274DF86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73B6-4BC2-4FE5-B069-7ADEF9566839}">
      <dsp:nvSpPr>
        <dsp:cNvPr id="0" name=""/>
        <dsp:cNvSpPr/>
      </dsp:nvSpPr>
      <dsp:spPr>
        <a:xfrm>
          <a:off x="1227" y="429867"/>
          <a:ext cx="4309690" cy="27366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4B61CB-296A-425B-850B-1F7ECB3DEE14}">
      <dsp:nvSpPr>
        <dsp:cNvPr id="0" name=""/>
        <dsp:cNvSpPr/>
      </dsp:nvSpPr>
      <dsp:spPr>
        <a:xfrm>
          <a:off x="480082" y="88477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CSS FlexBox é um módulo do CSS usado na construção de layout.</a:t>
          </a:r>
          <a:endParaRPr lang="en-US" sz="2900" kern="1200"/>
        </a:p>
      </dsp:txBody>
      <dsp:txXfrm>
        <a:off x="560236" y="964933"/>
        <a:ext cx="4149382" cy="2576345"/>
      </dsp:txXfrm>
    </dsp:sp>
    <dsp:sp modelId="{9F8BEFFA-8D4E-4C9E-B0D1-052AB6DA575B}">
      <dsp:nvSpPr>
        <dsp:cNvPr id="0" name=""/>
        <dsp:cNvSpPr/>
      </dsp:nvSpPr>
      <dsp:spPr>
        <a:xfrm>
          <a:off x="5268627" y="429867"/>
          <a:ext cx="4309690" cy="27366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546E63-8614-418B-85E6-67276105268B}">
      <dsp:nvSpPr>
        <dsp:cNvPr id="0" name=""/>
        <dsp:cNvSpPr/>
      </dsp:nvSpPr>
      <dsp:spPr>
        <a:xfrm>
          <a:off x="5747481" y="88477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 CSS FlexBox torna mais fácil projetar uma estrutura de layout responsiva e flexível sem usar flutuação ou posicionamento. </a:t>
          </a:r>
          <a:endParaRPr lang="en-US" sz="2900" kern="1200"/>
        </a:p>
      </dsp:txBody>
      <dsp:txXfrm>
        <a:off x="5827635" y="96493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73B6-4BC2-4FE5-B069-7ADEF9566839}">
      <dsp:nvSpPr>
        <dsp:cNvPr id="0" name=""/>
        <dsp:cNvSpPr/>
      </dsp:nvSpPr>
      <dsp:spPr>
        <a:xfrm>
          <a:off x="1993999" y="2688"/>
          <a:ext cx="5463361" cy="34692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4B61CB-296A-425B-850B-1F7ECB3DEE14}">
      <dsp:nvSpPr>
        <dsp:cNvPr id="0" name=""/>
        <dsp:cNvSpPr/>
      </dsp:nvSpPr>
      <dsp:spPr>
        <a:xfrm>
          <a:off x="2601039" y="579376"/>
          <a:ext cx="5463361" cy="3469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Esta propriedade define a direção em que os itens são posicionados no container.</a:t>
          </a:r>
          <a:endParaRPr lang="en-US" sz="4300" kern="1200" dirty="0"/>
        </a:p>
      </dsp:txBody>
      <dsp:txXfrm>
        <a:off x="2702649" y="680986"/>
        <a:ext cx="5260141" cy="326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73B6-4BC2-4FE5-B069-7ADEF9566839}">
      <dsp:nvSpPr>
        <dsp:cNvPr id="0" name=""/>
        <dsp:cNvSpPr/>
      </dsp:nvSpPr>
      <dsp:spPr>
        <a:xfrm>
          <a:off x="1993999" y="2688"/>
          <a:ext cx="5463361" cy="34692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4B61CB-296A-425B-850B-1F7ECB3DEE14}">
      <dsp:nvSpPr>
        <dsp:cNvPr id="0" name=""/>
        <dsp:cNvSpPr/>
      </dsp:nvSpPr>
      <dsp:spPr>
        <a:xfrm>
          <a:off x="2601039" y="579376"/>
          <a:ext cx="5463361" cy="3469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Esta propriedade define o alinhamento dos itens no container.</a:t>
          </a:r>
          <a:endParaRPr lang="en-US" sz="4500" kern="1200" dirty="0"/>
        </a:p>
      </dsp:txBody>
      <dsp:txXfrm>
        <a:off x="2702649" y="680986"/>
        <a:ext cx="5260141" cy="3266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73B6-4BC2-4FE5-B069-7ADEF9566839}">
      <dsp:nvSpPr>
        <dsp:cNvPr id="0" name=""/>
        <dsp:cNvSpPr/>
      </dsp:nvSpPr>
      <dsp:spPr>
        <a:xfrm>
          <a:off x="1993999" y="2688"/>
          <a:ext cx="5463361" cy="34692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4B61CB-296A-425B-850B-1F7ECB3DEE14}">
      <dsp:nvSpPr>
        <dsp:cNvPr id="0" name=""/>
        <dsp:cNvSpPr/>
      </dsp:nvSpPr>
      <dsp:spPr>
        <a:xfrm>
          <a:off x="2601039" y="579376"/>
          <a:ext cx="5463361" cy="3469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Esta propriedade permite alinhar itens com alturas diferentes.</a:t>
          </a:r>
          <a:endParaRPr lang="en-US" sz="4800" kern="1200" dirty="0"/>
        </a:p>
      </dsp:txBody>
      <dsp:txXfrm>
        <a:off x="2702649" y="680986"/>
        <a:ext cx="5260141" cy="326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73B6-4BC2-4FE5-B069-7ADEF9566839}">
      <dsp:nvSpPr>
        <dsp:cNvPr id="0" name=""/>
        <dsp:cNvSpPr/>
      </dsp:nvSpPr>
      <dsp:spPr>
        <a:xfrm>
          <a:off x="1993999" y="2688"/>
          <a:ext cx="5463361" cy="34692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4B61CB-296A-425B-850B-1F7ECB3DEE14}">
      <dsp:nvSpPr>
        <dsp:cNvPr id="0" name=""/>
        <dsp:cNvSpPr/>
      </dsp:nvSpPr>
      <dsp:spPr>
        <a:xfrm>
          <a:off x="2601039" y="579376"/>
          <a:ext cx="5463361" cy="3469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Esta propriedade define a quebra de linha no container.</a:t>
          </a:r>
          <a:endParaRPr lang="en-US" sz="4800" kern="1200" dirty="0"/>
        </a:p>
      </dsp:txBody>
      <dsp:txXfrm>
        <a:off x="2702649" y="680986"/>
        <a:ext cx="5260141" cy="326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4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2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1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8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2DFA907-B0A3-4A76-ABAA-E71624E2D6B2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0485BE-23A5-40EA-B3FE-059F4D60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A1E591-A711-CB8C-118E-902BE98CD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842" y="1639028"/>
            <a:ext cx="6739136" cy="2387918"/>
          </a:xfrm>
        </p:spPr>
        <p:txBody>
          <a:bodyPr anchor="b">
            <a:noAutofit/>
          </a:bodyPr>
          <a:lstStyle/>
          <a:p>
            <a:r>
              <a:rPr lang="pt-BR" sz="8800" b="1" dirty="0" err="1">
                <a:solidFill>
                  <a:schemeClr val="tx2"/>
                </a:solidFill>
              </a:rPr>
              <a:t>Css</a:t>
            </a:r>
            <a:br>
              <a:rPr lang="pt-BR" sz="8800" b="1" dirty="0">
                <a:solidFill>
                  <a:schemeClr val="tx2"/>
                </a:solidFill>
              </a:rPr>
            </a:br>
            <a:r>
              <a:rPr lang="pt-BR" sz="8800" b="1" dirty="0" err="1">
                <a:solidFill>
                  <a:schemeClr val="tx2"/>
                </a:solidFill>
              </a:rPr>
              <a:t>Flexbox</a:t>
            </a:r>
            <a:endParaRPr lang="pt-BR" sz="8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720C646-F0AB-2D96-C822-2DF38CC2DDA2}"/>
              </a:ext>
            </a:extLst>
          </p:cNvPr>
          <p:cNvGrpSpPr/>
          <p:nvPr/>
        </p:nvGrpSpPr>
        <p:grpSpPr>
          <a:xfrm>
            <a:off x="1169341" y="479514"/>
            <a:ext cx="10040586" cy="2169183"/>
            <a:chOff x="1169341" y="479514"/>
            <a:chExt cx="10040586" cy="2169183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CCB47B9-01C3-A93E-7807-E1E61A4A79B9}"/>
                </a:ext>
              </a:extLst>
            </p:cNvPr>
            <p:cNvSpPr txBox="1"/>
            <p:nvPr/>
          </p:nvSpPr>
          <p:spPr>
            <a:xfrm>
              <a:off x="1177005" y="479514"/>
              <a:ext cx="3531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/>
                <a:t>space-around</a:t>
              </a:r>
              <a:endParaRPr lang="pt-BR" sz="2800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A3B6B7B4-EB92-E6E3-D022-2701AB371417}"/>
                </a:ext>
              </a:extLst>
            </p:cNvPr>
            <p:cNvGrpSpPr/>
            <p:nvPr/>
          </p:nvGrpSpPr>
          <p:grpSpPr>
            <a:xfrm>
              <a:off x="1212112" y="1002734"/>
              <a:ext cx="9920176" cy="1627268"/>
              <a:chOff x="1052624" y="1219777"/>
              <a:chExt cx="9920176" cy="1627268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0E05839-EAE5-9448-7998-0E9E939F021D}"/>
                  </a:ext>
                </a:extLst>
              </p:cNvPr>
              <p:cNvSpPr/>
              <p:nvPr/>
            </p:nvSpPr>
            <p:spPr>
              <a:xfrm>
                <a:off x="1052624" y="1219777"/>
                <a:ext cx="9920176" cy="16221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3B1BE2AE-8D7F-CCCE-49C2-5A1B396E42C7}"/>
                  </a:ext>
                </a:extLst>
              </p:cNvPr>
              <p:cNvSpPr/>
              <p:nvPr/>
            </p:nvSpPr>
            <p:spPr>
              <a:xfrm>
                <a:off x="1512404" y="1399301"/>
                <a:ext cx="1779492" cy="126307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4CF64DBE-BF44-9376-27C1-2A66C0C5AA0D}"/>
                  </a:ext>
                </a:extLst>
              </p:cNvPr>
              <p:cNvSpPr/>
              <p:nvPr/>
            </p:nvSpPr>
            <p:spPr>
              <a:xfrm>
                <a:off x="8738104" y="1399301"/>
                <a:ext cx="1779492" cy="126307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E2D965EB-0460-D277-08DA-CEDC89CED2F3}"/>
                  </a:ext>
                </a:extLst>
              </p:cNvPr>
              <p:cNvSpPr/>
              <p:nvPr/>
            </p:nvSpPr>
            <p:spPr>
              <a:xfrm>
                <a:off x="4285721" y="1399301"/>
                <a:ext cx="3407179" cy="126307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91E8A24C-5ACA-B436-DCC9-29AFF1A77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988" y="2519937"/>
                <a:ext cx="90376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0FF41B83-C858-D2B7-9CBC-F1AB59E62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0539" y="2519937"/>
                <a:ext cx="90376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9256843-6EC9-A07A-632E-B7A6A0ABE605}"/>
                  </a:ext>
                </a:extLst>
              </p:cNvPr>
              <p:cNvSpPr txBox="1"/>
              <p:nvPr/>
            </p:nvSpPr>
            <p:spPr>
              <a:xfrm>
                <a:off x="3390180" y="2477713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solidFill>
                      <a:schemeClr val="bg1">
                        <a:lumMod val="85000"/>
                      </a:schemeClr>
                    </a:solidFill>
                  </a:rPr>
                  <a:t>equal</a:t>
                </a:r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C91F208-1A75-61E8-CA5B-D66752427247}"/>
                  </a:ext>
                </a:extLst>
              </p:cNvPr>
              <p:cNvSpPr txBox="1"/>
              <p:nvPr/>
            </p:nvSpPr>
            <p:spPr>
              <a:xfrm>
                <a:off x="7894925" y="2472571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solidFill>
                      <a:schemeClr val="bg1">
                        <a:lumMod val="85000"/>
                      </a:schemeClr>
                    </a:solidFill>
                  </a:rPr>
                  <a:t>equal</a:t>
                </a:r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366505D-EADA-082F-79FB-5314664B9BCC}"/>
                </a:ext>
              </a:extLst>
            </p:cNvPr>
            <p:cNvSpPr txBox="1"/>
            <p:nvPr/>
          </p:nvSpPr>
          <p:spPr>
            <a:xfrm>
              <a:off x="1169341" y="227679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half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CF1E411-469F-8941-B0F7-5FF140F60D82}"/>
                </a:ext>
              </a:extLst>
            </p:cNvPr>
            <p:cNvCxnSpPr/>
            <p:nvPr/>
          </p:nvCxnSpPr>
          <p:spPr>
            <a:xfrm>
              <a:off x="1212112" y="2298060"/>
              <a:ext cx="438514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E154FA-7C19-8A60-9CC0-8689AFE3FD13}"/>
                </a:ext>
              </a:extLst>
            </p:cNvPr>
            <p:cNvSpPr txBox="1"/>
            <p:nvPr/>
          </p:nvSpPr>
          <p:spPr>
            <a:xfrm>
              <a:off x="10635731" y="2279365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half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41005F92-DA03-95C9-C969-CAB0DB76B3B2}"/>
                </a:ext>
              </a:extLst>
            </p:cNvPr>
            <p:cNvCxnSpPr/>
            <p:nvPr/>
          </p:nvCxnSpPr>
          <p:spPr>
            <a:xfrm>
              <a:off x="10678502" y="2300631"/>
              <a:ext cx="438514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B9B0630-9159-EF2D-7ACA-1B605D6DDC02}"/>
              </a:ext>
            </a:extLst>
          </p:cNvPr>
          <p:cNvGrpSpPr/>
          <p:nvPr/>
        </p:nvGrpSpPr>
        <p:grpSpPr>
          <a:xfrm>
            <a:off x="1188213" y="4014291"/>
            <a:ext cx="9874027" cy="2129222"/>
            <a:chOff x="1188213" y="4014291"/>
            <a:chExt cx="9874027" cy="2129222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FCD351D-2082-C116-B47F-1DAA517BAC15}"/>
                </a:ext>
              </a:extLst>
            </p:cNvPr>
            <p:cNvSpPr txBox="1"/>
            <p:nvPr/>
          </p:nvSpPr>
          <p:spPr>
            <a:xfrm>
              <a:off x="1188213" y="4014291"/>
              <a:ext cx="2855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/>
                <a:t>space-evenly</a:t>
              </a:r>
              <a:endParaRPr lang="pt-BR" sz="2800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3AF49A5-795B-DA46-6795-FE8C3F86D59A}"/>
                </a:ext>
              </a:extLst>
            </p:cNvPr>
            <p:cNvSpPr/>
            <p:nvPr/>
          </p:nvSpPr>
          <p:spPr>
            <a:xfrm>
              <a:off x="1212112" y="4516245"/>
              <a:ext cx="9813851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1B5228D-97BC-51EA-298E-F2EC30A64BE5}"/>
                </a:ext>
              </a:extLst>
            </p:cNvPr>
            <p:cNvSpPr/>
            <p:nvPr/>
          </p:nvSpPr>
          <p:spPr>
            <a:xfrm>
              <a:off x="1916451" y="4695769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BC1F9E15-32A2-0415-1ED5-719A4DA56FD9}"/>
                </a:ext>
              </a:extLst>
            </p:cNvPr>
            <p:cNvSpPr/>
            <p:nvPr/>
          </p:nvSpPr>
          <p:spPr>
            <a:xfrm>
              <a:off x="8557342" y="4695769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62774969-721E-B166-F2B8-03F083EEDDDB}"/>
                </a:ext>
              </a:extLst>
            </p:cNvPr>
            <p:cNvSpPr/>
            <p:nvPr/>
          </p:nvSpPr>
          <p:spPr>
            <a:xfrm>
              <a:off x="4445209" y="4695769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FBDE815C-7D31-8BA2-B848-AE8D200392E1}"/>
                </a:ext>
              </a:extLst>
            </p:cNvPr>
            <p:cNvCxnSpPr>
              <a:cxnSpLocks/>
            </p:cNvCxnSpPr>
            <p:nvPr/>
          </p:nvCxnSpPr>
          <p:spPr>
            <a:xfrm>
              <a:off x="1265070" y="5790183"/>
              <a:ext cx="584996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5BDF088-C55A-0DE8-35F9-A9F7C8639E86}"/>
                </a:ext>
              </a:extLst>
            </p:cNvPr>
            <p:cNvSpPr txBox="1"/>
            <p:nvPr/>
          </p:nvSpPr>
          <p:spPr>
            <a:xfrm>
              <a:off x="3650817" y="5766739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equal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070DA2A-6887-A1B9-AE59-7EA02B32B953}"/>
                </a:ext>
              </a:extLst>
            </p:cNvPr>
            <p:cNvSpPr txBox="1"/>
            <p:nvPr/>
          </p:nvSpPr>
          <p:spPr>
            <a:xfrm>
              <a:off x="10282859" y="577418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equal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8E093CD1-6739-9F73-7F16-8AEBC970F26E}"/>
                </a:ext>
              </a:extLst>
            </p:cNvPr>
            <p:cNvCxnSpPr>
              <a:cxnSpLocks/>
            </p:cNvCxnSpPr>
            <p:nvPr/>
          </p:nvCxnSpPr>
          <p:spPr>
            <a:xfrm>
              <a:off x="3754686" y="5778533"/>
              <a:ext cx="584996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E622003C-1950-2AB7-F5BC-D9AF5477FD9C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94" y="5790183"/>
              <a:ext cx="584996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0F78CBD3-C7F2-33A6-D164-BDB4B4E1E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423" y="5790183"/>
              <a:ext cx="584996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164DD50-89C1-1F53-161A-E441C30D74D5}"/>
                </a:ext>
              </a:extLst>
            </p:cNvPr>
            <p:cNvSpPr txBox="1"/>
            <p:nvPr/>
          </p:nvSpPr>
          <p:spPr>
            <a:xfrm>
              <a:off x="7842331" y="576747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equal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51354FE-06BA-1C7A-9E2E-5AB992D68D97}"/>
                </a:ext>
              </a:extLst>
            </p:cNvPr>
            <p:cNvSpPr txBox="1"/>
            <p:nvPr/>
          </p:nvSpPr>
          <p:spPr>
            <a:xfrm>
              <a:off x="1188213" y="5756106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equal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7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156B03-4572-2E89-C446-1B697E44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AE6A8B-C3D9-E919-2074-6F3CAA55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Align-items</a:t>
            </a:r>
            <a:endParaRPr lang="pt-BR" b="1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39F7663-2E03-C664-FC8C-B221D6FB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8422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5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B3DC4B-DFFF-732D-A919-ADD34C28E3B3}"/>
              </a:ext>
            </a:extLst>
          </p:cNvPr>
          <p:cNvSpPr txBox="1"/>
          <p:nvPr/>
        </p:nvSpPr>
        <p:spPr>
          <a:xfrm>
            <a:off x="1305478" y="3641062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flex-end</a:t>
            </a:r>
            <a:endParaRPr lang="pt-BR" sz="28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2278CD-DE63-27D2-E0D8-C2BC01A9FDE6}"/>
              </a:ext>
            </a:extLst>
          </p:cNvPr>
          <p:cNvSpPr txBox="1"/>
          <p:nvPr/>
        </p:nvSpPr>
        <p:spPr>
          <a:xfrm>
            <a:off x="1278801" y="141092"/>
            <a:ext cx="211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flex</a:t>
            </a:r>
            <a:r>
              <a:rPr lang="pt-BR" sz="2800" dirty="0"/>
              <a:t>-start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783024A-F976-8C25-A410-27A7D490C57B}"/>
              </a:ext>
            </a:extLst>
          </p:cNvPr>
          <p:cNvGrpSpPr/>
          <p:nvPr/>
        </p:nvGrpSpPr>
        <p:grpSpPr>
          <a:xfrm>
            <a:off x="1308705" y="698810"/>
            <a:ext cx="9411909" cy="2440764"/>
            <a:chOff x="1308705" y="698810"/>
            <a:chExt cx="9411909" cy="244076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8E6F3B4-8301-E918-F0D7-E486EDAE8745}"/>
                </a:ext>
              </a:extLst>
            </p:cNvPr>
            <p:cNvSpPr/>
            <p:nvPr/>
          </p:nvSpPr>
          <p:spPr>
            <a:xfrm>
              <a:off x="1308705" y="698810"/>
              <a:ext cx="9411909" cy="2440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97A21ED-2286-5369-3890-0D27D33469AB}"/>
                </a:ext>
              </a:extLst>
            </p:cNvPr>
            <p:cNvSpPr/>
            <p:nvPr/>
          </p:nvSpPr>
          <p:spPr>
            <a:xfrm>
              <a:off x="1615188" y="84189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B414A3B-04F7-F0D6-7F5E-B993D1FE6FFE}"/>
                </a:ext>
              </a:extLst>
            </p:cNvPr>
            <p:cNvSpPr/>
            <p:nvPr/>
          </p:nvSpPr>
          <p:spPr>
            <a:xfrm>
              <a:off x="8674871" y="878333"/>
              <a:ext cx="1779492" cy="12597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219912A-B34D-80D0-A317-7734E4B070FF}"/>
                </a:ext>
              </a:extLst>
            </p:cNvPr>
            <p:cNvSpPr/>
            <p:nvPr/>
          </p:nvSpPr>
          <p:spPr>
            <a:xfrm>
              <a:off x="3901466" y="841895"/>
              <a:ext cx="1779492" cy="21372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3727BF2-181D-E0C1-933D-88B37F574F2F}"/>
                </a:ext>
              </a:extLst>
            </p:cNvPr>
            <p:cNvSpPr/>
            <p:nvPr/>
          </p:nvSpPr>
          <p:spPr>
            <a:xfrm>
              <a:off x="6288169" y="841895"/>
              <a:ext cx="1779492" cy="7415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8ACB7D4-B1C3-7316-B4A7-7C4BFBD905A4}"/>
                </a:ext>
              </a:extLst>
            </p:cNvPr>
            <p:cNvSpPr txBox="1"/>
            <p:nvPr/>
          </p:nvSpPr>
          <p:spPr>
            <a:xfrm>
              <a:off x="1972006" y="1104102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2898D18-F0A2-21CA-66CE-C26B8F5A00E9}"/>
                </a:ext>
              </a:extLst>
            </p:cNvPr>
            <p:cNvSpPr txBox="1"/>
            <p:nvPr/>
          </p:nvSpPr>
          <p:spPr>
            <a:xfrm>
              <a:off x="4237375" y="1104102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269ABF-8C22-88CA-D458-2C38D25A6AE0}"/>
                </a:ext>
              </a:extLst>
            </p:cNvPr>
            <p:cNvSpPr txBox="1"/>
            <p:nvPr/>
          </p:nvSpPr>
          <p:spPr>
            <a:xfrm>
              <a:off x="6682381" y="1028026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2D65C9D-1F46-3EDB-8E36-B7394E9BDB61}"/>
                </a:ext>
              </a:extLst>
            </p:cNvPr>
            <p:cNvSpPr txBox="1"/>
            <p:nvPr/>
          </p:nvSpPr>
          <p:spPr>
            <a:xfrm>
              <a:off x="9080835" y="1592260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B0B96BC-328B-A9C4-7120-DCDB1384015A}"/>
              </a:ext>
            </a:extLst>
          </p:cNvPr>
          <p:cNvGrpSpPr/>
          <p:nvPr/>
        </p:nvGrpSpPr>
        <p:grpSpPr>
          <a:xfrm>
            <a:off x="1308705" y="4145370"/>
            <a:ext cx="9411909" cy="2440764"/>
            <a:chOff x="1308705" y="698810"/>
            <a:chExt cx="9411909" cy="244076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24BB4CF-CB88-8BE3-C88B-49E15115F17E}"/>
                </a:ext>
              </a:extLst>
            </p:cNvPr>
            <p:cNvSpPr/>
            <p:nvPr/>
          </p:nvSpPr>
          <p:spPr>
            <a:xfrm>
              <a:off x="1308705" y="698810"/>
              <a:ext cx="9411909" cy="2440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519086B-BEDB-8E41-254F-4BBC7DFA292D}"/>
                </a:ext>
              </a:extLst>
            </p:cNvPr>
            <p:cNvSpPr/>
            <p:nvPr/>
          </p:nvSpPr>
          <p:spPr>
            <a:xfrm>
              <a:off x="1615188" y="171607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95F61F16-CFF0-3CF9-35FC-56FE5BA83E3D}"/>
                </a:ext>
              </a:extLst>
            </p:cNvPr>
            <p:cNvSpPr/>
            <p:nvPr/>
          </p:nvSpPr>
          <p:spPr>
            <a:xfrm>
              <a:off x="8674871" y="1716075"/>
              <a:ext cx="1779492" cy="12597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147BE770-50F1-0374-83A9-69668113C065}"/>
                </a:ext>
              </a:extLst>
            </p:cNvPr>
            <p:cNvSpPr/>
            <p:nvPr/>
          </p:nvSpPr>
          <p:spPr>
            <a:xfrm>
              <a:off x="3901466" y="841895"/>
              <a:ext cx="1779492" cy="21372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CE4237A-F220-17B1-DBB8-224B69EEC3F7}"/>
                </a:ext>
              </a:extLst>
            </p:cNvPr>
            <p:cNvSpPr/>
            <p:nvPr/>
          </p:nvSpPr>
          <p:spPr>
            <a:xfrm>
              <a:off x="6288169" y="2237559"/>
              <a:ext cx="1779492" cy="7415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BE42A4F-B526-9AD0-B1A2-792A26448A05}"/>
                </a:ext>
              </a:extLst>
            </p:cNvPr>
            <p:cNvSpPr txBox="1"/>
            <p:nvPr/>
          </p:nvSpPr>
          <p:spPr>
            <a:xfrm>
              <a:off x="1972006" y="1978282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D07CEAC-869B-F974-457D-7BAEAFB3A790}"/>
                </a:ext>
              </a:extLst>
            </p:cNvPr>
            <p:cNvSpPr txBox="1"/>
            <p:nvPr/>
          </p:nvSpPr>
          <p:spPr>
            <a:xfrm>
              <a:off x="4237375" y="1104102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B2C2985-2A20-0378-18F6-480E10B22B66}"/>
                </a:ext>
              </a:extLst>
            </p:cNvPr>
            <p:cNvSpPr txBox="1"/>
            <p:nvPr/>
          </p:nvSpPr>
          <p:spPr>
            <a:xfrm>
              <a:off x="6682381" y="2423690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51D5083-58B4-FA74-5108-050C7ABC2C33}"/>
                </a:ext>
              </a:extLst>
            </p:cNvPr>
            <p:cNvSpPr txBox="1"/>
            <p:nvPr/>
          </p:nvSpPr>
          <p:spPr>
            <a:xfrm>
              <a:off x="9080835" y="2430002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74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2278CD-DE63-27D2-E0D8-C2BC01A9FDE6}"/>
              </a:ext>
            </a:extLst>
          </p:cNvPr>
          <p:cNvSpPr txBox="1"/>
          <p:nvPr/>
        </p:nvSpPr>
        <p:spPr>
          <a:xfrm>
            <a:off x="1278801" y="141092"/>
            <a:ext cx="211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center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783024A-F976-8C25-A410-27A7D490C57B}"/>
              </a:ext>
            </a:extLst>
          </p:cNvPr>
          <p:cNvGrpSpPr/>
          <p:nvPr/>
        </p:nvGrpSpPr>
        <p:grpSpPr>
          <a:xfrm>
            <a:off x="1308705" y="698810"/>
            <a:ext cx="9411909" cy="2440764"/>
            <a:chOff x="1308705" y="698810"/>
            <a:chExt cx="9411909" cy="244076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8E6F3B4-8301-E918-F0D7-E486EDAE8745}"/>
                </a:ext>
              </a:extLst>
            </p:cNvPr>
            <p:cNvSpPr/>
            <p:nvPr/>
          </p:nvSpPr>
          <p:spPr>
            <a:xfrm>
              <a:off x="1308705" y="698810"/>
              <a:ext cx="9411909" cy="2440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97A21ED-2286-5369-3890-0D27D33469AB}"/>
                </a:ext>
              </a:extLst>
            </p:cNvPr>
            <p:cNvSpPr/>
            <p:nvPr/>
          </p:nvSpPr>
          <p:spPr>
            <a:xfrm>
              <a:off x="1620370" y="1325168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B414A3B-04F7-F0D6-7F5E-B993D1FE6FFE}"/>
                </a:ext>
              </a:extLst>
            </p:cNvPr>
            <p:cNvSpPr/>
            <p:nvPr/>
          </p:nvSpPr>
          <p:spPr>
            <a:xfrm>
              <a:off x="8614055" y="1277042"/>
              <a:ext cx="1779492" cy="12597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219912A-B34D-80D0-A317-7734E4B070FF}"/>
                </a:ext>
              </a:extLst>
            </p:cNvPr>
            <p:cNvSpPr/>
            <p:nvPr/>
          </p:nvSpPr>
          <p:spPr>
            <a:xfrm>
              <a:off x="3901466" y="841895"/>
              <a:ext cx="1779492" cy="21372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3727BF2-181D-E0C1-933D-88B37F574F2F}"/>
                </a:ext>
              </a:extLst>
            </p:cNvPr>
            <p:cNvSpPr/>
            <p:nvPr/>
          </p:nvSpPr>
          <p:spPr>
            <a:xfrm>
              <a:off x="6288169" y="1553644"/>
              <a:ext cx="1779492" cy="7415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8ACB7D4-B1C3-7316-B4A7-7C4BFBD905A4}"/>
                </a:ext>
              </a:extLst>
            </p:cNvPr>
            <p:cNvSpPr txBox="1"/>
            <p:nvPr/>
          </p:nvSpPr>
          <p:spPr>
            <a:xfrm>
              <a:off x="1977188" y="1587375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2898D18-F0A2-21CA-66CE-C26B8F5A00E9}"/>
                </a:ext>
              </a:extLst>
            </p:cNvPr>
            <p:cNvSpPr txBox="1"/>
            <p:nvPr/>
          </p:nvSpPr>
          <p:spPr>
            <a:xfrm>
              <a:off x="4237375" y="1104102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269ABF-8C22-88CA-D458-2C38D25A6AE0}"/>
                </a:ext>
              </a:extLst>
            </p:cNvPr>
            <p:cNvSpPr txBox="1"/>
            <p:nvPr/>
          </p:nvSpPr>
          <p:spPr>
            <a:xfrm>
              <a:off x="6682381" y="1739775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2D65C9D-1F46-3EDB-8E36-B7394E9BDB61}"/>
                </a:ext>
              </a:extLst>
            </p:cNvPr>
            <p:cNvSpPr txBox="1"/>
            <p:nvPr/>
          </p:nvSpPr>
          <p:spPr>
            <a:xfrm>
              <a:off x="9020019" y="1990969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B8C3111-2571-C17B-8C16-F5F436E061BF}"/>
              </a:ext>
            </a:extLst>
          </p:cNvPr>
          <p:cNvGrpSpPr/>
          <p:nvPr/>
        </p:nvGrpSpPr>
        <p:grpSpPr>
          <a:xfrm>
            <a:off x="1278801" y="3561919"/>
            <a:ext cx="9411909" cy="3097431"/>
            <a:chOff x="1390045" y="-532030"/>
            <a:chExt cx="9411909" cy="309743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84370F5-12E8-887F-BFD7-C369D4AD46F3}"/>
                </a:ext>
              </a:extLst>
            </p:cNvPr>
            <p:cNvSpPr txBox="1"/>
            <p:nvPr/>
          </p:nvSpPr>
          <p:spPr>
            <a:xfrm>
              <a:off x="1390045" y="-532030"/>
              <a:ext cx="3124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/>
                <a:t>strech</a:t>
              </a:r>
              <a:endParaRPr lang="pt-BR" sz="2800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99455F7-9C38-831E-78C9-C198C8F27536}"/>
                </a:ext>
              </a:extLst>
            </p:cNvPr>
            <p:cNvSpPr/>
            <p:nvPr/>
          </p:nvSpPr>
          <p:spPr>
            <a:xfrm>
              <a:off x="1390045" y="124637"/>
              <a:ext cx="9411909" cy="2440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51B2F13-6352-8A65-665C-40F8D41B8842}"/>
                </a:ext>
              </a:extLst>
            </p:cNvPr>
            <p:cNvSpPr/>
            <p:nvPr/>
          </p:nvSpPr>
          <p:spPr>
            <a:xfrm>
              <a:off x="1696528" y="267721"/>
              <a:ext cx="1779492" cy="21372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5172E05-6E38-703A-A692-391E11ACACDC}"/>
                </a:ext>
              </a:extLst>
            </p:cNvPr>
            <p:cNvSpPr/>
            <p:nvPr/>
          </p:nvSpPr>
          <p:spPr>
            <a:xfrm>
              <a:off x="8756211" y="304160"/>
              <a:ext cx="1779492" cy="21372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F031EDBE-662F-65B6-0040-C423FBF75661}"/>
                </a:ext>
              </a:extLst>
            </p:cNvPr>
            <p:cNvSpPr/>
            <p:nvPr/>
          </p:nvSpPr>
          <p:spPr>
            <a:xfrm>
              <a:off x="3982806" y="267722"/>
              <a:ext cx="1779492" cy="21372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07E17A6-481C-C846-B246-8BC3B7A082B7}"/>
                </a:ext>
              </a:extLst>
            </p:cNvPr>
            <p:cNvSpPr/>
            <p:nvPr/>
          </p:nvSpPr>
          <p:spPr>
            <a:xfrm>
              <a:off x="6369509" y="267722"/>
              <a:ext cx="1779492" cy="21372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3121E4-3564-4C3D-F244-4EB06D25B3DF}"/>
                </a:ext>
              </a:extLst>
            </p:cNvPr>
            <p:cNvSpPr txBox="1"/>
            <p:nvPr/>
          </p:nvSpPr>
          <p:spPr>
            <a:xfrm>
              <a:off x="2053346" y="529929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C5B26C2-CDB9-A62F-5633-5D95868004C3}"/>
                </a:ext>
              </a:extLst>
            </p:cNvPr>
            <p:cNvSpPr txBox="1"/>
            <p:nvPr/>
          </p:nvSpPr>
          <p:spPr>
            <a:xfrm>
              <a:off x="4318715" y="529929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A7F9681-CF29-A86D-2C60-DB5F09400C9A}"/>
                </a:ext>
              </a:extLst>
            </p:cNvPr>
            <p:cNvSpPr txBox="1"/>
            <p:nvPr/>
          </p:nvSpPr>
          <p:spPr>
            <a:xfrm>
              <a:off x="6763720" y="529929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0640C27-2BC7-ECD5-37EE-092F151543AD}"/>
                </a:ext>
              </a:extLst>
            </p:cNvPr>
            <p:cNvSpPr txBox="1"/>
            <p:nvPr/>
          </p:nvSpPr>
          <p:spPr>
            <a:xfrm>
              <a:off x="9162174" y="529929"/>
              <a:ext cx="967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text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82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0D727A80-BFA4-D214-3663-9BA8B8544895}"/>
              </a:ext>
            </a:extLst>
          </p:cNvPr>
          <p:cNvSpPr txBox="1"/>
          <p:nvPr/>
        </p:nvSpPr>
        <p:spPr>
          <a:xfrm>
            <a:off x="1294846" y="166713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baseline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BC82024-0A7E-A1F9-AA75-EF182D1BEEF6}"/>
              </a:ext>
            </a:extLst>
          </p:cNvPr>
          <p:cNvSpPr/>
          <p:nvPr/>
        </p:nvSpPr>
        <p:spPr>
          <a:xfrm>
            <a:off x="1298073" y="2132778"/>
            <a:ext cx="9411909" cy="2882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E948270-CFB0-9E3D-9347-F1292D9F8DDA}"/>
              </a:ext>
            </a:extLst>
          </p:cNvPr>
          <p:cNvSpPr/>
          <p:nvPr/>
        </p:nvSpPr>
        <p:spPr>
          <a:xfrm>
            <a:off x="1635322" y="2819360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6717EAA-2C4A-DE4A-9A08-538B9802DEE9}"/>
              </a:ext>
            </a:extLst>
          </p:cNvPr>
          <p:cNvSpPr/>
          <p:nvPr/>
        </p:nvSpPr>
        <p:spPr>
          <a:xfrm>
            <a:off x="8603423" y="2680890"/>
            <a:ext cx="1779492" cy="1259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3A70FC9-D6B5-0435-D473-B4F71A75D073}"/>
              </a:ext>
            </a:extLst>
          </p:cNvPr>
          <p:cNvSpPr/>
          <p:nvPr/>
        </p:nvSpPr>
        <p:spPr>
          <a:xfrm>
            <a:off x="3890834" y="2419133"/>
            <a:ext cx="1779492" cy="21372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E14102F-6A3E-2551-EE87-1F8AC1F8F63C}"/>
              </a:ext>
            </a:extLst>
          </p:cNvPr>
          <p:cNvSpPr/>
          <p:nvPr/>
        </p:nvSpPr>
        <p:spPr>
          <a:xfrm>
            <a:off x="6158559" y="2893791"/>
            <a:ext cx="1779492" cy="7415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D64CD0-309C-250C-7670-FEA04B108C90}"/>
              </a:ext>
            </a:extLst>
          </p:cNvPr>
          <p:cNvSpPr txBox="1"/>
          <p:nvPr/>
        </p:nvSpPr>
        <p:spPr>
          <a:xfrm>
            <a:off x="1992140" y="3131183"/>
            <a:ext cx="967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err="1"/>
              <a:t>text</a:t>
            </a:r>
            <a:endParaRPr lang="pt-BR" sz="22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130BE0D-297A-46D7-0C09-A33E796EF2DF}"/>
              </a:ext>
            </a:extLst>
          </p:cNvPr>
          <p:cNvSpPr txBox="1"/>
          <p:nvPr/>
        </p:nvSpPr>
        <p:spPr>
          <a:xfrm>
            <a:off x="4226743" y="3132611"/>
            <a:ext cx="96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/>
              <a:t>text</a:t>
            </a:r>
            <a:endParaRPr lang="pt-BR" sz="32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879157B-FF23-E814-51C3-17906B9FE468}"/>
              </a:ext>
            </a:extLst>
          </p:cNvPr>
          <p:cNvSpPr txBox="1"/>
          <p:nvPr/>
        </p:nvSpPr>
        <p:spPr>
          <a:xfrm>
            <a:off x="6564523" y="3244782"/>
            <a:ext cx="96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text</a:t>
            </a:r>
            <a:endParaRPr lang="pt-BR" sz="14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CC5485D-4526-C380-DB1B-D56F2E01C8DE}"/>
              </a:ext>
            </a:extLst>
          </p:cNvPr>
          <p:cNvSpPr txBox="1"/>
          <p:nvPr/>
        </p:nvSpPr>
        <p:spPr>
          <a:xfrm>
            <a:off x="9009387" y="3126085"/>
            <a:ext cx="96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text</a:t>
            </a:r>
            <a:endParaRPr lang="pt-BR" sz="2400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187C093-A242-68CE-5D7F-04804827FC07}"/>
              </a:ext>
            </a:extLst>
          </p:cNvPr>
          <p:cNvCxnSpPr/>
          <p:nvPr/>
        </p:nvCxnSpPr>
        <p:spPr>
          <a:xfrm>
            <a:off x="809840" y="3405943"/>
            <a:ext cx="105655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337A6A-4CD0-B45B-102B-7C040F766178}"/>
              </a:ext>
            </a:extLst>
          </p:cNvPr>
          <p:cNvSpPr txBox="1"/>
          <p:nvPr/>
        </p:nvSpPr>
        <p:spPr>
          <a:xfrm>
            <a:off x="1177857" y="5644700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exemplo usa tamanhos de fonte diferentes para demonstrar que os itens são alinhados pela linha de base do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3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156B03-4572-2E89-C446-1B697E44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AE6A8B-C3D9-E919-2074-6F3CAA55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Flex-wrap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39F7663-2E03-C664-FC8C-B221D6FB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56106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53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E6F3B4-8301-E918-F0D7-E486EDAE8745}"/>
              </a:ext>
            </a:extLst>
          </p:cNvPr>
          <p:cNvSpPr/>
          <p:nvPr/>
        </p:nvSpPr>
        <p:spPr>
          <a:xfrm>
            <a:off x="1296953" y="687123"/>
            <a:ext cx="7793885" cy="2311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7A21ED-2286-5369-3890-0D27D33469AB}"/>
              </a:ext>
            </a:extLst>
          </p:cNvPr>
          <p:cNvSpPr/>
          <p:nvPr/>
        </p:nvSpPr>
        <p:spPr>
          <a:xfrm>
            <a:off x="1454574" y="866647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B414A3B-04F7-F0D6-7F5E-B993D1FE6FFE}"/>
              </a:ext>
            </a:extLst>
          </p:cNvPr>
          <p:cNvSpPr/>
          <p:nvPr/>
        </p:nvSpPr>
        <p:spPr>
          <a:xfrm>
            <a:off x="6839603" y="866647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19912A-B34D-80D0-A317-7734E4B070FF}"/>
              </a:ext>
            </a:extLst>
          </p:cNvPr>
          <p:cNvSpPr/>
          <p:nvPr/>
        </p:nvSpPr>
        <p:spPr>
          <a:xfrm>
            <a:off x="3250717" y="866647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727BF2-181D-E0C1-933D-88B37F574F2F}"/>
              </a:ext>
            </a:extLst>
          </p:cNvPr>
          <p:cNvSpPr/>
          <p:nvPr/>
        </p:nvSpPr>
        <p:spPr>
          <a:xfrm>
            <a:off x="5045160" y="866647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2278CD-DE63-27D2-E0D8-C2BC01A9FDE6}"/>
              </a:ext>
            </a:extLst>
          </p:cNvPr>
          <p:cNvSpPr txBox="1"/>
          <p:nvPr/>
        </p:nvSpPr>
        <p:spPr>
          <a:xfrm>
            <a:off x="1267049" y="166792"/>
            <a:ext cx="351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nowrap (padrão)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3D28CF-01FB-A796-1572-372634AEDA6D}"/>
              </a:ext>
            </a:extLst>
          </p:cNvPr>
          <p:cNvSpPr txBox="1"/>
          <p:nvPr/>
        </p:nvSpPr>
        <p:spPr>
          <a:xfrm>
            <a:off x="1107559" y="332267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wrap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A14E1ED-75C2-034A-904F-150E438B2874}"/>
              </a:ext>
            </a:extLst>
          </p:cNvPr>
          <p:cNvSpPr/>
          <p:nvPr/>
        </p:nvSpPr>
        <p:spPr>
          <a:xfrm>
            <a:off x="8595118" y="866647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1D6E8D-C536-0438-3BFD-50D91D9350E4}"/>
              </a:ext>
            </a:extLst>
          </p:cNvPr>
          <p:cNvSpPr/>
          <p:nvPr/>
        </p:nvSpPr>
        <p:spPr>
          <a:xfrm>
            <a:off x="1267050" y="3845890"/>
            <a:ext cx="7823788" cy="2845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595B411-E545-5AF6-37AD-4655FC10C919}"/>
              </a:ext>
            </a:extLst>
          </p:cNvPr>
          <p:cNvSpPr/>
          <p:nvPr/>
        </p:nvSpPr>
        <p:spPr>
          <a:xfrm>
            <a:off x="1454574" y="3967684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9A6D01A-9396-D45A-06C8-7133CB8ACBD0}"/>
              </a:ext>
            </a:extLst>
          </p:cNvPr>
          <p:cNvSpPr/>
          <p:nvPr/>
        </p:nvSpPr>
        <p:spPr>
          <a:xfrm>
            <a:off x="6839603" y="3967684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AFFF9D6-BFC8-41A4-CBFB-2FCB43D0CC3B}"/>
              </a:ext>
            </a:extLst>
          </p:cNvPr>
          <p:cNvSpPr/>
          <p:nvPr/>
        </p:nvSpPr>
        <p:spPr>
          <a:xfrm>
            <a:off x="3250717" y="3967684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BF28E06-B2CD-34CA-BA8A-D0AEB518B7BD}"/>
              </a:ext>
            </a:extLst>
          </p:cNvPr>
          <p:cNvSpPr/>
          <p:nvPr/>
        </p:nvSpPr>
        <p:spPr>
          <a:xfrm>
            <a:off x="5045160" y="3967684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B5BE795-AEFD-15E1-8EFF-ED7B560EBB9C}"/>
              </a:ext>
            </a:extLst>
          </p:cNvPr>
          <p:cNvSpPr/>
          <p:nvPr/>
        </p:nvSpPr>
        <p:spPr>
          <a:xfrm>
            <a:off x="1463212" y="5306336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A615A1-52BF-EF03-E675-FE794AE0092D}"/>
              </a:ext>
            </a:extLst>
          </p:cNvPr>
          <p:cNvSpPr txBox="1"/>
          <p:nvPr/>
        </p:nvSpPr>
        <p:spPr>
          <a:xfrm>
            <a:off x="9868851" y="3322670"/>
            <a:ext cx="206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flex-diretion</a:t>
            </a:r>
            <a:r>
              <a:rPr lang="pt-BR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271212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E6F3B4-8301-E918-F0D7-E486EDAE8745}"/>
              </a:ext>
            </a:extLst>
          </p:cNvPr>
          <p:cNvSpPr/>
          <p:nvPr/>
        </p:nvSpPr>
        <p:spPr>
          <a:xfrm rot="5400000">
            <a:off x="-707369" y="2519624"/>
            <a:ext cx="5387317" cy="2311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7A21ED-2286-5369-3890-0D27D33469AB}"/>
              </a:ext>
            </a:extLst>
          </p:cNvPr>
          <p:cNvSpPr/>
          <p:nvPr/>
        </p:nvSpPr>
        <p:spPr>
          <a:xfrm>
            <a:off x="1214711" y="1169276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B414A3B-04F7-F0D6-7F5E-B993D1FE6FFE}"/>
              </a:ext>
            </a:extLst>
          </p:cNvPr>
          <p:cNvSpPr/>
          <p:nvPr/>
        </p:nvSpPr>
        <p:spPr>
          <a:xfrm>
            <a:off x="1214711" y="4673020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19912A-B34D-80D0-A317-7734E4B070FF}"/>
              </a:ext>
            </a:extLst>
          </p:cNvPr>
          <p:cNvSpPr/>
          <p:nvPr/>
        </p:nvSpPr>
        <p:spPr>
          <a:xfrm>
            <a:off x="1227313" y="2314921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727BF2-181D-E0C1-933D-88B37F574F2F}"/>
              </a:ext>
            </a:extLst>
          </p:cNvPr>
          <p:cNvSpPr/>
          <p:nvPr/>
        </p:nvSpPr>
        <p:spPr>
          <a:xfrm>
            <a:off x="1227313" y="3516238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2278CD-DE63-27D2-E0D8-C2BC01A9FDE6}"/>
              </a:ext>
            </a:extLst>
          </p:cNvPr>
          <p:cNvSpPr txBox="1"/>
          <p:nvPr/>
        </p:nvSpPr>
        <p:spPr>
          <a:xfrm>
            <a:off x="830660" y="364533"/>
            <a:ext cx="158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nowrap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A14E1ED-75C2-034A-904F-150E438B2874}"/>
              </a:ext>
            </a:extLst>
          </p:cNvPr>
          <p:cNvSpPr/>
          <p:nvPr/>
        </p:nvSpPr>
        <p:spPr>
          <a:xfrm>
            <a:off x="1203625" y="5905133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A615A1-52BF-EF03-E675-FE794AE0092D}"/>
              </a:ext>
            </a:extLst>
          </p:cNvPr>
          <p:cNvSpPr txBox="1"/>
          <p:nvPr/>
        </p:nvSpPr>
        <p:spPr>
          <a:xfrm>
            <a:off x="4221126" y="0"/>
            <a:ext cx="250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flex-diretion</a:t>
            </a:r>
            <a:r>
              <a:rPr lang="pt-BR" dirty="0"/>
              <a:t>: </a:t>
            </a:r>
            <a:r>
              <a:rPr lang="pt-BR" dirty="0" err="1"/>
              <a:t>column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623DEC5-C91B-B20F-3674-7797F2F91DE6}"/>
              </a:ext>
            </a:extLst>
          </p:cNvPr>
          <p:cNvSpPr/>
          <p:nvPr/>
        </p:nvSpPr>
        <p:spPr>
          <a:xfrm rot="5400000">
            <a:off x="3513274" y="1774030"/>
            <a:ext cx="4304492" cy="3692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795E4A-B353-B120-152D-BBDC109D9FBA}"/>
              </a:ext>
            </a:extLst>
          </p:cNvPr>
          <p:cNvSpPr/>
          <p:nvPr/>
        </p:nvSpPr>
        <p:spPr>
          <a:xfrm>
            <a:off x="3985145" y="1907422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4D7F4BE-FE6A-B9DF-5CC4-9BCF442652A6}"/>
              </a:ext>
            </a:extLst>
          </p:cNvPr>
          <p:cNvSpPr/>
          <p:nvPr/>
        </p:nvSpPr>
        <p:spPr>
          <a:xfrm>
            <a:off x="5718254" y="3179602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B31D203-CAC9-68DE-8333-597EC63723E9}"/>
              </a:ext>
            </a:extLst>
          </p:cNvPr>
          <p:cNvSpPr/>
          <p:nvPr/>
        </p:nvSpPr>
        <p:spPr>
          <a:xfrm>
            <a:off x="5747295" y="1907422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5B258E-C574-AD3C-2C33-8377243A16D6}"/>
              </a:ext>
            </a:extLst>
          </p:cNvPr>
          <p:cNvSpPr/>
          <p:nvPr/>
        </p:nvSpPr>
        <p:spPr>
          <a:xfrm>
            <a:off x="3990825" y="3181377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4D2CAD2-8936-228D-64EC-5ECA30733BC5}"/>
              </a:ext>
            </a:extLst>
          </p:cNvPr>
          <p:cNvSpPr/>
          <p:nvPr/>
        </p:nvSpPr>
        <p:spPr>
          <a:xfrm>
            <a:off x="3990825" y="4483604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349414D-90CC-D43C-7CA4-78F21D92506A}"/>
              </a:ext>
            </a:extLst>
          </p:cNvPr>
          <p:cNvSpPr/>
          <p:nvPr/>
        </p:nvSpPr>
        <p:spPr>
          <a:xfrm>
            <a:off x="5747295" y="4483604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893C2B5-9AEC-EBDE-855D-E48E1584DA56}"/>
              </a:ext>
            </a:extLst>
          </p:cNvPr>
          <p:cNvSpPr txBox="1"/>
          <p:nvPr/>
        </p:nvSpPr>
        <p:spPr>
          <a:xfrm>
            <a:off x="3819512" y="887753"/>
            <a:ext cx="158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wrap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D7CFCA-D927-7A05-C47B-E1A5E2EB81F3}"/>
              </a:ext>
            </a:extLst>
          </p:cNvPr>
          <p:cNvSpPr/>
          <p:nvPr/>
        </p:nvSpPr>
        <p:spPr>
          <a:xfrm rot="5400000">
            <a:off x="7791107" y="1778093"/>
            <a:ext cx="4304492" cy="3692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DA99DBA-CEA6-D4D1-720C-48E62817CBF9}"/>
              </a:ext>
            </a:extLst>
          </p:cNvPr>
          <p:cNvSpPr/>
          <p:nvPr/>
        </p:nvSpPr>
        <p:spPr>
          <a:xfrm>
            <a:off x="8262978" y="1911485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3471A4C-C52E-58FE-CE50-232324D47FCB}"/>
              </a:ext>
            </a:extLst>
          </p:cNvPr>
          <p:cNvSpPr/>
          <p:nvPr/>
        </p:nvSpPr>
        <p:spPr>
          <a:xfrm>
            <a:off x="9996087" y="3183665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A352E55-0869-31A6-F6F7-956778C60CEA}"/>
              </a:ext>
            </a:extLst>
          </p:cNvPr>
          <p:cNvSpPr/>
          <p:nvPr/>
        </p:nvSpPr>
        <p:spPr>
          <a:xfrm>
            <a:off x="10025128" y="1911485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804D90C-570E-1BA4-37F5-6199A2FA1621}"/>
              </a:ext>
            </a:extLst>
          </p:cNvPr>
          <p:cNvSpPr/>
          <p:nvPr/>
        </p:nvSpPr>
        <p:spPr>
          <a:xfrm>
            <a:off x="8268658" y="3185440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EA1B743-2EC3-979A-AF4E-9A436BC80DBE}"/>
              </a:ext>
            </a:extLst>
          </p:cNvPr>
          <p:cNvSpPr/>
          <p:nvPr/>
        </p:nvSpPr>
        <p:spPr>
          <a:xfrm>
            <a:off x="8268658" y="4487667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A637932-F50B-DBC5-FB47-70612300E1C7}"/>
              </a:ext>
            </a:extLst>
          </p:cNvPr>
          <p:cNvSpPr/>
          <p:nvPr/>
        </p:nvSpPr>
        <p:spPr>
          <a:xfrm>
            <a:off x="10025128" y="4487667"/>
            <a:ext cx="1596516" cy="832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ECF2F22-724E-AA4D-9E64-8864B95ED899}"/>
              </a:ext>
            </a:extLst>
          </p:cNvPr>
          <p:cNvSpPr txBox="1"/>
          <p:nvPr/>
        </p:nvSpPr>
        <p:spPr>
          <a:xfrm>
            <a:off x="8097345" y="891816"/>
            <a:ext cx="252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wrap-reverse</a:t>
            </a:r>
          </a:p>
        </p:txBody>
      </p:sp>
    </p:spTree>
    <p:extLst>
      <p:ext uri="{BB962C8B-B14F-4D97-AF65-F5344CB8AC3E}">
        <p14:creationId xmlns:p14="http://schemas.microsoft.com/office/powerpoint/2010/main" val="107760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622554-E3D0-B0A2-3568-14EB8A52FAE8}"/>
              </a:ext>
            </a:extLst>
          </p:cNvPr>
          <p:cNvSpPr txBox="1"/>
          <p:nvPr/>
        </p:nvSpPr>
        <p:spPr>
          <a:xfrm>
            <a:off x="1522228" y="1610828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wrap-reverse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489E33-D6E7-75EA-4164-B416A30B5417}"/>
              </a:ext>
            </a:extLst>
          </p:cNvPr>
          <p:cNvSpPr/>
          <p:nvPr/>
        </p:nvSpPr>
        <p:spPr>
          <a:xfrm>
            <a:off x="1681719" y="2134048"/>
            <a:ext cx="7823788" cy="28453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CEF5EEF-6C32-13E2-4DB8-7C378FD9D608}"/>
              </a:ext>
            </a:extLst>
          </p:cNvPr>
          <p:cNvSpPr/>
          <p:nvPr/>
        </p:nvSpPr>
        <p:spPr>
          <a:xfrm>
            <a:off x="1877881" y="3607062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43E7C6D-54A2-FBA4-C914-F63F369CBC6F}"/>
              </a:ext>
            </a:extLst>
          </p:cNvPr>
          <p:cNvSpPr/>
          <p:nvPr/>
        </p:nvSpPr>
        <p:spPr>
          <a:xfrm>
            <a:off x="7262910" y="3607062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6DFC9C7-5ACD-7819-23C0-B7F28B1F858E}"/>
              </a:ext>
            </a:extLst>
          </p:cNvPr>
          <p:cNvSpPr/>
          <p:nvPr/>
        </p:nvSpPr>
        <p:spPr>
          <a:xfrm>
            <a:off x="3674024" y="3607062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044A3E8-99D4-C2FA-DD9E-8CBB65A9CA19}"/>
              </a:ext>
            </a:extLst>
          </p:cNvPr>
          <p:cNvSpPr/>
          <p:nvPr/>
        </p:nvSpPr>
        <p:spPr>
          <a:xfrm>
            <a:off x="5468467" y="3607062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88EDFEA-1C5F-F2FC-4EB8-CE393546A634}"/>
              </a:ext>
            </a:extLst>
          </p:cNvPr>
          <p:cNvSpPr/>
          <p:nvPr/>
        </p:nvSpPr>
        <p:spPr>
          <a:xfrm>
            <a:off x="1888235" y="2241864"/>
            <a:ext cx="1596516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DEB2A0-D92F-35BD-4242-62AC46F2B6E8}"/>
              </a:ext>
            </a:extLst>
          </p:cNvPr>
          <p:cNvSpPr txBox="1"/>
          <p:nvPr/>
        </p:nvSpPr>
        <p:spPr>
          <a:xfrm>
            <a:off x="9868851" y="3322670"/>
            <a:ext cx="206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flex-diretion</a:t>
            </a:r>
            <a:r>
              <a:rPr lang="pt-BR" dirty="0"/>
              <a:t>: row</a:t>
            </a:r>
          </a:p>
        </p:txBody>
      </p:sp>
    </p:spTree>
    <p:extLst>
      <p:ext uri="{BB962C8B-B14F-4D97-AF65-F5344CB8AC3E}">
        <p14:creationId xmlns:p14="http://schemas.microsoft.com/office/powerpoint/2010/main" val="19353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156B03-4572-2E89-C446-1B697E44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AE6A8B-C3D9-E919-2074-6F3CAA55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/>
              <a:t>CSS </a:t>
            </a:r>
            <a:r>
              <a:rPr lang="pt-BR" b="1" err="1"/>
              <a:t>Flexbox</a:t>
            </a:r>
            <a:endParaRPr lang="pt-BR" b="1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39F7663-2E03-C664-FC8C-B221D6FB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81728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14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6FDF9A9-06EA-0C22-B694-1034C655D804}"/>
              </a:ext>
            </a:extLst>
          </p:cNvPr>
          <p:cNvGrpSpPr/>
          <p:nvPr/>
        </p:nvGrpSpPr>
        <p:grpSpPr>
          <a:xfrm>
            <a:off x="1296952" y="3452625"/>
            <a:ext cx="9411909" cy="1622126"/>
            <a:chOff x="733425" y="857251"/>
            <a:chExt cx="9411909" cy="1622126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72432F7-7EE2-F477-A2CE-3E73B818B818}"/>
                </a:ext>
              </a:extLst>
            </p:cNvPr>
            <p:cNvSpPr/>
            <p:nvPr/>
          </p:nvSpPr>
          <p:spPr>
            <a:xfrm>
              <a:off x="733425" y="857251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5CFC3A1-0CBC-5FF5-B320-A017416DBC78}"/>
                </a:ext>
              </a:extLst>
            </p:cNvPr>
            <p:cNvSpPr/>
            <p:nvPr/>
          </p:nvSpPr>
          <p:spPr>
            <a:xfrm>
              <a:off x="1039908" y="1000336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DFF9E32-9DAB-045A-FA6A-F6C181659FD0}"/>
                </a:ext>
              </a:extLst>
            </p:cNvPr>
            <p:cNvSpPr/>
            <p:nvPr/>
          </p:nvSpPr>
          <p:spPr>
            <a:xfrm>
              <a:off x="8099592" y="103677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4F985329-B062-3057-9DFB-11F167894B7F}"/>
                </a:ext>
              </a:extLst>
            </p:cNvPr>
            <p:cNvSpPr/>
            <p:nvPr/>
          </p:nvSpPr>
          <p:spPr>
            <a:xfrm>
              <a:off x="3766807" y="1036775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8DC2C10-E781-2AA1-BCFB-5B06A88F24CC}"/>
              </a:ext>
            </a:extLst>
          </p:cNvPr>
          <p:cNvGrpSpPr/>
          <p:nvPr/>
        </p:nvGrpSpPr>
        <p:grpSpPr>
          <a:xfrm>
            <a:off x="1296953" y="687123"/>
            <a:ext cx="9411909" cy="1622126"/>
            <a:chOff x="733425" y="857251"/>
            <a:chExt cx="9411909" cy="162212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8E6F3B4-8301-E918-F0D7-E486EDAE8745}"/>
                </a:ext>
              </a:extLst>
            </p:cNvPr>
            <p:cNvSpPr/>
            <p:nvPr/>
          </p:nvSpPr>
          <p:spPr>
            <a:xfrm>
              <a:off x="733425" y="857251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97A21ED-2286-5369-3890-0D27D33469AB}"/>
                </a:ext>
              </a:extLst>
            </p:cNvPr>
            <p:cNvSpPr/>
            <p:nvPr/>
          </p:nvSpPr>
          <p:spPr>
            <a:xfrm>
              <a:off x="1039908" y="1000336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B414A3B-04F7-F0D6-7F5E-B993D1FE6FFE}"/>
                </a:ext>
              </a:extLst>
            </p:cNvPr>
            <p:cNvSpPr/>
            <p:nvPr/>
          </p:nvSpPr>
          <p:spPr>
            <a:xfrm>
              <a:off x="8099592" y="103677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524FD0A-2845-0BF6-A83D-15D52A269780}"/>
                </a:ext>
              </a:extLst>
            </p:cNvPr>
            <p:cNvSpPr/>
            <p:nvPr/>
          </p:nvSpPr>
          <p:spPr>
            <a:xfrm>
              <a:off x="3766807" y="1036775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4158EDF-CA9F-73AF-EC14-A2E7D59AAAAB}"/>
              </a:ext>
            </a:extLst>
          </p:cNvPr>
          <p:cNvGrpSpPr/>
          <p:nvPr/>
        </p:nvGrpSpPr>
        <p:grpSpPr>
          <a:xfrm>
            <a:off x="1296953" y="100340"/>
            <a:ext cx="2017615" cy="461665"/>
            <a:chOff x="733425" y="100340"/>
            <a:chExt cx="2017615" cy="46166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A520BFA-AC1E-EBDB-85F9-D0C0F0F7A7B2}"/>
                </a:ext>
              </a:extLst>
            </p:cNvPr>
            <p:cNvSpPr/>
            <p:nvPr/>
          </p:nvSpPr>
          <p:spPr>
            <a:xfrm>
              <a:off x="733425" y="190500"/>
              <a:ext cx="419100" cy="342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C0971E6-6AEF-1A8F-2C18-7C06B4296984}"/>
                </a:ext>
              </a:extLst>
            </p:cNvPr>
            <p:cNvSpPr txBox="1"/>
            <p:nvPr/>
          </p:nvSpPr>
          <p:spPr>
            <a:xfrm>
              <a:off x="1152525" y="100340"/>
              <a:ext cx="1598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Container</a:t>
              </a:r>
              <a:endParaRPr lang="pt-BR" sz="28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FCE7653-2C71-7671-D8B1-EA09815C4FBB}"/>
              </a:ext>
            </a:extLst>
          </p:cNvPr>
          <p:cNvGrpSpPr/>
          <p:nvPr/>
        </p:nvGrpSpPr>
        <p:grpSpPr>
          <a:xfrm>
            <a:off x="3382928" y="384538"/>
            <a:ext cx="1219200" cy="251502"/>
            <a:chOff x="2819400" y="395171"/>
            <a:chExt cx="1219200" cy="251502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A967F96-7351-44B2-F643-4673AD5DEE3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898" y="395171"/>
              <a:ext cx="0" cy="25150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064C132-5FEE-2D04-8E7E-16B0435B28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0050"/>
              <a:ext cx="12192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94E718C-29B8-0821-52F8-C5D09DD557F5}"/>
              </a:ext>
            </a:extLst>
          </p:cNvPr>
          <p:cNvSpPr/>
          <p:nvPr/>
        </p:nvSpPr>
        <p:spPr>
          <a:xfrm>
            <a:off x="1296953" y="2863025"/>
            <a:ext cx="429909" cy="4013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DBF505D-F8A9-9153-5E44-B6FC87EEE547}"/>
              </a:ext>
            </a:extLst>
          </p:cNvPr>
          <p:cNvGrpSpPr/>
          <p:nvPr/>
        </p:nvGrpSpPr>
        <p:grpSpPr>
          <a:xfrm>
            <a:off x="2615880" y="3099752"/>
            <a:ext cx="6953425" cy="924995"/>
            <a:chOff x="2819400" y="395010"/>
            <a:chExt cx="1219200" cy="408187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B9D8112D-E6D9-F4D3-6788-BCDEAED7F4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5952" y="395010"/>
              <a:ext cx="0" cy="40818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A92DDF8-974F-3807-CAA5-8FC572E1EC2A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0050"/>
              <a:ext cx="12192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CD351D-2082-C116-B47F-1DAA517BAC15}"/>
              </a:ext>
            </a:extLst>
          </p:cNvPr>
          <p:cNvSpPr txBox="1"/>
          <p:nvPr/>
        </p:nvSpPr>
        <p:spPr>
          <a:xfrm>
            <a:off x="1716053" y="2797453"/>
            <a:ext cx="89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Itens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601E55E-CDD9-CE58-114F-8A4DBD71FF4B}"/>
              </a:ext>
            </a:extLst>
          </p:cNvPr>
          <p:cNvCxnSpPr>
            <a:cxnSpLocks/>
          </p:cNvCxnSpPr>
          <p:nvPr/>
        </p:nvCxnSpPr>
        <p:spPr>
          <a:xfrm>
            <a:off x="2187989" y="3294683"/>
            <a:ext cx="225604" cy="7300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7E18B13-8426-F3C6-F898-09169FDB360F}"/>
              </a:ext>
            </a:extLst>
          </p:cNvPr>
          <p:cNvCxnSpPr>
            <a:cxnSpLocks/>
          </p:cNvCxnSpPr>
          <p:nvPr/>
        </p:nvCxnSpPr>
        <p:spPr>
          <a:xfrm>
            <a:off x="2610194" y="3233369"/>
            <a:ext cx="2855533" cy="95346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FEA69EF-E69C-6D65-284A-DDA9B9561E23}"/>
              </a:ext>
            </a:extLst>
          </p:cNvPr>
          <p:cNvSpPr txBox="1"/>
          <p:nvPr/>
        </p:nvSpPr>
        <p:spPr>
          <a:xfrm>
            <a:off x="2693921" y="5435036"/>
            <a:ext cx="59691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.container{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displey</a:t>
            </a:r>
            <a:r>
              <a:rPr lang="pt-BR" sz="2800" dirty="0"/>
              <a:t>: </a:t>
            </a:r>
            <a:r>
              <a:rPr lang="pt-BR" sz="2800" dirty="0" err="1"/>
              <a:t>flex</a:t>
            </a:r>
            <a:r>
              <a:rPr lang="pt-BR" sz="2800" dirty="0"/>
              <a:t>;      /*padrão: linha*/</a:t>
            </a:r>
          </a:p>
          <a:p>
            <a:r>
              <a:rPr lang="pt-B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34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156B03-4572-2E89-C446-1B697E44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AE6A8B-C3D9-E919-2074-6F3CAA55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Flex-</a:t>
            </a:r>
            <a:r>
              <a:rPr lang="pt-BR" b="1" dirty="0" err="1"/>
              <a:t>direction</a:t>
            </a:r>
            <a:endParaRPr lang="pt-BR" b="1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39F7663-2E03-C664-FC8C-B221D6FB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17448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2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E6F3B4-8301-E918-F0D7-E486EDAE8745}"/>
              </a:ext>
            </a:extLst>
          </p:cNvPr>
          <p:cNvSpPr/>
          <p:nvPr/>
        </p:nvSpPr>
        <p:spPr>
          <a:xfrm>
            <a:off x="1296953" y="687123"/>
            <a:ext cx="9411909" cy="1622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7A21ED-2286-5369-3890-0D27D33469AB}"/>
              </a:ext>
            </a:extLst>
          </p:cNvPr>
          <p:cNvSpPr/>
          <p:nvPr/>
        </p:nvSpPr>
        <p:spPr>
          <a:xfrm>
            <a:off x="1603436" y="830208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B414A3B-04F7-F0D6-7F5E-B993D1FE6FFE}"/>
              </a:ext>
            </a:extLst>
          </p:cNvPr>
          <p:cNvSpPr/>
          <p:nvPr/>
        </p:nvSpPr>
        <p:spPr>
          <a:xfrm>
            <a:off x="8663119" y="866647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19912A-B34D-80D0-A317-7734E4B070FF}"/>
              </a:ext>
            </a:extLst>
          </p:cNvPr>
          <p:cNvSpPr/>
          <p:nvPr/>
        </p:nvSpPr>
        <p:spPr>
          <a:xfrm>
            <a:off x="3889714" y="830208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3727BF2-181D-E0C1-933D-88B37F574F2F}"/>
              </a:ext>
            </a:extLst>
          </p:cNvPr>
          <p:cNvSpPr/>
          <p:nvPr/>
        </p:nvSpPr>
        <p:spPr>
          <a:xfrm>
            <a:off x="6276417" y="830208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7E18B13-8426-F3C6-F898-09169FDB360F}"/>
              </a:ext>
            </a:extLst>
          </p:cNvPr>
          <p:cNvCxnSpPr>
            <a:cxnSpLocks/>
          </p:cNvCxnSpPr>
          <p:nvPr/>
        </p:nvCxnSpPr>
        <p:spPr>
          <a:xfrm>
            <a:off x="2115885" y="491438"/>
            <a:ext cx="75319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9C5DE5BB-4491-0042-F012-465061F067E3}"/>
              </a:ext>
            </a:extLst>
          </p:cNvPr>
          <p:cNvSpPr/>
          <p:nvPr/>
        </p:nvSpPr>
        <p:spPr>
          <a:xfrm>
            <a:off x="1296953" y="4587927"/>
            <a:ext cx="9411909" cy="1622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678934A-49A8-A012-68B2-3F5A7EA08AA4}"/>
              </a:ext>
            </a:extLst>
          </p:cNvPr>
          <p:cNvSpPr/>
          <p:nvPr/>
        </p:nvSpPr>
        <p:spPr>
          <a:xfrm>
            <a:off x="1603436" y="4731012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0306BC5-F353-6B39-F428-93DA33374D74}"/>
              </a:ext>
            </a:extLst>
          </p:cNvPr>
          <p:cNvSpPr/>
          <p:nvPr/>
        </p:nvSpPr>
        <p:spPr>
          <a:xfrm>
            <a:off x="8663119" y="4767451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EBE1EDD-F841-3BCB-C12F-3BC2D696D24C}"/>
              </a:ext>
            </a:extLst>
          </p:cNvPr>
          <p:cNvSpPr/>
          <p:nvPr/>
        </p:nvSpPr>
        <p:spPr>
          <a:xfrm>
            <a:off x="3889714" y="4731012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09B0E27-F290-3FB1-4625-FC20C5FC7856}"/>
              </a:ext>
            </a:extLst>
          </p:cNvPr>
          <p:cNvSpPr/>
          <p:nvPr/>
        </p:nvSpPr>
        <p:spPr>
          <a:xfrm>
            <a:off x="6276416" y="4731012"/>
            <a:ext cx="1779492" cy="12630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8387E-93AD-55CA-558E-11D5216B8DF1}"/>
              </a:ext>
            </a:extLst>
          </p:cNvPr>
          <p:cNvCxnSpPr>
            <a:cxnSpLocks/>
          </p:cNvCxnSpPr>
          <p:nvPr/>
        </p:nvCxnSpPr>
        <p:spPr>
          <a:xfrm flipH="1">
            <a:off x="3400188" y="4345771"/>
            <a:ext cx="722173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2278CD-DE63-27D2-E0D8-C2BC01A9FDE6}"/>
              </a:ext>
            </a:extLst>
          </p:cNvPr>
          <p:cNvSpPr txBox="1"/>
          <p:nvPr/>
        </p:nvSpPr>
        <p:spPr>
          <a:xfrm>
            <a:off x="1267049" y="166792"/>
            <a:ext cx="2115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row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B3DC4B-DFFF-732D-A919-ADD34C28E3B3}"/>
              </a:ext>
            </a:extLst>
          </p:cNvPr>
          <p:cNvSpPr txBox="1"/>
          <p:nvPr/>
        </p:nvSpPr>
        <p:spPr>
          <a:xfrm>
            <a:off x="1267048" y="4062895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row</a:t>
            </a:r>
            <a:r>
              <a:rPr lang="pt-BR" sz="2800" dirty="0"/>
              <a:t>-reverse</a:t>
            </a:r>
          </a:p>
        </p:txBody>
      </p:sp>
    </p:spTree>
    <p:extLst>
      <p:ext uri="{BB962C8B-B14F-4D97-AF65-F5344CB8AC3E}">
        <p14:creationId xmlns:p14="http://schemas.microsoft.com/office/powerpoint/2010/main" val="393839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587EF89-C103-C40D-4224-6FD07EDB9FF3}"/>
              </a:ext>
            </a:extLst>
          </p:cNvPr>
          <p:cNvGrpSpPr/>
          <p:nvPr/>
        </p:nvGrpSpPr>
        <p:grpSpPr>
          <a:xfrm rot="5400000">
            <a:off x="5267817" y="2718065"/>
            <a:ext cx="6230699" cy="1854808"/>
            <a:chOff x="1296953" y="687123"/>
            <a:chExt cx="9411909" cy="18548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8E6F3B4-8301-E918-F0D7-E486EDAE8745}"/>
                </a:ext>
              </a:extLst>
            </p:cNvPr>
            <p:cNvSpPr/>
            <p:nvPr/>
          </p:nvSpPr>
          <p:spPr>
            <a:xfrm>
              <a:off x="1296953" y="687123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97A21ED-2286-5369-3890-0D27D33469AB}"/>
                </a:ext>
              </a:extLst>
            </p:cNvPr>
            <p:cNvSpPr/>
            <p:nvPr/>
          </p:nvSpPr>
          <p:spPr>
            <a:xfrm rot="16200000">
              <a:off x="1904168" y="507763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B414A3B-04F7-F0D6-7F5E-B993D1FE6FFE}"/>
                </a:ext>
              </a:extLst>
            </p:cNvPr>
            <p:cNvSpPr/>
            <p:nvPr/>
          </p:nvSpPr>
          <p:spPr>
            <a:xfrm rot="16200000">
              <a:off x="8963852" y="544202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219912A-B34D-80D0-A317-7734E4B070FF}"/>
                </a:ext>
              </a:extLst>
            </p:cNvPr>
            <p:cNvSpPr/>
            <p:nvPr/>
          </p:nvSpPr>
          <p:spPr>
            <a:xfrm rot="16200000">
              <a:off x="4190447" y="507763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3727BF2-181D-E0C1-933D-88B37F574F2F}"/>
                </a:ext>
              </a:extLst>
            </p:cNvPr>
            <p:cNvSpPr/>
            <p:nvPr/>
          </p:nvSpPr>
          <p:spPr>
            <a:xfrm rot="16200000">
              <a:off x="6577149" y="507763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87E18B13-8426-F3C6-F898-09169FDB36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6202" y="2541931"/>
              <a:ext cx="753195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52278CD-DE63-27D2-E0D8-C2BC01A9FDE6}"/>
              </a:ext>
            </a:extLst>
          </p:cNvPr>
          <p:cNvSpPr txBox="1"/>
          <p:nvPr/>
        </p:nvSpPr>
        <p:spPr>
          <a:xfrm>
            <a:off x="1950957" y="12266"/>
            <a:ext cx="162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/>
              <a:t>column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EAD400E-A2A0-0BEA-A0C3-2781F52182BF}"/>
              </a:ext>
            </a:extLst>
          </p:cNvPr>
          <p:cNvGrpSpPr/>
          <p:nvPr/>
        </p:nvGrpSpPr>
        <p:grpSpPr>
          <a:xfrm rot="5400000">
            <a:off x="-466123" y="2732244"/>
            <a:ext cx="6230699" cy="1826449"/>
            <a:chOff x="1296953" y="687123"/>
            <a:chExt cx="9411909" cy="182644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462D3B7-A9EA-8FF8-5F1B-D7F0793EDEEA}"/>
                </a:ext>
              </a:extLst>
            </p:cNvPr>
            <p:cNvSpPr/>
            <p:nvPr/>
          </p:nvSpPr>
          <p:spPr>
            <a:xfrm>
              <a:off x="1296953" y="687123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F632B0-4397-1B6E-215C-06ECA24787B6}"/>
                </a:ext>
              </a:extLst>
            </p:cNvPr>
            <p:cNvSpPr/>
            <p:nvPr/>
          </p:nvSpPr>
          <p:spPr>
            <a:xfrm rot="16200000">
              <a:off x="1904169" y="507762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4B7E1FE-F33B-B49E-EB42-103F8102F862}"/>
                </a:ext>
              </a:extLst>
            </p:cNvPr>
            <p:cNvSpPr/>
            <p:nvPr/>
          </p:nvSpPr>
          <p:spPr>
            <a:xfrm rot="16200000">
              <a:off x="8963851" y="544201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22F3E59-534C-CDD0-AB70-0444E3F22F82}"/>
                </a:ext>
              </a:extLst>
            </p:cNvPr>
            <p:cNvSpPr/>
            <p:nvPr/>
          </p:nvSpPr>
          <p:spPr>
            <a:xfrm rot="16200000">
              <a:off x="4190446" y="507762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17FCD06-48D3-5162-F4F4-CDC35E041E2D}"/>
                </a:ext>
              </a:extLst>
            </p:cNvPr>
            <p:cNvSpPr/>
            <p:nvPr/>
          </p:nvSpPr>
          <p:spPr>
            <a:xfrm rot="16200000">
              <a:off x="6577150" y="507762"/>
              <a:ext cx="1178027" cy="19079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9650968-2055-1521-7084-561B09E12E6A}"/>
                </a:ext>
              </a:extLst>
            </p:cNvPr>
            <p:cNvCxnSpPr>
              <a:cxnSpLocks/>
            </p:cNvCxnSpPr>
            <p:nvPr/>
          </p:nvCxnSpPr>
          <p:spPr>
            <a:xfrm>
              <a:off x="2115886" y="2513572"/>
              <a:ext cx="753195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52C93-C125-D3EF-6AA9-9516E500F10C}"/>
              </a:ext>
            </a:extLst>
          </p:cNvPr>
          <p:cNvSpPr txBox="1"/>
          <p:nvPr/>
        </p:nvSpPr>
        <p:spPr>
          <a:xfrm>
            <a:off x="6815685" y="0"/>
            <a:ext cx="336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/>
              <a:t>column</a:t>
            </a:r>
            <a:r>
              <a:rPr lang="pt-BR" sz="2800" dirty="0"/>
              <a:t>-reverse</a:t>
            </a:r>
          </a:p>
        </p:txBody>
      </p:sp>
    </p:spTree>
    <p:extLst>
      <p:ext uri="{BB962C8B-B14F-4D97-AF65-F5344CB8AC3E}">
        <p14:creationId xmlns:p14="http://schemas.microsoft.com/office/powerpoint/2010/main" val="137277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156B03-4572-2E89-C446-1B697E44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AE6A8B-C3D9-E919-2074-6F3CAA55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Justify-content</a:t>
            </a:r>
            <a:endParaRPr lang="pt-BR" b="1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39F7663-2E03-C664-FC8C-B221D6FB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56564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613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6FDF9A9-06EA-0C22-B694-1034C655D804}"/>
              </a:ext>
            </a:extLst>
          </p:cNvPr>
          <p:cNvGrpSpPr/>
          <p:nvPr/>
        </p:nvGrpSpPr>
        <p:grpSpPr>
          <a:xfrm>
            <a:off x="1296952" y="4575575"/>
            <a:ext cx="9411909" cy="1622126"/>
            <a:chOff x="733425" y="857251"/>
            <a:chExt cx="9411909" cy="1622126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72432F7-7EE2-F477-A2CE-3E73B818B818}"/>
                </a:ext>
              </a:extLst>
            </p:cNvPr>
            <p:cNvSpPr/>
            <p:nvPr/>
          </p:nvSpPr>
          <p:spPr>
            <a:xfrm>
              <a:off x="733425" y="857251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5CFC3A1-0CBC-5FF5-B320-A017416DBC78}"/>
                </a:ext>
              </a:extLst>
            </p:cNvPr>
            <p:cNvSpPr/>
            <p:nvPr/>
          </p:nvSpPr>
          <p:spPr>
            <a:xfrm>
              <a:off x="2676202" y="1000336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DFF9E32-9DAB-045A-FA6A-F6C181659FD0}"/>
                </a:ext>
              </a:extLst>
            </p:cNvPr>
            <p:cNvSpPr/>
            <p:nvPr/>
          </p:nvSpPr>
          <p:spPr>
            <a:xfrm>
              <a:off x="8195844" y="103677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4F985329-B062-3057-9DFB-11F167894B7F}"/>
                </a:ext>
              </a:extLst>
            </p:cNvPr>
            <p:cNvSpPr/>
            <p:nvPr/>
          </p:nvSpPr>
          <p:spPr>
            <a:xfrm>
              <a:off x="4620550" y="1036775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8DC2C10-E781-2AA1-BCFB-5B06A88F24CC}"/>
              </a:ext>
            </a:extLst>
          </p:cNvPr>
          <p:cNvGrpSpPr/>
          <p:nvPr/>
        </p:nvGrpSpPr>
        <p:grpSpPr>
          <a:xfrm>
            <a:off x="1296951" y="1086617"/>
            <a:ext cx="9411909" cy="1622126"/>
            <a:chOff x="733425" y="857251"/>
            <a:chExt cx="9411909" cy="162212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8E6F3B4-8301-E918-F0D7-E486EDAE8745}"/>
                </a:ext>
              </a:extLst>
            </p:cNvPr>
            <p:cNvSpPr/>
            <p:nvPr/>
          </p:nvSpPr>
          <p:spPr>
            <a:xfrm>
              <a:off x="733425" y="857251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97A21ED-2286-5369-3890-0D27D33469AB}"/>
                </a:ext>
              </a:extLst>
            </p:cNvPr>
            <p:cNvSpPr/>
            <p:nvPr/>
          </p:nvSpPr>
          <p:spPr>
            <a:xfrm>
              <a:off x="895530" y="1000336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B414A3B-04F7-F0D6-7F5E-B993D1FE6FFE}"/>
                </a:ext>
              </a:extLst>
            </p:cNvPr>
            <p:cNvSpPr/>
            <p:nvPr/>
          </p:nvSpPr>
          <p:spPr>
            <a:xfrm>
              <a:off x="6383087" y="103677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524FD0A-2845-0BF6-A83D-15D52A269780}"/>
                </a:ext>
              </a:extLst>
            </p:cNvPr>
            <p:cNvSpPr/>
            <p:nvPr/>
          </p:nvSpPr>
          <p:spPr>
            <a:xfrm>
              <a:off x="2836371" y="1036775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CD351D-2082-C116-B47F-1DAA517BAC15}"/>
              </a:ext>
            </a:extLst>
          </p:cNvPr>
          <p:cNvSpPr txBox="1"/>
          <p:nvPr/>
        </p:nvSpPr>
        <p:spPr>
          <a:xfrm>
            <a:off x="1296951" y="4013398"/>
            <a:ext cx="2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flex-end</a:t>
            </a: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CB47B9-01C3-A93E-7807-E1E61A4A79B9}"/>
              </a:ext>
            </a:extLst>
          </p:cNvPr>
          <p:cNvSpPr txBox="1"/>
          <p:nvPr/>
        </p:nvSpPr>
        <p:spPr>
          <a:xfrm>
            <a:off x="1296951" y="479819"/>
            <a:ext cx="3531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flex</a:t>
            </a:r>
            <a:r>
              <a:rPr lang="pt-BR" sz="2800" dirty="0"/>
              <a:t>-start (padrão)</a:t>
            </a:r>
          </a:p>
        </p:txBody>
      </p:sp>
    </p:spTree>
    <p:extLst>
      <p:ext uri="{BB962C8B-B14F-4D97-AF65-F5344CB8AC3E}">
        <p14:creationId xmlns:p14="http://schemas.microsoft.com/office/powerpoint/2010/main" val="390233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8DC2C10-E781-2AA1-BCFB-5B06A88F24CC}"/>
              </a:ext>
            </a:extLst>
          </p:cNvPr>
          <p:cNvGrpSpPr/>
          <p:nvPr/>
        </p:nvGrpSpPr>
        <p:grpSpPr>
          <a:xfrm>
            <a:off x="1296951" y="1086617"/>
            <a:ext cx="9411909" cy="1622126"/>
            <a:chOff x="733425" y="857251"/>
            <a:chExt cx="9411909" cy="162212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8E6F3B4-8301-E918-F0D7-E486EDAE8745}"/>
                </a:ext>
              </a:extLst>
            </p:cNvPr>
            <p:cNvSpPr/>
            <p:nvPr/>
          </p:nvSpPr>
          <p:spPr>
            <a:xfrm>
              <a:off x="733425" y="857251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97A21ED-2286-5369-3890-0D27D33469AB}"/>
                </a:ext>
              </a:extLst>
            </p:cNvPr>
            <p:cNvSpPr/>
            <p:nvPr/>
          </p:nvSpPr>
          <p:spPr>
            <a:xfrm>
              <a:off x="1809932" y="1000336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B414A3B-04F7-F0D6-7F5E-B993D1FE6FFE}"/>
                </a:ext>
              </a:extLst>
            </p:cNvPr>
            <p:cNvSpPr/>
            <p:nvPr/>
          </p:nvSpPr>
          <p:spPr>
            <a:xfrm>
              <a:off x="7297489" y="1036775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524FD0A-2845-0BF6-A83D-15D52A269780}"/>
                </a:ext>
              </a:extLst>
            </p:cNvPr>
            <p:cNvSpPr/>
            <p:nvPr/>
          </p:nvSpPr>
          <p:spPr>
            <a:xfrm>
              <a:off x="3750773" y="1036775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CD351D-2082-C116-B47F-1DAA517BAC15}"/>
              </a:ext>
            </a:extLst>
          </p:cNvPr>
          <p:cNvSpPr txBox="1"/>
          <p:nvPr/>
        </p:nvSpPr>
        <p:spPr>
          <a:xfrm>
            <a:off x="1296951" y="4123437"/>
            <a:ext cx="285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space-between</a:t>
            </a: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CB47B9-01C3-A93E-7807-E1E61A4A79B9}"/>
              </a:ext>
            </a:extLst>
          </p:cNvPr>
          <p:cNvSpPr txBox="1"/>
          <p:nvPr/>
        </p:nvSpPr>
        <p:spPr>
          <a:xfrm>
            <a:off x="1296951" y="479819"/>
            <a:ext cx="3531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center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9BE7743-48DB-1960-C3C9-8C8B0887BB14}"/>
              </a:ext>
            </a:extLst>
          </p:cNvPr>
          <p:cNvGrpSpPr/>
          <p:nvPr/>
        </p:nvGrpSpPr>
        <p:grpSpPr>
          <a:xfrm>
            <a:off x="1296952" y="4671827"/>
            <a:ext cx="9411909" cy="1622126"/>
            <a:chOff x="1296952" y="4671827"/>
            <a:chExt cx="9411909" cy="1622126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72432F7-7EE2-F477-A2CE-3E73B818B818}"/>
                </a:ext>
              </a:extLst>
            </p:cNvPr>
            <p:cNvSpPr/>
            <p:nvPr/>
          </p:nvSpPr>
          <p:spPr>
            <a:xfrm>
              <a:off x="1296952" y="4671827"/>
              <a:ext cx="9411909" cy="16221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5CFC3A1-0CBC-5FF5-B320-A017416DBC78}"/>
                </a:ext>
              </a:extLst>
            </p:cNvPr>
            <p:cNvSpPr/>
            <p:nvPr/>
          </p:nvSpPr>
          <p:spPr>
            <a:xfrm>
              <a:off x="1491139" y="4851351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DFF9E32-9DAB-045A-FA6A-F6C181659FD0}"/>
                </a:ext>
              </a:extLst>
            </p:cNvPr>
            <p:cNvSpPr/>
            <p:nvPr/>
          </p:nvSpPr>
          <p:spPr>
            <a:xfrm>
              <a:off x="8759371" y="4851351"/>
              <a:ext cx="1779492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4F985329-B062-3057-9DFB-11F167894B7F}"/>
                </a:ext>
              </a:extLst>
            </p:cNvPr>
            <p:cNvSpPr/>
            <p:nvPr/>
          </p:nvSpPr>
          <p:spPr>
            <a:xfrm>
              <a:off x="4285722" y="4851351"/>
              <a:ext cx="3407179" cy="12630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543DA123-EDCF-FBFD-2CE7-A758D0901D75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91" y="5482890"/>
              <a:ext cx="903767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C776148-5144-0BAF-FAF4-008E5D22BBFF}"/>
                </a:ext>
              </a:extLst>
            </p:cNvPr>
            <p:cNvCxnSpPr>
              <a:cxnSpLocks/>
            </p:cNvCxnSpPr>
            <p:nvPr/>
          </p:nvCxnSpPr>
          <p:spPr>
            <a:xfrm>
              <a:off x="7770540" y="5482890"/>
              <a:ext cx="903767" cy="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FF915DD-8DE3-B4F5-477E-F3D6291F2D4A}"/>
                </a:ext>
              </a:extLst>
            </p:cNvPr>
            <p:cNvSpPr txBox="1"/>
            <p:nvPr/>
          </p:nvSpPr>
          <p:spPr>
            <a:xfrm>
              <a:off x="3387594" y="543645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equal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B0D0B26-CDB4-D314-0A8D-947EABA72D1D}"/>
                </a:ext>
              </a:extLst>
            </p:cNvPr>
            <p:cNvSpPr txBox="1"/>
            <p:nvPr/>
          </p:nvSpPr>
          <p:spPr>
            <a:xfrm>
              <a:off x="7861015" y="543645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equal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38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550</TotalTime>
  <Words>235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Rockwell</vt:lpstr>
      <vt:lpstr>Rockwell Condensed</vt:lpstr>
      <vt:lpstr>Verdana</vt:lpstr>
      <vt:lpstr>Wingdings</vt:lpstr>
      <vt:lpstr>Tipo de Madeira</vt:lpstr>
      <vt:lpstr>Css Flexbox</vt:lpstr>
      <vt:lpstr>CSS Flexbox</vt:lpstr>
      <vt:lpstr>Apresentação do PowerPoint</vt:lpstr>
      <vt:lpstr>Flex-direction</vt:lpstr>
      <vt:lpstr>Apresentação do PowerPoint</vt:lpstr>
      <vt:lpstr>Apresentação do PowerPoint</vt:lpstr>
      <vt:lpstr>Justify-content</vt:lpstr>
      <vt:lpstr>Apresentação do PowerPoint</vt:lpstr>
      <vt:lpstr>Apresentação do PowerPoint</vt:lpstr>
      <vt:lpstr>Apresentação do PowerPoint</vt:lpstr>
      <vt:lpstr>Align-items</vt:lpstr>
      <vt:lpstr>Apresentação do PowerPoint</vt:lpstr>
      <vt:lpstr>Apresentação do PowerPoint</vt:lpstr>
      <vt:lpstr>Apresentação do PowerPoint</vt:lpstr>
      <vt:lpstr>Flex-wrap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Flexbox</dc:title>
  <dc:creator>SIRLENE APARECIDA DOS SANTOS SANCHES</dc:creator>
  <cp:lastModifiedBy>SIRLENE APARECIDA DOS SANTOS SANCHES</cp:lastModifiedBy>
  <cp:revision>5</cp:revision>
  <dcterms:created xsi:type="dcterms:W3CDTF">2023-10-30T23:49:25Z</dcterms:created>
  <dcterms:modified xsi:type="dcterms:W3CDTF">2023-11-11T00:36:55Z</dcterms:modified>
</cp:coreProperties>
</file>