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1" r:id="rId3"/>
    <p:sldId id="258" r:id="rId4"/>
    <p:sldId id="259" r:id="rId5"/>
    <p:sldId id="266" r:id="rId6"/>
    <p:sldId id="260" r:id="rId7"/>
    <p:sldId id="257" r:id="rId8"/>
    <p:sldId id="270" r:id="rId9"/>
    <p:sldId id="265" r:id="rId10"/>
    <p:sldId id="268" r:id="rId11"/>
    <p:sldId id="264" r:id="rId12"/>
    <p:sldId id="281" r:id="rId13"/>
    <p:sldId id="274" r:id="rId14"/>
    <p:sldId id="277" r:id="rId15"/>
    <p:sldId id="278" r:id="rId16"/>
    <p:sldId id="279" r:id="rId17"/>
    <p:sldId id="280" r:id="rId18"/>
    <p:sldId id="272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5B5"/>
    <a:srgbClr val="549E39"/>
    <a:srgbClr val="FA9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FOR GIANT IDEAS</a:t>
            </a:r>
          </a:p>
        </p:txBody>
      </p:sp>
      <p:pic>
        <p:nvPicPr>
          <p:cNvPr id="1026" name="Picture 2" descr="Resultado de imagem para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22" y="1684052"/>
            <a:ext cx="7216756" cy="196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6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coursework.vschool.io/content/images/2015/11/mongoose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2586037"/>
            <a:ext cx="578167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0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5351" y="1568322"/>
            <a:ext cx="3634099" cy="3663298"/>
          </a:xfrm>
        </p:spPr>
        <p:txBody>
          <a:bodyPr>
            <a:normAutofit fontScale="90000"/>
          </a:bodyPr>
          <a:lstStyle/>
          <a:p>
            <a:r>
              <a:rPr lang="pt-BR" dirty="0"/>
              <a:t>Create()</a:t>
            </a:r>
            <a:br>
              <a:rPr lang="pt-BR" dirty="0"/>
            </a:br>
            <a:r>
              <a:rPr lang="pt-BR" dirty="0"/>
              <a:t>Find()</a:t>
            </a:r>
            <a:br>
              <a:rPr lang="pt-BR" dirty="0"/>
            </a:br>
            <a:r>
              <a:rPr lang="pt-BR" dirty="0"/>
              <a:t>Update()</a:t>
            </a:r>
            <a:br>
              <a:rPr lang="pt-BR" dirty="0"/>
            </a:br>
            <a:r>
              <a:rPr lang="pt-BR" dirty="0"/>
              <a:t>Remove()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Aggregate()</a:t>
            </a:r>
            <a:br>
              <a:rPr lang="pt-BR" dirty="0"/>
            </a:br>
            <a:endParaRPr lang="pt-BR" dirty="0"/>
          </a:p>
        </p:txBody>
      </p:sp>
      <p:pic>
        <p:nvPicPr>
          <p:cNvPr id="9218" name="Picture 2" descr="https://sd.keepcalm-o-matic.co.uk/i/keep-calm-and-lets-code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13" y="617896"/>
            <a:ext cx="4819035" cy="562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0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3B3FC50-0C9B-4972-8A2C-A5FCF3477CA5}"/>
              </a:ext>
            </a:extLst>
          </p:cNvPr>
          <p:cNvSpPr txBox="1">
            <a:spLocks/>
          </p:cNvSpPr>
          <p:nvPr/>
        </p:nvSpPr>
        <p:spPr>
          <a:xfrm>
            <a:off x="1332948" y="914400"/>
            <a:ext cx="9875520" cy="298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/>
              <a:t>Index</a:t>
            </a:r>
          </a:p>
        </p:txBody>
      </p:sp>
      <p:pic>
        <p:nvPicPr>
          <p:cNvPr id="1026" name="Picture 2" descr="http://icon-park.com/imagefiles/location_pin_sphere_dark_green.png">
            <a:extLst>
              <a:ext uri="{FF2B5EF4-FFF2-40B4-BE49-F238E27FC236}">
                <a16:creationId xmlns:a16="http://schemas.microsoft.com/office/drawing/2014/main" id="{D288C78E-1D67-48A3-8E96-E10B1F23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9" y="3805444"/>
            <a:ext cx="1253062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icon-park.com/imagefiles/location_pin_sphere_dark_green.png">
            <a:extLst>
              <a:ext uri="{FF2B5EF4-FFF2-40B4-BE49-F238E27FC236}">
                <a16:creationId xmlns:a16="http://schemas.microsoft.com/office/drawing/2014/main" id="{E1848D6C-DF62-429B-961D-B84D90091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453" y="3805444"/>
            <a:ext cx="1253062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con-park.com/imagefiles/location_pin_sphere_dark_green.png">
            <a:extLst>
              <a:ext uri="{FF2B5EF4-FFF2-40B4-BE49-F238E27FC236}">
                <a16:creationId xmlns:a16="http://schemas.microsoft.com/office/drawing/2014/main" id="{9BD7FC08-BECC-4FB0-91A9-C3D205236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71" y="3805444"/>
            <a:ext cx="1253062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con-park.com/imagefiles/location_pin_sphere_dark_green.png">
            <a:extLst>
              <a:ext uri="{FF2B5EF4-FFF2-40B4-BE49-F238E27FC236}">
                <a16:creationId xmlns:a16="http://schemas.microsoft.com/office/drawing/2014/main" id="{31271911-A4AC-4D73-BC7A-7B9B4E3FE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217" y="3805444"/>
            <a:ext cx="1253062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-park.com/imagefiles/location_pin_sphere_dark_green.png">
            <a:extLst>
              <a:ext uri="{FF2B5EF4-FFF2-40B4-BE49-F238E27FC236}">
                <a16:creationId xmlns:a16="http://schemas.microsoft.com/office/drawing/2014/main" id="{82F73738-6E76-42A3-B84E-FA04CCFE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35" y="3805444"/>
            <a:ext cx="1253062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con-park.com/imagefiles/location_pin_sphere_dark_green.png">
            <a:extLst>
              <a:ext uri="{FF2B5EF4-FFF2-40B4-BE49-F238E27FC236}">
                <a16:creationId xmlns:a16="http://schemas.microsoft.com/office/drawing/2014/main" id="{63B4DC4A-DD81-4AF9-9488-DC8F6EED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097" y="3805444"/>
            <a:ext cx="1253062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3B3FC50-0C9B-4972-8A2C-A5FCF3477CA5}"/>
              </a:ext>
            </a:extLst>
          </p:cNvPr>
          <p:cNvSpPr txBox="1">
            <a:spLocks/>
          </p:cNvSpPr>
          <p:nvPr/>
        </p:nvSpPr>
        <p:spPr>
          <a:xfrm>
            <a:off x="1332948" y="914400"/>
            <a:ext cx="9875520" cy="298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/>
              <a:t>.create(</a:t>
            </a:r>
          </a:p>
          <a:p>
            <a:r>
              <a:rPr lang="pt-BR" sz="8800" dirty="0"/>
              <a:t>	params</a:t>
            </a:r>
          </a:p>
          <a:p>
            <a:r>
              <a:rPr lang="pt-BR" sz="88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81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3B3FC50-0C9B-4972-8A2C-A5FCF3477CA5}"/>
              </a:ext>
            </a:extLst>
          </p:cNvPr>
          <p:cNvSpPr txBox="1">
            <a:spLocks/>
          </p:cNvSpPr>
          <p:nvPr/>
        </p:nvSpPr>
        <p:spPr>
          <a:xfrm>
            <a:off x="1332948" y="914400"/>
            <a:ext cx="9875520" cy="298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/>
              <a:t>.find(</a:t>
            </a:r>
          </a:p>
          <a:p>
            <a:r>
              <a:rPr lang="pt-BR" sz="8800" dirty="0"/>
              <a:t>	criteria</a:t>
            </a:r>
          </a:p>
          <a:p>
            <a:r>
              <a:rPr lang="pt-BR" sz="88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39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3B3FC50-0C9B-4972-8A2C-A5FCF3477CA5}"/>
              </a:ext>
            </a:extLst>
          </p:cNvPr>
          <p:cNvSpPr txBox="1">
            <a:spLocks/>
          </p:cNvSpPr>
          <p:nvPr/>
        </p:nvSpPr>
        <p:spPr>
          <a:xfrm>
            <a:off x="1332948" y="914400"/>
            <a:ext cx="987552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/>
              <a:t>.</a:t>
            </a:r>
            <a:r>
              <a:rPr lang="pt-BR" sz="8800" dirty="0" err="1"/>
              <a:t>update</a:t>
            </a:r>
            <a:r>
              <a:rPr lang="pt-BR" sz="8800" dirty="0"/>
              <a:t>(</a:t>
            </a:r>
          </a:p>
          <a:p>
            <a:r>
              <a:rPr lang="pt-BR" sz="8800" dirty="0"/>
              <a:t>	criteria,</a:t>
            </a:r>
          </a:p>
          <a:p>
            <a:r>
              <a:rPr lang="pt-BR" sz="8800" dirty="0"/>
              <a:t>	params</a:t>
            </a:r>
          </a:p>
          <a:p>
            <a:r>
              <a:rPr lang="pt-BR" sz="88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77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3B3FC50-0C9B-4972-8A2C-A5FCF3477CA5}"/>
              </a:ext>
            </a:extLst>
          </p:cNvPr>
          <p:cNvSpPr txBox="1">
            <a:spLocks/>
          </p:cNvSpPr>
          <p:nvPr/>
        </p:nvSpPr>
        <p:spPr>
          <a:xfrm>
            <a:off x="1332948" y="914400"/>
            <a:ext cx="9875520" cy="298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/>
              <a:t>.remove(</a:t>
            </a:r>
          </a:p>
          <a:p>
            <a:r>
              <a:rPr lang="pt-BR" sz="8800" dirty="0"/>
              <a:t>	criteria</a:t>
            </a:r>
          </a:p>
          <a:p>
            <a:r>
              <a:rPr lang="pt-BR" sz="88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92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3B3FC50-0C9B-4972-8A2C-A5FCF3477CA5}"/>
              </a:ext>
            </a:extLst>
          </p:cNvPr>
          <p:cNvSpPr txBox="1">
            <a:spLocks/>
          </p:cNvSpPr>
          <p:nvPr/>
        </p:nvSpPr>
        <p:spPr>
          <a:xfrm>
            <a:off x="1332948" y="914400"/>
            <a:ext cx="9875520" cy="298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/>
              <a:t>.remove(</a:t>
            </a:r>
          </a:p>
          <a:p>
            <a:r>
              <a:rPr lang="pt-BR" sz="8800" dirty="0"/>
              <a:t>	criteria</a:t>
            </a:r>
          </a:p>
          <a:p>
            <a:r>
              <a:rPr lang="pt-BR" sz="88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77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6200" y="2750820"/>
            <a:ext cx="9875520" cy="1356360"/>
          </a:xfrm>
        </p:spPr>
        <p:txBody>
          <a:bodyPr>
            <a:normAutofit/>
          </a:bodyPr>
          <a:lstStyle/>
          <a:p>
            <a:r>
              <a:rPr lang="pt-BR" sz="8800" dirty="0"/>
              <a:t>Perguntas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8009800" y="-620449"/>
            <a:ext cx="2895344" cy="7725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9600" dirty="0">
                <a:solidFill>
                  <a:srgbClr val="549E39"/>
                </a:solidFill>
              </a:rPr>
              <a:t>?</a:t>
            </a:r>
            <a:endParaRPr lang="pt-BR" sz="13800" dirty="0"/>
          </a:p>
        </p:txBody>
      </p:sp>
      <p:pic>
        <p:nvPicPr>
          <p:cNvPr id="6" name="Picture 2" descr="Resultado de imagem para MongoD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04"/>
          <a:stretch/>
        </p:blipFill>
        <p:spPr bwMode="auto">
          <a:xfrm rot="11636185">
            <a:off x="8403331" y="3988238"/>
            <a:ext cx="1100313" cy="206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252" y="2750820"/>
            <a:ext cx="9875520" cy="1356360"/>
          </a:xfrm>
        </p:spPr>
        <p:txBody>
          <a:bodyPr/>
          <a:lstStyle/>
          <a:p>
            <a:r>
              <a:rPr lang="pt-BR" dirty="0"/>
              <a:t>Case TAQE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702128"/>
            <a:ext cx="5453744" cy="54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2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trike="sngStrike" dirty="0" err="1">
                <a:solidFill>
                  <a:srgbClr val="C2E5B5"/>
                </a:solidFill>
              </a:rPr>
              <a:t>Vitinho</a:t>
            </a:r>
            <a:r>
              <a:rPr lang="pt-BR" dirty="0"/>
              <a:t> Vitor Santos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057400"/>
            <a:ext cx="4867275" cy="3275176"/>
          </a:xfrm>
        </p:spPr>
        <p:txBody>
          <a:bodyPr>
            <a:normAutofit fontScale="92500"/>
          </a:bodyPr>
          <a:lstStyle/>
          <a:p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MongoDB</a:t>
            </a:r>
          </a:p>
          <a:p>
            <a:r>
              <a:rPr lang="pt-BR" dirty="0"/>
              <a:t>Node</a:t>
            </a:r>
          </a:p>
          <a:p>
            <a:r>
              <a:rPr lang="pt-BR" dirty="0"/>
              <a:t>Angular 1, 2, 3, 4...</a:t>
            </a:r>
          </a:p>
          <a:p>
            <a:r>
              <a:rPr lang="pt-BR" dirty="0" err="1"/>
              <a:t>Ionic</a:t>
            </a:r>
            <a:r>
              <a:rPr lang="pt-BR" dirty="0"/>
              <a:t> 1, 2, 3, 4, 5...</a:t>
            </a:r>
          </a:p>
          <a:p>
            <a:endParaRPr lang="pt-BR" sz="1100" dirty="0"/>
          </a:p>
          <a:p>
            <a:pPr marL="252000">
              <a:lnSpc>
                <a:spcPct val="120000"/>
              </a:lnSpc>
            </a:pPr>
            <a:r>
              <a:rPr lang="pt-BR" dirty="0"/>
              <a:t>Linkapi, </a:t>
            </a:r>
            <a:r>
              <a:rPr lang="pt-BR" dirty="0" err="1"/>
              <a:t>Hashtrack</a:t>
            </a:r>
            <a:r>
              <a:rPr lang="pt-BR" dirty="0"/>
              <a:t>, BS, Vivo, LTM, TAQE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549E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3496" y="1287780"/>
            <a:ext cx="3495675" cy="3495675"/>
          </a:xfrm>
          <a:prstGeom prst="ellipse">
            <a:avLst/>
          </a:prstGeom>
          <a:noFill/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tângulo 5"/>
          <p:cNvSpPr/>
          <p:nvPr/>
        </p:nvSpPr>
        <p:spPr>
          <a:xfrm>
            <a:off x="655177" y="5424016"/>
            <a:ext cx="6096000" cy="7827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lvl="0" algn="ctr" defTabSz="914400">
              <a:lnSpc>
                <a:spcPct val="90000"/>
              </a:lnSpc>
              <a:spcBef>
                <a:spcPts val="1400"/>
              </a:spcBef>
              <a:buClr>
                <a:srgbClr val="549E39"/>
              </a:buClr>
              <a:buSzPct val="80000"/>
            </a:pPr>
            <a:r>
              <a:rPr lang="pt-BR" sz="2800" b="1" dirty="0">
                <a:solidFill>
                  <a:srgbClr val="FA9106"/>
                </a:solidFill>
              </a:rPr>
              <a:t>#SangueLaranja</a:t>
            </a:r>
          </a:p>
          <a:p>
            <a:pPr marL="274320" lvl="1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549E39"/>
              </a:buClr>
              <a:buSzPct val="80000"/>
            </a:pPr>
            <a:r>
              <a:rPr lang="pt-BR" sz="2000" b="1" dirty="0">
                <a:solidFill>
                  <a:srgbClr val="FA9106"/>
                </a:solidFill>
              </a:rPr>
              <a:t>	                              	</a:t>
            </a:r>
            <a:r>
              <a:rPr lang="pt-BR" sz="2000" dirty="0">
                <a:solidFill>
                  <a:srgbClr val="549E39"/>
                </a:solidFill>
              </a:rPr>
              <a:t>desde 2015</a:t>
            </a:r>
          </a:p>
        </p:txBody>
      </p:sp>
    </p:spTree>
    <p:extLst>
      <p:ext uri="{BB962C8B-B14F-4D97-AF65-F5344CB8AC3E}">
        <p14:creationId xmlns:p14="http://schemas.microsoft.com/office/powerpoint/2010/main" val="1131675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4888" y="2750820"/>
            <a:ext cx="2562225" cy="1356360"/>
          </a:xfrm>
        </p:spPr>
        <p:txBody>
          <a:bodyPr>
            <a:noAutofit/>
          </a:bodyPr>
          <a:lstStyle/>
          <a:p>
            <a:pPr algn="ctr"/>
            <a:r>
              <a:rPr lang="pt-BR" sz="6600" dirty="0"/>
              <a:t>Valeu!</a:t>
            </a:r>
            <a:br>
              <a:rPr lang="pt-BR" sz="6600" dirty="0"/>
            </a:br>
            <a:r>
              <a:rPr lang="pt-BR" sz="6600" dirty="0">
                <a:sym typeface="Wingdings" panose="05000000000000000000" pitchFamily="2" charset="2"/>
              </a:rPr>
              <a:t>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3644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omadev.com.br/content/images/2014/Sep/Screen_Shot_2014_09_18_at_7_46_50_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15" y="1066800"/>
            <a:ext cx="715891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009650" y="2750820"/>
            <a:ext cx="2897545" cy="1356360"/>
          </a:xfrm>
        </p:spPr>
        <p:txBody>
          <a:bodyPr>
            <a:normAutofit/>
          </a:bodyPr>
          <a:lstStyle/>
          <a:p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Relacional</a:t>
            </a:r>
          </a:p>
        </p:txBody>
      </p:sp>
    </p:spTree>
    <p:extLst>
      <p:ext uri="{BB962C8B-B14F-4D97-AF65-F5344CB8AC3E}">
        <p14:creationId xmlns:p14="http://schemas.microsoft.com/office/powerpoint/2010/main" val="274182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/>
          <a:srcRect l="3704" t="2715" r="11805" b="-1"/>
          <a:stretch/>
        </p:blipFill>
        <p:spPr>
          <a:xfrm>
            <a:off x="1862137" y="332322"/>
            <a:ext cx="5293405" cy="6236065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724775" y="2874644"/>
            <a:ext cx="3333750" cy="1356360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Não Relacional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915079" y="1318168"/>
            <a:ext cx="123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915079" y="2842077"/>
            <a:ext cx="123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915079" y="1754504"/>
            <a:ext cx="123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915079" y="4126229"/>
            <a:ext cx="123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9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Não Relacional – </a:t>
            </a:r>
            <a:r>
              <a:rPr lang="pt-BR" dirty="0" err="1"/>
              <a:t>NoSQL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pt-BR" dirty="0"/>
              <a:t>Performance</a:t>
            </a:r>
          </a:p>
          <a:p>
            <a:r>
              <a:rPr lang="pt-BR" dirty="0"/>
              <a:t>Escalabilidade</a:t>
            </a:r>
          </a:p>
          <a:p>
            <a:r>
              <a:rPr lang="pt-BR" dirty="0"/>
              <a:t>Modelagens flexíveis</a:t>
            </a:r>
          </a:p>
          <a:p>
            <a:pPr marL="45720" indent="0">
              <a:buNone/>
            </a:pPr>
            <a:endParaRPr lang="pt-BR" dirty="0"/>
          </a:p>
          <a:p>
            <a:r>
              <a:rPr lang="pt-BR" dirty="0"/>
              <a:t>Orientado a documentos</a:t>
            </a:r>
          </a:p>
          <a:p>
            <a:pPr lvl="1"/>
            <a:r>
              <a:rPr lang="pt-BR" b="1" dirty="0"/>
              <a:t>MongoDB</a:t>
            </a:r>
            <a:r>
              <a:rPr lang="pt-BR" dirty="0"/>
              <a:t>, </a:t>
            </a:r>
            <a:r>
              <a:rPr lang="pt-BR" dirty="0" err="1"/>
              <a:t>CouchDB</a:t>
            </a:r>
            <a:r>
              <a:rPr lang="pt-BR" dirty="0"/>
              <a:t>, Cassandra</a:t>
            </a:r>
          </a:p>
          <a:p>
            <a:r>
              <a:rPr lang="pt-BR" dirty="0"/>
              <a:t>Chave-valor</a:t>
            </a:r>
          </a:p>
          <a:p>
            <a:pPr lvl="1"/>
            <a:r>
              <a:rPr lang="pt-BR" dirty="0"/>
              <a:t>Redis, </a:t>
            </a:r>
            <a:r>
              <a:rPr lang="pt-BR" dirty="0" err="1"/>
              <a:t>Memcache</a:t>
            </a:r>
            <a:endParaRPr lang="pt-BR" dirty="0"/>
          </a:p>
        </p:txBody>
      </p:sp>
      <p:pic>
        <p:nvPicPr>
          <p:cNvPr id="7" name="Picture 2" descr="Resultado de imagem para MongoD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04"/>
          <a:stretch/>
        </p:blipFill>
        <p:spPr bwMode="auto">
          <a:xfrm rot="960521">
            <a:off x="9318142" y="3389185"/>
            <a:ext cx="1370239" cy="256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MongoDB: Orientado a documentos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/>
          <a:srcRect r="6704" b="15406"/>
          <a:stretch/>
        </p:blipFill>
        <p:spPr>
          <a:xfrm>
            <a:off x="5376862" y="3493770"/>
            <a:ext cx="5767388" cy="277177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/>
          <a:srcRect l="1008" t="7538" r="9380" b="9548"/>
          <a:stretch/>
        </p:blipFill>
        <p:spPr>
          <a:xfrm>
            <a:off x="1409700" y="1922145"/>
            <a:ext cx="5505450" cy="1571625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841861" y="4161783"/>
            <a:ext cx="123944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solidFill>
                  <a:srgbClr val="549E39"/>
                </a:solidFill>
              </a:rPr>
              <a:t>JSON</a:t>
            </a:r>
          </a:p>
          <a:p>
            <a:pPr algn="ctr"/>
            <a:r>
              <a:rPr lang="pt-BR" sz="3200" dirty="0">
                <a:solidFill>
                  <a:srgbClr val="549E39"/>
                </a:solidFill>
              </a:rPr>
              <a:t>BSON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427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bicortex.com/bicortex/wp-content/post_content/2014/01/MongoDB-part2-crud-insert-st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90538"/>
            <a:ext cx="75438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66983" y="1988459"/>
            <a:ext cx="3790503" cy="2460400"/>
          </a:xfrm>
        </p:spPr>
        <p:txBody>
          <a:bodyPr>
            <a:normAutofit fontScale="90000"/>
          </a:bodyPr>
          <a:lstStyle/>
          <a:p>
            <a:r>
              <a:rPr lang="pt-BR" dirty="0"/>
              <a:t>Antes de tudo...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Rodar</a:t>
            </a:r>
            <a:r>
              <a:rPr lang="pt-BR" dirty="0"/>
              <a:t> o mongo</a:t>
            </a:r>
          </a:p>
        </p:txBody>
      </p:sp>
      <p:pic>
        <p:nvPicPr>
          <p:cNvPr id="11266" name="Picture 2" descr="https://viajounamaionese.files.wordpress.com/2013/04/pia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87"/>
          <a:stretch/>
        </p:blipFill>
        <p:spPr bwMode="auto">
          <a:xfrm>
            <a:off x="5163003" y="696687"/>
            <a:ext cx="6216197" cy="5298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MongoD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04"/>
          <a:stretch/>
        </p:blipFill>
        <p:spPr bwMode="auto">
          <a:xfrm rot="1604303">
            <a:off x="7394777" y="898812"/>
            <a:ext cx="761509" cy="142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tudio3t.com/wp-content/uploads/2017/01/cropped-fav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877" y="1908312"/>
            <a:ext cx="4154832" cy="4154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690079" y="667654"/>
            <a:ext cx="2762428" cy="903005"/>
          </a:xfrm>
        </p:spPr>
        <p:txBody>
          <a:bodyPr/>
          <a:lstStyle/>
          <a:p>
            <a:pPr algn="ctr"/>
            <a:r>
              <a:rPr lang="pt-BR" dirty="0"/>
              <a:t>Studio 3T</a:t>
            </a:r>
          </a:p>
        </p:txBody>
      </p:sp>
      <p:pic>
        <p:nvPicPr>
          <p:cNvPr id="2052" name="Picture 4" descr="https://pbs.twimg.com/profile_images/674614010587795456/sCsiuBmt.png">
            <a:extLst>
              <a:ext uri="{FF2B5EF4-FFF2-40B4-BE49-F238E27FC236}">
                <a16:creationId xmlns:a16="http://schemas.microsoft.com/office/drawing/2014/main" id="{44EACF3A-26EB-4EE7-A3C9-B72797C32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5" y="1908311"/>
            <a:ext cx="4154833" cy="415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3E7E1E3-9B7F-4842-8DC7-70F279359D5B}"/>
              </a:ext>
            </a:extLst>
          </p:cNvPr>
          <p:cNvSpPr txBox="1">
            <a:spLocks/>
          </p:cNvSpPr>
          <p:nvPr/>
        </p:nvSpPr>
        <p:spPr>
          <a:xfrm>
            <a:off x="1492677" y="667654"/>
            <a:ext cx="2762428" cy="903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Robo</a:t>
            </a:r>
            <a:r>
              <a:rPr lang="pt-BR" dirty="0"/>
              <a:t> 3T</a:t>
            </a:r>
          </a:p>
        </p:txBody>
      </p:sp>
    </p:spTree>
    <p:extLst>
      <p:ext uri="{BB962C8B-B14F-4D97-AF65-F5344CB8AC3E}">
        <p14:creationId xmlns:p14="http://schemas.microsoft.com/office/powerpoint/2010/main" val="167048555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3158</TotalTime>
  <Words>104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</vt:lpstr>
      <vt:lpstr>Base</vt:lpstr>
      <vt:lpstr>Apresentação do PowerPoint</vt:lpstr>
      <vt:lpstr>Vitinho Vitor Santos </vt:lpstr>
      <vt:lpstr>Modelo Relacional</vt:lpstr>
      <vt:lpstr>Modelo Não Relacional</vt:lpstr>
      <vt:lpstr>Modelo Não Relacional – NoSQL </vt:lpstr>
      <vt:lpstr>MongoDB: Orientado a documentos</vt:lpstr>
      <vt:lpstr>Apresentação do PowerPoint</vt:lpstr>
      <vt:lpstr>Antes de tudo...  Rodar o mongo</vt:lpstr>
      <vt:lpstr>Studio 3T</vt:lpstr>
      <vt:lpstr>Apresentação do PowerPoint</vt:lpstr>
      <vt:lpstr>Create() Find() Update() Remove()  Aggregate()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Perguntas</vt:lpstr>
      <vt:lpstr>Case TAQE</vt:lpstr>
      <vt:lpstr>Valeu!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Vitor Farias G. dos Santos</cp:lastModifiedBy>
  <cp:revision>25</cp:revision>
  <dcterms:created xsi:type="dcterms:W3CDTF">2017-08-18T05:09:18Z</dcterms:created>
  <dcterms:modified xsi:type="dcterms:W3CDTF">2017-09-30T01:55:06Z</dcterms:modified>
</cp:coreProperties>
</file>