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2" r:id="rId12"/>
    <p:sldId id="268" r:id="rId13"/>
    <p:sldId id="270" r:id="rId14"/>
    <p:sldId id="273" r:id="rId15"/>
    <p:sldId id="274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C8B1"/>
    <a:srgbClr val="F2294E"/>
    <a:srgbClr val="05CFF2"/>
    <a:srgbClr val="334075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FCCDD6-5F27-4175-9878-CB64BE008DFC}" v="8" dt="2023-06-13T21:46:31.684"/>
    <p1510:client id="{2AB7E950-71DF-4636-9178-A20A712791D9}" v="4" dt="2023-06-13T15:00:27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OR GABRIEL DE OLIVEIRA" userId="9e1dabae-420a-440c-a154-abb748c811f4" providerId="ADAL" clId="{2AB7E950-71DF-4636-9178-A20A712791D9}"/>
    <pc:docChg chg="undo custSel addSld delSld modSld">
      <pc:chgData name="VITOR GABRIEL DE OLIVEIRA" userId="9e1dabae-420a-440c-a154-abb748c811f4" providerId="ADAL" clId="{2AB7E950-71DF-4636-9178-A20A712791D9}" dt="2023-06-14T15:35:29.170" v="503" actId="1035"/>
      <pc:docMkLst>
        <pc:docMk/>
      </pc:docMkLst>
      <pc:sldChg chg="modSp mod">
        <pc:chgData name="VITOR GABRIEL DE OLIVEIRA" userId="9e1dabae-420a-440c-a154-abb748c811f4" providerId="ADAL" clId="{2AB7E950-71DF-4636-9178-A20A712791D9}" dt="2023-06-14T15:35:29.170" v="503" actId="1035"/>
        <pc:sldMkLst>
          <pc:docMk/>
          <pc:sldMk cId="3568368401" sldId="256"/>
        </pc:sldMkLst>
        <pc:spChg chg="mod">
          <ac:chgData name="VITOR GABRIEL DE OLIVEIRA" userId="9e1dabae-420a-440c-a154-abb748c811f4" providerId="ADAL" clId="{2AB7E950-71DF-4636-9178-A20A712791D9}" dt="2023-06-14T15:35:29.170" v="503" actId="1035"/>
          <ac:spMkLst>
            <pc:docMk/>
            <pc:sldMk cId="3568368401" sldId="256"/>
            <ac:spMk id="2" creationId="{76C919F3-BD5D-37FA-61A9-354A66A3E985}"/>
          </ac:spMkLst>
        </pc:spChg>
      </pc:sldChg>
      <pc:sldChg chg="addSp modSp add mod">
        <pc:chgData name="VITOR GABRIEL DE OLIVEIRA" userId="9e1dabae-420a-440c-a154-abb748c811f4" providerId="ADAL" clId="{2AB7E950-71DF-4636-9178-A20A712791D9}" dt="2023-06-13T15:02:38.681" v="502" actId="1076"/>
        <pc:sldMkLst>
          <pc:docMk/>
          <pc:sldMk cId="1672598477" sldId="272"/>
        </pc:sldMkLst>
        <pc:spChg chg="mod">
          <ac:chgData name="VITOR GABRIEL DE OLIVEIRA" userId="9e1dabae-420a-440c-a154-abb748c811f4" providerId="ADAL" clId="{2AB7E950-71DF-4636-9178-A20A712791D9}" dt="2023-06-13T14:53:26.152" v="87" actId="1035"/>
          <ac:spMkLst>
            <pc:docMk/>
            <pc:sldMk cId="1672598477" sldId="272"/>
            <ac:spMk id="2" creationId="{37048F33-853A-B61B-4273-4E132D604082}"/>
          </ac:spMkLst>
        </pc:spChg>
        <pc:spChg chg="mod">
          <ac:chgData name="VITOR GABRIEL DE OLIVEIRA" userId="9e1dabae-420a-440c-a154-abb748c811f4" providerId="ADAL" clId="{2AB7E950-71DF-4636-9178-A20A712791D9}" dt="2023-06-13T14:55:56.233" v="191" actId="1076"/>
          <ac:spMkLst>
            <pc:docMk/>
            <pc:sldMk cId="1672598477" sldId="272"/>
            <ac:spMk id="6" creationId="{8D18FFF2-3D74-1C6B-995B-38D13FC3A8EE}"/>
          </ac:spMkLst>
        </pc:spChg>
        <pc:spChg chg="mod">
          <ac:chgData name="VITOR GABRIEL DE OLIVEIRA" userId="9e1dabae-420a-440c-a154-abb748c811f4" providerId="ADAL" clId="{2AB7E950-71DF-4636-9178-A20A712791D9}" dt="2023-06-13T14:53:26.152" v="87" actId="1035"/>
          <ac:spMkLst>
            <pc:docMk/>
            <pc:sldMk cId="1672598477" sldId="272"/>
            <ac:spMk id="7" creationId="{DB5E26C7-F7FC-A050-E488-283EF1C39348}"/>
          </ac:spMkLst>
        </pc:spChg>
        <pc:spChg chg="mod">
          <ac:chgData name="VITOR GABRIEL DE OLIVEIRA" userId="9e1dabae-420a-440c-a154-abb748c811f4" providerId="ADAL" clId="{2AB7E950-71DF-4636-9178-A20A712791D9}" dt="2023-06-13T14:53:26.152" v="87" actId="1035"/>
          <ac:spMkLst>
            <pc:docMk/>
            <pc:sldMk cId="1672598477" sldId="272"/>
            <ac:spMk id="8" creationId="{BA710611-3AC5-C962-771A-8F8A04DE34D3}"/>
          </ac:spMkLst>
        </pc:spChg>
        <pc:spChg chg="mod">
          <ac:chgData name="VITOR GABRIEL DE OLIVEIRA" userId="9e1dabae-420a-440c-a154-abb748c811f4" providerId="ADAL" clId="{2AB7E950-71DF-4636-9178-A20A712791D9}" dt="2023-06-13T14:53:26.152" v="87" actId="1035"/>
          <ac:spMkLst>
            <pc:docMk/>
            <pc:sldMk cId="1672598477" sldId="272"/>
            <ac:spMk id="9" creationId="{036FA872-3886-90ED-99DA-18BEE0D28EE2}"/>
          </ac:spMkLst>
        </pc:spChg>
        <pc:spChg chg="add mod">
          <ac:chgData name="VITOR GABRIEL DE OLIVEIRA" userId="9e1dabae-420a-440c-a154-abb748c811f4" providerId="ADAL" clId="{2AB7E950-71DF-4636-9178-A20A712791D9}" dt="2023-06-13T14:58:30.838" v="359" actId="1038"/>
          <ac:spMkLst>
            <pc:docMk/>
            <pc:sldMk cId="1672598477" sldId="272"/>
            <ac:spMk id="14" creationId="{6957C386-6AF6-F825-E492-1EFADFF89595}"/>
          </ac:spMkLst>
        </pc:spChg>
        <pc:spChg chg="add mod">
          <ac:chgData name="VITOR GABRIEL DE OLIVEIRA" userId="9e1dabae-420a-440c-a154-abb748c811f4" providerId="ADAL" clId="{2AB7E950-71DF-4636-9178-A20A712791D9}" dt="2023-06-13T15:02:32.682" v="501" actId="1076"/>
          <ac:spMkLst>
            <pc:docMk/>
            <pc:sldMk cId="1672598477" sldId="272"/>
            <ac:spMk id="16" creationId="{1772F5C8-78EC-7F2F-181C-5001B5552E93}"/>
          </ac:spMkLst>
        </pc:spChg>
        <pc:spChg chg="add mod">
          <ac:chgData name="VITOR GABRIEL DE OLIVEIRA" userId="9e1dabae-420a-440c-a154-abb748c811f4" providerId="ADAL" clId="{2AB7E950-71DF-4636-9178-A20A712791D9}" dt="2023-06-13T15:02:11.388" v="498" actId="207"/>
          <ac:spMkLst>
            <pc:docMk/>
            <pc:sldMk cId="1672598477" sldId="272"/>
            <ac:spMk id="17" creationId="{3FF8EA5D-E68E-3441-4796-2D0F1AC97D76}"/>
          </ac:spMkLst>
        </pc:spChg>
        <pc:spChg chg="add mod">
          <ac:chgData name="VITOR GABRIEL DE OLIVEIRA" userId="9e1dabae-420a-440c-a154-abb748c811f4" providerId="ADAL" clId="{2AB7E950-71DF-4636-9178-A20A712791D9}" dt="2023-06-13T15:02:06.527" v="497" actId="207"/>
          <ac:spMkLst>
            <pc:docMk/>
            <pc:sldMk cId="1672598477" sldId="272"/>
            <ac:spMk id="18" creationId="{3FD22826-2D3A-28E3-31ED-992AE3C7357E}"/>
          </ac:spMkLst>
        </pc:spChg>
        <pc:picChg chg="mod">
          <ac:chgData name="VITOR GABRIEL DE OLIVEIRA" userId="9e1dabae-420a-440c-a154-abb748c811f4" providerId="ADAL" clId="{2AB7E950-71DF-4636-9178-A20A712791D9}" dt="2023-06-13T14:53:26.152" v="87" actId="1035"/>
          <ac:picMkLst>
            <pc:docMk/>
            <pc:sldMk cId="1672598477" sldId="272"/>
            <ac:picMk id="5" creationId="{D3E890F1-15DF-C19D-F317-FDF534E2376F}"/>
          </ac:picMkLst>
        </pc:picChg>
        <pc:picChg chg="mod">
          <ac:chgData name="VITOR GABRIEL DE OLIVEIRA" userId="9e1dabae-420a-440c-a154-abb748c811f4" providerId="ADAL" clId="{2AB7E950-71DF-4636-9178-A20A712791D9}" dt="2023-06-13T14:53:26.152" v="87" actId="1035"/>
          <ac:picMkLst>
            <pc:docMk/>
            <pc:sldMk cId="1672598477" sldId="272"/>
            <ac:picMk id="11" creationId="{CA94D3DC-23F5-1893-37CE-1BE71790093A}"/>
          </ac:picMkLst>
        </pc:picChg>
        <pc:picChg chg="mod">
          <ac:chgData name="VITOR GABRIEL DE OLIVEIRA" userId="9e1dabae-420a-440c-a154-abb748c811f4" providerId="ADAL" clId="{2AB7E950-71DF-4636-9178-A20A712791D9}" dt="2023-06-13T14:53:26.152" v="87" actId="1035"/>
          <ac:picMkLst>
            <pc:docMk/>
            <pc:sldMk cId="1672598477" sldId="272"/>
            <ac:picMk id="15" creationId="{B8E2CDAC-1E8F-BA90-F4A3-0909C0D68536}"/>
          </ac:picMkLst>
        </pc:picChg>
        <pc:picChg chg="mod">
          <ac:chgData name="VITOR GABRIEL DE OLIVEIRA" userId="9e1dabae-420a-440c-a154-abb748c811f4" providerId="ADAL" clId="{2AB7E950-71DF-4636-9178-A20A712791D9}" dt="2023-06-13T14:53:26.152" v="87" actId="1035"/>
          <ac:picMkLst>
            <pc:docMk/>
            <pc:sldMk cId="1672598477" sldId="272"/>
            <ac:picMk id="19" creationId="{E4A8C22E-7FDD-FE7D-A0C1-6BF59D98EB57}"/>
          </ac:picMkLst>
        </pc:picChg>
        <pc:picChg chg="mod">
          <ac:chgData name="VITOR GABRIEL DE OLIVEIRA" userId="9e1dabae-420a-440c-a154-abb748c811f4" providerId="ADAL" clId="{2AB7E950-71DF-4636-9178-A20A712791D9}" dt="2023-06-13T14:54:29.084" v="162" actId="1038"/>
          <ac:picMkLst>
            <pc:docMk/>
            <pc:sldMk cId="1672598477" sldId="272"/>
            <ac:picMk id="25" creationId="{C05BFA33-531C-EEE5-6E0E-34A134CEC25A}"/>
          </ac:picMkLst>
        </pc:picChg>
        <pc:cxnChg chg="add mod">
          <ac:chgData name="VITOR GABRIEL DE OLIVEIRA" userId="9e1dabae-420a-440c-a154-abb748c811f4" providerId="ADAL" clId="{2AB7E950-71DF-4636-9178-A20A712791D9}" dt="2023-06-13T15:02:38.681" v="502" actId="1076"/>
          <ac:cxnSpMkLst>
            <pc:docMk/>
            <pc:sldMk cId="1672598477" sldId="272"/>
            <ac:cxnSpMk id="4" creationId="{9C061C58-F830-8476-BBB8-4EAA293905BA}"/>
          </ac:cxnSpMkLst>
        </pc:cxnChg>
        <pc:cxnChg chg="add mod">
          <ac:chgData name="VITOR GABRIEL DE OLIVEIRA" userId="9e1dabae-420a-440c-a154-abb748c811f4" providerId="ADAL" clId="{2AB7E950-71DF-4636-9178-A20A712791D9}" dt="2023-06-13T14:57:56.075" v="336" actId="1037"/>
          <ac:cxnSpMkLst>
            <pc:docMk/>
            <pc:sldMk cId="1672598477" sldId="272"/>
            <ac:cxnSpMk id="12" creationId="{7655B4BA-7562-D336-D2C0-DC09F0DF4BE5}"/>
          </ac:cxnSpMkLst>
        </pc:cxnChg>
        <pc:cxnChg chg="mod">
          <ac:chgData name="VITOR GABRIEL DE OLIVEIRA" userId="9e1dabae-420a-440c-a154-abb748c811f4" providerId="ADAL" clId="{2AB7E950-71DF-4636-9178-A20A712791D9}" dt="2023-06-13T14:53:26.152" v="87" actId="1035"/>
          <ac:cxnSpMkLst>
            <pc:docMk/>
            <pc:sldMk cId="1672598477" sldId="272"/>
            <ac:cxnSpMk id="21" creationId="{1066664B-C1C7-21A9-3EBB-DAB177094970}"/>
          </ac:cxnSpMkLst>
        </pc:cxnChg>
        <pc:cxnChg chg="mod">
          <ac:chgData name="VITOR GABRIEL DE OLIVEIRA" userId="9e1dabae-420a-440c-a154-abb748c811f4" providerId="ADAL" clId="{2AB7E950-71DF-4636-9178-A20A712791D9}" dt="2023-06-13T14:53:26.152" v="87" actId="1035"/>
          <ac:cxnSpMkLst>
            <pc:docMk/>
            <pc:sldMk cId="1672598477" sldId="272"/>
            <ac:cxnSpMk id="22" creationId="{A8720386-BBD7-C67A-A6D3-E33A5BB76838}"/>
          </ac:cxnSpMkLst>
        </pc:cxnChg>
        <pc:cxnChg chg="mod">
          <ac:chgData name="VITOR GABRIEL DE OLIVEIRA" userId="9e1dabae-420a-440c-a154-abb748c811f4" providerId="ADAL" clId="{2AB7E950-71DF-4636-9178-A20A712791D9}" dt="2023-06-13T14:53:26.152" v="87" actId="1035"/>
          <ac:cxnSpMkLst>
            <pc:docMk/>
            <pc:sldMk cId="1672598477" sldId="272"/>
            <ac:cxnSpMk id="23" creationId="{79D7F810-4877-578F-A650-F55D79EC64A0}"/>
          </ac:cxnSpMkLst>
        </pc:cxnChg>
      </pc:sldChg>
      <pc:sldChg chg="del">
        <pc:chgData name="VITOR GABRIEL DE OLIVEIRA" userId="9e1dabae-420a-440c-a154-abb748c811f4" providerId="ADAL" clId="{2AB7E950-71DF-4636-9178-A20A712791D9}" dt="2023-06-13T14:48:14.782" v="1" actId="47"/>
        <pc:sldMkLst>
          <pc:docMk/>
          <pc:sldMk cId="3316095874" sldId="272"/>
        </pc:sldMkLst>
      </pc:sldChg>
      <pc:sldChg chg="del">
        <pc:chgData name="VITOR GABRIEL DE OLIVEIRA" userId="9e1dabae-420a-440c-a154-abb748c811f4" providerId="ADAL" clId="{2AB7E950-71DF-4636-9178-A20A712791D9}" dt="2023-06-13T14:48:13.291" v="0" actId="47"/>
        <pc:sldMkLst>
          <pc:docMk/>
          <pc:sldMk cId="3009553712" sldId="273"/>
        </pc:sldMkLst>
      </pc:sldChg>
    </pc:docChg>
  </pc:docChgLst>
  <pc:docChgLst>
    <pc:chgData name="VITOR GABRIEL DE OLIVEIRA" userId="9e1dabae-420a-440c-a154-abb748c811f4" providerId="ADAL" clId="{11FCCDD6-5F27-4175-9878-CB64BE008DFC}"/>
    <pc:docChg chg="custSel addSld delSld modSld">
      <pc:chgData name="VITOR GABRIEL DE OLIVEIRA" userId="9e1dabae-420a-440c-a154-abb748c811f4" providerId="ADAL" clId="{11FCCDD6-5F27-4175-9878-CB64BE008DFC}" dt="2023-06-13T21:46:31.684" v="24"/>
      <pc:docMkLst>
        <pc:docMk/>
      </pc:docMkLst>
      <pc:sldChg chg="addSp delSp modSp add mod setBg">
        <pc:chgData name="VITOR GABRIEL DE OLIVEIRA" userId="9e1dabae-420a-440c-a154-abb748c811f4" providerId="ADAL" clId="{11FCCDD6-5F27-4175-9878-CB64BE008DFC}" dt="2023-06-13T21:45:47.480" v="16" actId="478"/>
        <pc:sldMkLst>
          <pc:docMk/>
          <pc:sldMk cId="1325945670" sldId="273"/>
        </pc:sldMkLst>
        <pc:spChg chg="del">
          <ac:chgData name="VITOR GABRIEL DE OLIVEIRA" userId="9e1dabae-420a-440c-a154-abb748c811f4" providerId="ADAL" clId="{11FCCDD6-5F27-4175-9878-CB64BE008DFC}" dt="2023-06-13T21:44:47.920" v="5" actId="478"/>
          <ac:spMkLst>
            <pc:docMk/>
            <pc:sldMk cId="1325945670" sldId="273"/>
            <ac:spMk id="3" creationId="{FDF72D61-3746-8E34-4B3C-7B65B6819631}"/>
          </ac:spMkLst>
        </pc:spChg>
        <pc:spChg chg="del">
          <ac:chgData name="VITOR GABRIEL DE OLIVEIRA" userId="9e1dabae-420a-440c-a154-abb748c811f4" providerId="ADAL" clId="{11FCCDD6-5F27-4175-9878-CB64BE008DFC}" dt="2023-06-13T21:44:47.920" v="5" actId="478"/>
          <ac:spMkLst>
            <pc:docMk/>
            <pc:sldMk cId="1325945670" sldId="273"/>
            <ac:spMk id="4" creationId="{7FACBEE5-84CE-252A-2194-450C4F35CDBE}"/>
          </ac:spMkLst>
        </pc:spChg>
        <pc:spChg chg="del">
          <ac:chgData name="VITOR GABRIEL DE OLIVEIRA" userId="9e1dabae-420a-440c-a154-abb748c811f4" providerId="ADAL" clId="{11FCCDD6-5F27-4175-9878-CB64BE008DFC}" dt="2023-06-13T21:44:38.481" v="3" actId="478"/>
          <ac:spMkLst>
            <pc:docMk/>
            <pc:sldMk cId="1325945670" sldId="273"/>
            <ac:spMk id="6" creationId="{8D18FFF2-3D74-1C6B-995B-38D13FC3A8EE}"/>
          </ac:spMkLst>
        </pc:spChg>
        <pc:spChg chg="del">
          <ac:chgData name="VITOR GABRIEL DE OLIVEIRA" userId="9e1dabae-420a-440c-a154-abb748c811f4" providerId="ADAL" clId="{11FCCDD6-5F27-4175-9878-CB64BE008DFC}" dt="2023-06-13T21:44:47.920" v="5" actId="478"/>
          <ac:spMkLst>
            <pc:docMk/>
            <pc:sldMk cId="1325945670" sldId="273"/>
            <ac:spMk id="10" creationId="{68D9B040-35D6-06AE-B613-C9A03CCD9461}"/>
          </ac:spMkLst>
        </pc:spChg>
        <pc:spChg chg="del">
          <ac:chgData name="VITOR GABRIEL DE OLIVEIRA" userId="9e1dabae-420a-440c-a154-abb748c811f4" providerId="ADAL" clId="{11FCCDD6-5F27-4175-9878-CB64BE008DFC}" dt="2023-06-13T21:44:38.481" v="3" actId="478"/>
          <ac:spMkLst>
            <pc:docMk/>
            <pc:sldMk cId="1325945670" sldId="273"/>
            <ac:spMk id="12" creationId="{70BBFA29-8D12-CAA4-36AE-027DB16943CB}"/>
          </ac:spMkLst>
        </pc:spChg>
        <pc:spChg chg="del">
          <ac:chgData name="VITOR GABRIEL DE OLIVEIRA" userId="9e1dabae-420a-440c-a154-abb748c811f4" providerId="ADAL" clId="{11FCCDD6-5F27-4175-9878-CB64BE008DFC}" dt="2023-06-13T21:44:38.481" v="3" actId="478"/>
          <ac:spMkLst>
            <pc:docMk/>
            <pc:sldMk cId="1325945670" sldId="273"/>
            <ac:spMk id="16" creationId="{1D083E24-EF26-593A-E2FB-749033A77CB5}"/>
          </ac:spMkLst>
        </pc:spChg>
        <pc:spChg chg="del">
          <ac:chgData name="VITOR GABRIEL DE OLIVEIRA" userId="9e1dabae-420a-440c-a154-abb748c811f4" providerId="ADAL" clId="{11FCCDD6-5F27-4175-9878-CB64BE008DFC}" dt="2023-06-13T21:44:38.481" v="3" actId="478"/>
          <ac:spMkLst>
            <pc:docMk/>
            <pc:sldMk cId="1325945670" sldId="273"/>
            <ac:spMk id="17" creationId="{3FE61509-6CC9-D3C1-5726-3080A26F4D40}"/>
          </ac:spMkLst>
        </pc:spChg>
        <pc:spChg chg="del">
          <ac:chgData name="VITOR GABRIEL DE OLIVEIRA" userId="9e1dabae-420a-440c-a154-abb748c811f4" providerId="ADAL" clId="{11FCCDD6-5F27-4175-9878-CB64BE008DFC}" dt="2023-06-13T21:44:38.481" v="3" actId="478"/>
          <ac:spMkLst>
            <pc:docMk/>
            <pc:sldMk cId="1325945670" sldId="273"/>
            <ac:spMk id="18" creationId="{FA12D469-66BD-BA76-7E9E-8BB58BCF7428}"/>
          </ac:spMkLst>
        </pc:spChg>
        <pc:picChg chg="add del mod">
          <ac:chgData name="VITOR GABRIEL DE OLIVEIRA" userId="9e1dabae-420a-440c-a154-abb748c811f4" providerId="ADAL" clId="{11FCCDD6-5F27-4175-9878-CB64BE008DFC}" dt="2023-06-13T21:45:47.480" v="16" actId="478"/>
          <ac:picMkLst>
            <pc:docMk/>
            <pc:sldMk cId="1325945670" sldId="273"/>
            <ac:picMk id="5" creationId="{AFD0F863-13E2-F95D-6A58-8583D33959E7}"/>
          </ac:picMkLst>
        </pc:picChg>
        <pc:picChg chg="del">
          <ac:chgData name="VITOR GABRIEL DE OLIVEIRA" userId="9e1dabae-420a-440c-a154-abb748c811f4" providerId="ADAL" clId="{11FCCDD6-5F27-4175-9878-CB64BE008DFC}" dt="2023-06-13T21:44:49.666" v="6" actId="478"/>
          <ac:picMkLst>
            <pc:docMk/>
            <pc:sldMk cId="1325945670" sldId="273"/>
            <ac:picMk id="14" creationId="{79F951F6-5574-FC1B-9844-12401F87BA6E}"/>
          </ac:picMkLst>
        </pc:picChg>
        <pc:picChg chg="del">
          <ac:chgData name="VITOR GABRIEL DE OLIVEIRA" userId="9e1dabae-420a-440c-a154-abb748c811f4" providerId="ADAL" clId="{11FCCDD6-5F27-4175-9878-CB64BE008DFC}" dt="2023-06-13T21:44:49.666" v="6" actId="478"/>
          <ac:picMkLst>
            <pc:docMk/>
            <pc:sldMk cId="1325945670" sldId="273"/>
            <ac:picMk id="20" creationId="{0B7D22DB-EA65-BF38-55F6-DBB849B0B3A6}"/>
          </ac:picMkLst>
        </pc:picChg>
        <pc:picChg chg="mod">
          <ac:chgData name="VITOR GABRIEL DE OLIVEIRA" userId="9e1dabae-420a-440c-a154-abb748c811f4" providerId="ADAL" clId="{11FCCDD6-5F27-4175-9878-CB64BE008DFC}" dt="2023-06-13T21:44:40.841" v="4" actId="1076"/>
          <ac:picMkLst>
            <pc:docMk/>
            <pc:sldMk cId="1325945670" sldId="273"/>
            <ac:picMk id="21" creationId="{817A4A66-99C1-29EA-1A64-4846837E4179}"/>
          </ac:picMkLst>
        </pc:picChg>
        <pc:picChg chg="del">
          <ac:chgData name="VITOR GABRIEL DE OLIVEIRA" userId="9e1dabae-420a-440c-a154-abb748c811f4" providerId="ADAL" clId="{11FCCDD6-5F27-4175-9878-CB64BE008DFC}" dt="2023-06-13T21:44:47.920" v="5" actId="478"/>
          <ac:picMkLst>
            <pc:docMk/>
            <pc:sldMk cId="1325945670" sldId="273"/>
            <ac:picMk id="22" creationId="{D7750B96-6E10-4844-C72A-A6F46A23F664}"/>
          </ac:picMkLst>
        </pc:picChg>
        <pc:picChg chg="del">
          <ac:chgData name="VITOR GABRIEL DE OLIVEIRA" userId="9e1dabae-420a-440c-a154-abb748c811f4" providerId="ADAL" clId="{11FCCDD6-5F27-4175-9878-CB64BE008DFC}" dt="2023-06-13T21:44:53.353" v="9" actId="478"/>
          <ac:picMkLst>
            <pc:docMk/>
            <pc:sldMk cId="1325945670" sldId="273"/>
            <ac:picMk id="29" creationId="{1EE6C9D8-CAA1-F81D-448D-7E84F6A4F827}"/>
          </ac:picMkLst>
        </pc:picChg>
        <pc:cxnChg chg="del">
          <ac:chgData name="VITOR GABRIEL DE OLIVEIRA" userId="9e1dabae-420a-440c-a154-abb748c811f4" providerId="ADAL" clId="{11FCCDD6-5F27-4175-9878-CB64BE008DFC}" dt="2023-06-13T21:44:52.376" v="8" actId="478"/>
          <ac:cxnSpMkLst>
            <pc:docMk/>
            <pc:sldMk cId="1325945670" sldId="273"/>
            <ac:cxnSpMk id="24" creationId="{915A1E02-B88B-8210-AB50-8DC28D66F521}"/>
          </ac:cxnSpMkLst>
        </pc:cxnChg>
        <pc:cxnChg chg="del">
          <ac:chgData name="VITOR GABRIEL DE OLIVEIRA" userId="9e1dabae-420a-440c-a154-abb748c811f4" providerId="ADAL" clId="{11FCCDD6-5F27-4175-9878-CB64BE008DFC}" dt="2023-06-13T21:44:51.217" v="7" actId="478"/>
          <ac:cxnSpMkLst>
            <pc:docMk/>
            <pc:sldMk cId="1325945670" sldId="273"/>
            <ac:cxnSpMk id="26" creationId="{0B5E2EDB-B862-2E82-894D-262FDF54ED0D}"/>
          </ac:cxnSpMkLst>
        </pc:cxnChg>
      </pc:sldChg>
      <pc:sldChg chg="add del">
        <pc:chgData name="VITOR GABRIEL DE OLIVEIRA" userId="9e1dabae-420a-440c-a154-abb748c811f4" providerId="ADAL" clId="{11FCCDD6-5F27-4175-9878-CB64BE008DFC}" dt="2023-06-13T21:44:23.572" v="1" actId="47"/>
        <pc:sldMkLst>
          <pc:docMk/>
          <pc:sldMk cId="4095778113" sldId="273"/>
        </pc:sldMkLst>
      </pc:sldChg>
      <pc:sldChg chg="addSp delSp modSp add mod setBg">
        <pc:chgData name="VITOR GABRIEL DE OLIVEIRA" userId="9e1dabae-420a-440c-a154-abb748c811f4" providerId="ADAL" clId="{11FCCDD6-5F27-4175-9878-CB64BE008DFC}" dt="2023-06-13T21:46:31.684" v="24"/>
        <pc:sldMkLst>
          <pc:docMk/>
          <pc:sldMk cId="1087384796" sldId="274"/>
        </pc:sldMkLst>
        <pc:picChg chg="add del mod">
          <ac:chgData name="VITOR GABRIEL DE OLIVEIRA" userId="9e1dabae-420a-440c-a154-abb748c811f4" providerId="ADAL" clId="{11FCCDD6-5F27-4175-9878-CB64BE008DFC}" dt="2023-06-13T21:46:22.592" v="23" actId="478"/>
          <ac:picMkLst>
            <pc:docMk/>
            <pc:sldMk cId="1087384796" sldId="274"/>
            <ac:picMk id="3" creationId="{27964968-2485-98F6-0509-81F8F544924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4F049-DB86-B652-D022-235FAB30F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58D096-0DE3-B19B-610B-7EA04AD1F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5EBEBF-C09A-724B-E972-EAE1F391B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37E5-68FD-4466-9C89-D49FB50D0DD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628C59-A662-E342-7DFA-76965F66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541AF8-5345-3D02-50FC-922192B6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50E2-92FB-4FAC-A42A-25487780D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33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2EC83-3E49-8983-FF6C-19DA22F6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34F4D2-A971-4562-91A6-E59E80568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167CC6-71DB-B3E0-438C-9EABC16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37E5-68FD-4466-9C89-D49FB50D0DD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E83974-DF00-4602-7FC3-BC56EBE8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BCA0A1-0A90-0E43-D34A-6DE1A0A6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50E2-92FB-4FAC-A42A-25487780D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62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B8B0F7-DF66-BEC2-B1F0-D5BBAC3ED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9F55A9-31F9-75C8-C12C-12B10018B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8E505F-C906-418D-3436-9039B22F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37E5-68FD-4466-9C89-D49FB50D0DD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4D8616-0C79-7752-12BA-9135ACE6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790F2E-2073-22AC-79BA-9EB9B6E2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50E2-92FB-4FAC-A42A-25487780D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16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1AD4B-46D9-24C0-B7C7-E4DF233C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769F68-BCBD-0602-35C3-E49CAB30F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A9152A-B072-A756-DFA3-0B0CE184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37E5-68FD-4466-9C89-D49FB50D0DD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804B34-1849-17F1-DD60-9970E16F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1FDC54-7CEC-BF91-F562-ED7CBBD2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50E2-92FB-4FAC-A42A-25487780D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37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0C9A7-626A-60FC-0403-A7402BEA3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433D1A-F5A0-E69F-7C86-382647887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0E9CC1-EB7B-F103-814D-11C61160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37E5-68FD-4466-9C89-D49FB50D0DD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D96BBB-A2E6-613D-3F65-938DA28B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B69D01-0A2A-F19D-9FC0-19203F51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50E2-92FB-4FAC-A42A-25487780D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372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E6EDC-15CE-FDC1-4E49-1395CFF7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F29C3B-7089-EF4E-AD2F-D784361AF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752ECD-31A4-3C93-C077-90711E241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913217-75AA-C673-F265-FAE2B39B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37E5-68FD-4466-9C89-D49FB50D0DD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6BC6D6-611C-459F-B5D2-7F81627E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187372-AEAB-8AB0-8A72-3D020CF6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50E2-92FB-4FAC-A42A-25487780D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52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6208D-29A0-F772-50A1-F010D30B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3C1A27-B4A0-E19E-07EA-D70986F57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D79224-7DCE-7DE8-46D0-775A43CA7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F19F1AC-88C4-7973-E6D4-04BF619F7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D3A2DD-0177-0AD9-51A3-2AB3D5937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7E43B1C-34E8-240D-F0B9-4B3DAA8C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37E5-68FD-4466-9C89-D49FB50D0DD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43C9917-C2B2-7786-E918-70E27A41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0C442D6-C898-CE5D-45C6-16ADF3BE0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50E2-92FB-4FAC-A42A-25487780D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40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197C0-CA55-04B5-D311-59E9B7D9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7010F0A-6573-F128-3F0C-2C6B19CAC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37E5-68FD-4466-9C89-D49FB50D0DD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E2AF30-3FFF-A6E5-AB03-D1BFD6E7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8C942DF-E185-C77E-C78B-60336EBD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50E2-92FB-4FAC-A42A-25487780D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54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F3424E0-D1F3-D2D5-4544-B2C061BC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37E5-68FD-4466-9C89-D49FB50D0DD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0A6DFF-7777-A68F-661D-C0DC3383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A74BD7-0618-EB92-E010-5EC0E2C7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50E2-92FB-4FAC-A42A-25487780D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3D01D-02DB-02A0-1574-99A56A1E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AE0898-238D-961C-3189-4883A58E6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726C13-78CD-397B-E2AE-A24AF519B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7CB83B-4E0F-1689-4CA1-B084A368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37E5-68FD-4466-9C89-D49FB50D0DD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F7EB5E-3A63-6A57-192F-44932334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36DDE9-E81E-5AE7-8B1B-E2DDFB58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50E2-92FB-4FAC-A42A-25487780D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50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352F9-7B92-205C-BC25-6027C004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CEFDF43-A5AA-6DEC-2D7A-F622E7981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6C36B5-45DC-B31C-9F70-117FFAB9A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BF160A-8DA7-CF38-9296-69F6BFD83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37E5-68FD-4466-9C89-D49FB50D0DD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49A22C-4B4D-1E8D-05B0-23CFFA7C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DB319F-AC77-9526-D3EC-22149836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50E2-92FB-4FAC-A42A-25487780D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80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44FC6C-0C95-BB5E-B543-2FFB1908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B08577-FF77-2A66-DF87-D34A8A12C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ABFF40-57BA-86B7-8C5D-2760B1BDC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237E5-68FD-4466-9C89-D49FB50D0DD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F3104F-3215-C639-259D-6F9E071AA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44EF5A-5EF7-6395-9034-74F87784C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150E2-92FB-4FAC-A42A-25487780D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0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9.png"/><Relationship Id="rId2" Type="http://schemas.openxmlformats.org/officeDocument/2006/relationships/image" Target="../media/image8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8.svg"/><Relationship Id="rId5" Type="http://schemas.openxmlformats.org/officeDocument/2006/relationships/image" Target="../media/image11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6C919F3-BD5D-37FA-61A9-354A66A3E985}"/>
              </a:ext>
            </a:extLst>
          </p:cNvPr>
          <p:cNvSpPr txBox="1"/>
          <p:nvPr/>
        </p:nvSpPr>
        <p:spPr>
          <a:xfrm>
            <a:off x="2856634" y="2630315"/>
            <a:ext cx="64787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latin typeface="Abadi Extra Light" panose="020B0204020104020204" pitchFamily="34" charset="0"/>
                <a:cs typeface="Aharoni" panose="02010803020104030203" pitchFamily="2" charset="-79"/>
              </a:rPr>
              <a:t>MinMaxCode</a:t>
            </a:r>
            <a:endParaRPr lang="pt-BR" sz="6000" dirty="0">
              <a:latin typeface="Abadi Extra Light" panose="020B020402010402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EF7AD19-1407-BF69-6131-CE9997A3F6AE}"/>
              </a:ext>
            </a:extLst>
          </p:cNvPr>
          <p:cNvSpPr txBox="1"/>
          <p:nvPr/>
        </p:nvSpPr>
        <p:spPr>
          <a:xfrm>
            <a:off x="4914900" y="5956300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Londrina</a:t>
            </a:r>
          </a:p>
          <a:p>
            <a:pPr algn="ctr"/>
            <a:r>
              <a:rPr lang="pt-BR" sz="2400" dirty="0"/>
              <a:t>2023</a:t>
            </a:r>
          </a:p>
        </p:txBody>
      </p:sp>
      <p:pic>
        <p:nvPicPr>
          <p:cNvPr id="4" name="Imagem 3" descr="Forma&#10;&#10;Descrição gerada automaticamente com confiança média">
            <a:extLst>
              <a:ext uri="{FF2B5EF4-FFF2-40B4-BE49-F238E27FC236}">
                <a16:creationId xmlns:a16="http://schemas.microsoft.com/office/drawing/2014/main" id="{C54B47C7-8219-828F-E023-3CEB4FA9E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75" y="4720091"/>
            <a:ext cx="1862179" cy="213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68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8D18FFF2-3D74-1C6B-995B-38D13FC3A8EE}"/>
              </a:ext>
            </a:extLst>
          </p:cNvPr>
          <p:cNvSpPr txBox="1"/>
          <p:nvPr/>
        </p:nvSpPr>
        <p:spPr>
          <a:xfrm>
            <a:off x="4578563" y="411598"/>
            <a:ext cx="339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Rounded MT Bold" panose="020F0704030504030204" pitchFamily="34" charset="0"/>
              </a:rPr>
              <a:t>Benefícios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7048F33-853A-B61B-4273-4E132D604082}"/>
              </a:ext>
            </a:extLst>
          </p:cNvPr>
          <p:cNvSpPr txBox="1"/>
          <p:nvPr/>
        </p:nvSpPr>
        <p:spPr>
          <a:xfrm>
            <a:off x="701709" y="3619779"/>
            <a:ext cx="2533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Abadi Extra Light" panose="020B0204020104020204" pitchFamily="34" charset="0"/>
              </a:rPr>
              <a:t>Maior número de informações</a:t>
            </a:r>
          </a:p>
        </p:txBody>
      </p:sp>
      <p:pic>
        <p:nvPicPr>
          <p:cNvPr id="5" name="Gráfico 4" descr="Documento estrutura de tópicos">
            <a:extLst>
              <a:ext uri="{FF2B5EF4-FFF2-40B4-BE49-F238E27FC236}">
                <a16:creationId xmlns:a16="http://schemas.microsoft.com/office/drawing/2014/main" id="{D3E890F1-15DF-C19D-F317-FDF534E23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1439" y="2607408"/>
            <a:ext cx="914400" cy="9144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B5E26C7-F7FC-A050-E488-283EF1C39348}"/>
              </a:ext>
            </a:extLst>
          </p:cNvPr>
          <p:cNvSpPr txBox="1"/>
          <p:nvPr/>
        </p:nvSpPr>
        <p:spPr>
          <a:xfrm>
            <a:off x="3668901" y="3619779"/>
            <a:ext cx="2533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Abadi Extra Light" panose="020B0204020104020204" pitchFamily="34" charset="0"/>
              </a:rPr>
              <a:t>Rapidez na hora do pedido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A710611-3AC5-C962-771A-8F8A04DE34D3}"/>
              </a:ext>
            </a:extLst>
          </p:cNvPr>
          <p:cNvSpPr txBox="1"/>
          <p:nvPr/>
        </p:nvSpPr>
        <p:spPr>
          <a:xfrm>
            <a:off x="6276031" y="3619779"/>
            <a:ext cx="2533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Abadi Extra Light" panose="020B0204020104020204" pitchFamily="34" charset="0"/>
              </a:rPr>
              <a:t>Redução de erros de comunicação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36FA872-3886-90ED-99DA-18BEE0D28EE2}"/>
              </a:ext>
            </a:extLst>
          </p:cNvPr>
          <p:cNvSpPr txBox="1"/>
          <p:nvPr/>
        </p:nvSpPr>
        <p:spPr>
          <a:xfrm>
            <a:off x="8956432" y="3619779"/>
            <a:ext cx="2533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Abadi Extra Light" panose="020B0204020104020204" pitchFamily="34" charset="0"/>
              </a:rPr>
              <a:t>Cardápio flexível e escalável</a:t>
            </a:r>
          </a:p>
        </p:txBody>
      </p:sp>
      <p:pic>
        <p:nvPicPr>
          <p:cNvPr id="11" name="Gráfico 10" descr="Cronômetro estrutura de tópicos">
            <a:extLst>
              <a:ext uri="{FF2B5EF4-FFF2-40B4-BE49-F238E27FC236}">
                <a16:creationId xmlns:a16="http://schemas.microsoft.com/office/drawing/2014/main" id="{CA94D3DC-23F5-1893-37CE-1BE7179009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8242" y="2607408"/>
            <a:ext cx="914400" cy="914400"/>
          </a:xfrm>
          <a:prstGeom prst="rect">
            <a:avLst/>
          </a:prstGeom>
        </p:spPr>
      </p:pic>
      <p:pic>
        <p:nvPicPr>
          <p:cNvPr id="15" name="Gráfico 14" descr="Aviso com preenchimento sólido">
            <a:extLst>
              <a:ext uri="{FF2B5EF4-FFF2-40B4-BE49-F238E27FC236}">
                <a16:creationId xmlns:a16="http://schemas.microsoft.com/office/drawing/2014/main" id="{B8E2CDAC-1E8F-BA90-F4A3-0909C0D685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73402" y="2640065"/>
            <a:ext cx="914400" cy="914400"/>
          </a:xfrm>
          <a:prstGeom prst="rect">
            <a:avLst/>
          </a:prstGeom>
        </p:spPr>
      </p:pic>
      <p:pic>
        <p:nvPicPr>
          <p:cNvPr id="19" name="Gráfico 18" descr="Lápis com preenchimento sólido">
            <a:extLst>
              <a:ext uri="{FF2B5EF4-FFF2-40B4-BE49-F238E27FC236}">
                <a16:creationId xmlns:a16="http://schemas.microsoft.com/office/drawing/2014/main" id="{E4A8C22E-7FDD-FE7D-A0C1-6BF59D98EB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95191" y="2783254"/>
            <a:ext cx="808892" cy="808892"/>
          </a:xfrm>
          <a:prstGeom prst="rect">
            <a:avLst/>
          </a:prstGeom>
        </p:spPr>
      </p:pic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1066664B-C1C7-21A9-3EBB-DAB177094970}"/>
              </a:ext>
            </a:extLst>
          </p:cNvPr>
          <p:cNvCxnSpPr/>
          <p:nvPr/>
        </p:nvCxnSpPr>
        <p:spPr>
          <a:xfrm>
            <a:off x="3530600" y="2362200"/>
            <a:ext cx="0" cy="3276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8720386-BBD7-C67A-A6D3-E33A5BB76838}"/>
              </a:ext>
            </a:extLst>
          </p:cNvPr>
          <p:cNvCxnSpPr/>
          <p:nvPr/>
        </p:nvCxnSpPr>
        <p:spPr>
          <a:xfrm>
            <a:off x="6177360" y="2362200"/>
            <a:ext cx="0" cy="3276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9D7F810-4877-578F-A650-F55D79EC64A0}"/>
              </a:ext>
            </a:extLst>
          </p:cNvPr>
          <p:cNvCxnSpPr/>
          <p:nvPr/>
        </p:nvCxnSpPr>
        <p:spPr>
          <a:xfrm>
            <a:off x="8986992" y="2362200"/>
            <a:ext cx="0" cy="3276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m 24" descr="Forma, Seta&#10;&#10;Descrição gerada automaticamente">
            <a:extLst>
              <a:ext uri="{FF2B5EF4-FFF2-40B4-BE49-F238E27FC236}">
                <a16:creationId xmlns:a16="http://schemas.microsoft.com/office/drawing/2014/main" id="{C05BFA33-531C-EEE5-6E0E-34A134CEC2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41" y="56388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8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530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8D18FFF2-3D74-1C6B-995B-38D13FC3A8EE}"/>
              </a:ext>
            </a:extLst>
          </p:cNvPr>
          <p:cNvSpPr txBox="1"/>
          <p:nvPr/>
        </p:nvSpPr>
        <p:spPr>
          <a:xfrm>
            <a:off x="5215522" y="521414"/>
            <a:ext cx="1760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Rounded MT Bold" panose="020F0704030504030204" pitchFamily="34" charset="0"/>
              </a:rPr>
              <a:t>Valor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7048F33-853A-B61B-4273-4E132D604082}"/>
              </a:ext>
            </a:extLst>
          </p:cNvPr>
          <p:cNvSpPr txBox="1"/>
          <p:nvPr/>
        </p:nvSpPr>
        <p:spPr>
          <a:xfrm>
            <a:off x="701709" y="8210829"/>
            <a:ext cx="2533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Abadi Extra Light" panose="020B0204020104020204" pitchFamily="34" charset="0"/>
              </a:rPr>
              <a:t>Maior número de informações</a:t>
            </a:r>
          </a:p>
        </p:txBody>
      </p:sp>
      <p:pic>
        <p:nvPicPr>
          <p:cNvPr id="5" name="Gráfico 4" descr="Documento estrutura de tópicos">
            <a:extLst>
              <a:ext uri="{FF2B5EF4-FFF2-40B4-BE49-F238E27FC236}">
                <a16:creationId xmlns:a16="http://schemas.microsoft.com/office/drawing/2014/main" id="{D3E890F1-15DF-C19D-F317-FDF534E23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1439" y="7198458"/>
            <a:ext cx="914400" cy="9144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B5E26C7-F7FC-A050-E488-283EF1C39348}"/>
              </a:ext>
            </a:extLst>
          </p:cNvPr>
          <p:cNvSpPr txBox="1"/>
          <p:nvPr/>
        </p:nvSpPr>
        <p:spPr>
          <a:xfrm>
            <a:off x="3668901" y="8210829"/>
            <a:ext cx="2533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Abadi Extra Light" panose="020B0204020104020204" pitchFamily="34" charset="0"/>
              </a:rPr>
              <a:t>Rapidez na hora do pedido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A710611-3AC5-C962-771A-8F8A04DE34D3}"/>
              </a:ext>
            </a:extLst>
          </p:cNvPr>
          <p:cNvSpPr txBox="1"/>
          <p:nvPr/>
        </p:nvSpPr>
        <p:spPr>
          <a:xfrm>
            <a:off x="6276031" y="8210829"/>
            <a:ext cx="2533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Abadi Extra Light" panose="020B0204020104020204" pitchFamily="34" charset="0"/>
              </a:rPr>
              <a:t>Redução de erros de comunicação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36FA872-3886-90ED-99DA-18BEE0D28EE2}"/>
              </a:ext>
            </a:extLst>
          </p:cNvPr>
          <p:cNvSpPr txBox="1"/>
          <p:nvPr/>
        </p:nvSpPr>
        <p:spPr>
          <a:xfrm>
            <a:off x="8956432" y="8210829"/>
            <a:ext cx="2533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Abadi Extra Light" panose="020B0204020104020204" pitchFamily="34" charset="0"/>
              </a:rPr>
              <a:t>Cardápio flexível e escalável</a:t>
            </a:r>
          </a:p>
        </p:txBody>
      </p:sp>
      <p:pic>
        <p:nvPicPr>
          <p:cNvPr id="11" name="Gráfico 10" descr="Cronômetro estrutura de tópicos">
            <a:extLst>
              <a:ext uri="{FF2B5EF4-FFF2-40B4-BE49-F238E27FC236}">
                <a16:creationId xmlns:a16="http://schemas.microsoft.com/office/drawing/2014/main" id="{CA94D3DC-23F5-1893-37CE-1BE7179009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8242" y="7198458"/>
            <a:ext cx="914400" cy="914400"/>
          </a:xfrm>
          <a:prstGeom prst="rect">
            <a:avLst/>
          </a:prstGeom>
        </p:spPr>
      </p:pic>
      <p:pic>
        <p:nvPicPr>
          <p:cNvPr id="15" name="Gráfico 14" descr="Aviso com preenchimento sólido">
            <a:extLst>
              <a:ext uri="{FF2B5EF4-FFF2-40B4-BE49-F238E27FC236}">
                <a16:creationId xmlns:a16="http://schemas.microsoft.com/office/drawing/2014/main" id="{B8E2CDAC-1E8F-BA90-F4A3-0909C0D685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73402" y="7231115"/>
            <a:ext cx="914400" cy="914400"/>
          </a:xfrm>
          <a:prstGeom prst="rect">
            <a:avLst/>
          </a:prstGeom>
        </p:spPr>
      </p:pic>
      <p:pic>
        <p:nvPicPr>
          <p:cNvPr id="19" name="Gráfico 18" descr="Lápis com preenchimento sólido">
            <a:extLst>
              <a:ext uri="{FF2B5EF4-FFF2-40B4-BE49-F238E27FC236}">
                <a16:creationId xmlns:a16="http://schemas.microsoft.com/office/drawing/2014/main" id="{E4A8C22E-7FDD-FE7D-A0C1-6BF59D98EB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95191" y="7374304"/>
            <a:ext cx="808892" cy="808892"/>
          </a:xfrm>
          <a:prstGeom prst="rect">
            <a:avLst/>
          </a:prstGeom>
        </p:spPr>
      </p:pic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1066664B-C1C7-21A9-3EBB-DAB177094970}"/>
              </a:ext>
            </a:extLst>
          </p:cNvPr>
          <p:cNvCxnSpPr/>
          <p:nvPr/>
        </p:nvCxnSpPr>
        <p:spPr>
          <a:xfrm>
            <a:off x="3530600" y="6953250"/>
            <a:ext cx="0" cy="3276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8720386-BBD7-C67A-A6D3-E33A5BB76838}"/>
              </a:ext>
            </a:extLst>
          </p:cNvPr>
          <p:cNvCxnSpPr/>
          <p:nvPr/>
        </p:nvCxnSpPr>
        <p:spPr>
          <a:xfrm>
            <a:off x="6177360" y="6953250"/>
            <a:ext cx="0" cy="3276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9D7F810-4877-578F-A650-F55D79EC64A0}"/>
              </a:ext>
            </a:extLst>
          </p:cNvPr>
          <p:cNvCxnSpPr/>
          <p:nvPr/>
        </p:nvCxnSpPr>
        <p:spPr>
          <a:xfrm>
            <a:off x="8986992" y="6953250"/>
            <a:ext cx="0" cy="3276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m 24" descr="Forma, Seta&#10;&#10;Descrição gerada automaticamente">
            <a:extLst>
              <a:ext uri="{FF2B5EF4-FFF2-40B4-BE49-F238E27FC236}">
                <a16:creationId xmlns:a16="http://schemas.microsoft.com/office/drawing/2014/main" id="{C05BFA33-531C-EEE5-6E0E-34A134CEC2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27891" y="5638800"/>
            <a:ext cx="1219200" cy="1219200"/>
          </a:xfrm>
          <a:prstGeom prst="rect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C061C58-F830-8476-BBB8-4EAA293905BA}"/>
              </a:ext>
            </a:extLst>
          </p:cNvPr>
          <p:cNvCxnSpPr>
            <a:cxnSpLocks/>
          </p:cNvCxnSpPr>
          <p:nvPr/>
        </p:nvCxnSpPr>
        <p:spPr>
          <a:xfrm>
            <a:off x="522931" y="3695700"/>
            <a:ext cx="1126609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655B4BA-7562-D336-D2C0-DC09F0DF4BE5}"/>
              </a:ext>
            </a:extLst>
          </p:cNvPr>
          <p:cNvCxnSpPr>
            <a:cxnSpLocks/>
          </p:cNvCxnSpPr>
          <p:nvPr/>
        </p:nvCxnSpPr>
        <p:spPr>
          <a:xfrm>
            <a:off x="5524500" y="2000250"/>
            <a:ext cx="0" cy="433633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957C386-6AF6-F825-E492-1EFADFF89595}"/>
              </a:ext>
            </a:extLst>
          </p:cNvPr>
          <p:cNvSpPr txBox="1"/>
          <p:nvPr/>
        </p:nvSpPr>
        <p:spPr>
          <a:xfrm>
            <a:off x="1492389" y="2598003"/>
            <a:ext cx="2793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 Cond Light" panose="020B0604020202020204" pitchFamily="34" charset="0"/>
              </a:rPr>
              <a:t>Valor inicial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772F5C8-78EC-7F2F-181C-5001B5552E93}"/>
              </a:ext>
            </a:extLst>
          </p:cNvPr>
          <p:cNvSpPr txBox="1"/>
          <p:nvPr/>
        </p:nvSpPr>
        <p:spPr>
          <a:xfrm>
            <a:off x="6521590" y="2617053"/>
            <a:ext cx="4263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 Cond Light" panose="020B0306020202020204" pitchFamily="34" charset="0"/>
              </a:rPr>
              <a:t>Manutenção anual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FF8EA5D-E68E-3441-4796-2D0F1AC97D76}"/>
              </a:ext>
            </a:extLst>
          </p:cNvPr>
          <p:cNvSpPr txBox="1"/>
          <p:nvPr/>
        </p:nvSpPr>
        <p:spPr>
          <a:xfrm>
            <a:off x="701709" y="4632751"/>
            <a:ext cx="4515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R$ </a:t>
            </a:r>
            <a:r>
              <a:rPr lang="pt-BR" sz="4800" dirty="0">
                <a:latin typeface="Arial Rounded MT Bold" panose="020F0704030504030204" pitchFamily="34" charset="0"/>
              </a:rPr>
              <a:t>12.300,00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FD22826-2D3A-28E3-31ED-992AE3C7357E}"/>
              </a:ext>
            </a:extLst>
          </p:cNvPr>
          <p:cNvSpPr txBox="1"/>
          <p:nvPr/>
        </p:nvSpPr>
        <p:spPr>
          <a:xfrm>
            <a:off x="6792825" y="4725288"/>
            <a:ext cx="3721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R$</a:t>
            </a:r>
            <a:r>
              <a:rPr lang="pt-BR" sz="4800" dirty="0">
                <a:latin typeface="Arial Rounded MT Bold" panose="020F0704030504030204" pitchFamily="34" charset="0"/>
              </a:rPr>
              <a:t> 2.100,00</a:t>
            </a:r>
          </a:p>
        </p:txBody>
      </p:sp>
    </p:spTree>
    <p:extLst>
      <p:ext uri="{BB962C8B-B14F-4D97-AF65-F5344CB8AC3E}">
        <p14:creationId xmlns:p14="http://schemas.microsoft.com/office/powerpoint/2010/main" val="1672598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530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8D18FFF2-3D74-1C6B-995B-38D13FC3A8EE}"/>
              </a:ext>
            </a:extLst>
          </p:cNvPr>
          <p:cNvSpPr txBox="1"/>
          <p:nvPr/>
        </p:nvSpPr>
        <p:spPr>
          <a:xfrm>
            <a:off x="4170417" y="543901"/>
            <a:ext cx="3851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Rounded MT Bold" panose="020F0704030504030204" pitchFamily="34" charset="0"/>
              </a:rPr>
              <a:t>Diferenciais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7048F33-853A-B61B-4273-4E132D604082}"/>
              </a:ext>
            </a:extLst>
          </p:cNvPr>
          <p:cNvSpPr txBox="1"/>
          <p:nvPr/>
        </p:nvSpPr>
        <p:spPr>
          <a:xfrm>
            <a:off x="521678" y="8261629"/>
            <a:ext cx="2533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Abadi Extra Light" panose="020B0204020104020204" pitchFamily="34" charset="0"/>
              </a:rPr>
              <a:t>Maior número de informações</a:t>
            </a:r>
          </a:p>
        </p:txBody>
      </p:sp>
      <p:pic>
        <p:nvPicPr>
          <p:cNvPr id="5" name="Gráfico 4" descr="Documento estrutura de tópicos">
            <a:extLst>
              <a:ext uri="{FF2B5EF4-FFF2-40B4-BE49-F238E27FC236}">
                <a16:creationId xmlns:a16="http://schemas.microsoft.com/office/drawing/2014/main" id="{D3E890F1-15DF-C19D-F317-FDF534E23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408" y="7249258"/>
            <a:ext cx="914400" cy="9144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B5E26C7-F7FC-A050-E488-283EF1C39348}"/>
              </a:ext>
            </a:extLst>
          </p:cNvPr>
          <p:cNvSpPr txBox="1"/>
          <p:nvPr/>
        </p:nvSpPr>
        <p:spPr>
          <a:xfrm>
            <a:off x="3488870" y="8261629"/>
            <a:ext cx="2533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Abadi Extra Light" panose="020B0204020104020204" pitchFamily="34" charset="0"/>
              </a:rPr>
              <a:t>Rapidez na hora do pedido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A710611-3AC5-C962-771A-8F8A04DE34D3}"/>
              </a:ext>
            </a:extLst>
          </p:cNvPr>
          <p:cNvSpPr txBox="1"/>
          <p:nvPr/>
        </p:nvSpPr>
        <p:spPr>
          <a:xfrm>
            <a:off x="6096000" y="8261629"/>
            <a:ext cx="2533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Abadi Extra Light" panose="020B0204020104020204" pitchFamily="34" charset="0"/>
              </a:rPr>
              <a:t>Redução de erros de comunicação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36FA872-3886-90ED-99DA-18BEE0D28EE2}"/>
              </a:ext>
            </a:extLst>
          </p:cNvPr>
          <p:cNvSpPr txBox="1"/>
          <p:nvPr/>
        </p:nvSpPr>
        <p:spPr>
          <a:xfrm>
            <a:off x="8776401" y="8261629"/>
            <a:ext cx="2533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Abadi Extra Light" panose="020B0204020104020204" pitchFamily="34" charset="0"/>
              </a:rPr>
              <a:t>Cardápio flexível e escalável</a:t>
            </a:r>
          </a:p>
        </p:txBody>
      </p:sp>
      <p:pic>
        <p:nvPicPr>
          <p:cNvPr id="11" name="Gráfico 10" descr="Cronômetro estrutura de tópicos">
            <a:extLst>
              <a:ext uri="{FF2B5EF4-FFF2-40B4-BE49-F238E27FC236}">
                <a16:creationId xmlns:a16="http://schemas.microsoft.com/office/drawing/2014/main" id="{CA94D3DC-23F5-1893-37CE-1BE7179009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0283" y="7249258"/>
            <a:ext cx="914400" cy="914400"/>
          </a:xfrm>
          <a:prstGeom prst="rect">
            <a:avLst/>
          </a:prstGeom>
        </p:spPr>
      </p:pic>
      <p:pic>
        <p:nvPicPr>
          <p:cNvPr id="15" name="Gráfico 14" descr="Aviso com preenchimento sólido">
            <a:extLst>
              <a:ext uri="{FF2B5EF4-FFF2-40B4-BE49-F238E27FC236}">
                <a16:creationId xmlns:a16="http://schemas.microsoft.com/office/drawing/2014/main" id="{B8E2CDAC-1E8F-BA90-F4A3-0909C0D685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7257" y="7281915"/>
            <a:ext cx="914400" cy="914400"/>
          </a:xfrm>
          <a:prstGeom prst="rect">
            <a:avLst/>
          </a:prstGeom>
        </p:spPr>
      </p:pic>
      <p:pic>
        <p:nvPicPr>
          <p:cNvPr id="19" name="Gráfico 18" descr="Lápis com preenchimento sólido">
            <a:extLst>
              <a:ext uri="{FF2B5EF4-FFF2-40B4-BE49-F238E27FC236}">
                <a16:creationId xmlns:a16="http://schemas.microsoft.com/office/drawing/2014/main" id="{E4A8C22E-7FDD-FE7D-A0C1-6BF59D98EB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86132" y="7425104"/>
            <a:ext cx="808892" cy="80889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DF72D61-3746-8E34-4B3C-7B65B6819631}"/>
              </a:ext>
            </a:extLst>
          </p:cNvPr>
          <p:cNvSpPr txBox="1"/>
          <p:nvPr/>
        </p:nvSpPr>
        <p:spPr>
          <a:xfrm>
            <a:off x="701709" y="3619779"/>
            <a:ext cx="2533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Abadi Extra Light" panose="020B0204020104020204" pitchFamily="34" charset="0"/>
              </a:rPr>
              <a:t>Inovação tecnológica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FACBEE5-84CE-252A-2194-450C4F35CDBE}"/>
              </a:ext>
            </a:extLst>
          </p:cNvPr>
          <p:cNvSpPr txBox="1"/>
          <p:nvPr/>
        </p:nvSpPr>
        <p:spPr>
          <a:xfrm>
            <a:off x="8916101" y="3590968"/>
            <a:ext cx="2533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Abadi Extra Light" panose="020B0204020104020204" pitchFamily="34" charset="0"/>
              </a:rPr>
              <a:t>Foco na satisfação do cliente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8D9B040-35D6-06AE-B613-C9A03CCD9461}"/>
              </a:ext>
            </a:extLst>
          </p:cNvPr>
          <p:cNvSpPr txBox="1"/>
          <p:nvPr/>
        </p:nvSpPr>
        <p:spPr>
          <a:xfrm>
            <a:off x="4829070" y="3585076"/>
            <a:ext cx="2533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Abadi Extra Light" panose="020B0204020104020204" pitchFamily="34" charset="0"/>
              </a:rPr>
              <a:t>Eficiência no atendimento</a:t>
            </a:r>
          </a:p>
        </p:txBody>
      </p:sp>
      <p:pic>
        <p:nvPicPr>
          <p:cNvPr id="14" name="Gráfico 13" descr="Monitor com preenchimento sólido">
            <a:extLst>
              <a:ext uri="{FF2B5EF4-FFF2-40B4-BE49-F238E27FC236}">
                <a16:creationId xmlns:a16="http://schemas.microsoft.com/office/drawing/2014/main" id="{79F951F6-5574-FC1B-9844-12401F87BA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06777" y="2185237"/>
            <a:ext cx="1523721" cy="1523721"/>
          </a:xfrm>
          <a:prstGeom prst="rect">
            <a:avLst/>
          </a:prstGeom>
        </p:spPr>
      </p:pic>
      <p:pic>
        <p:nvPicPr>
          <p:cNvPr id="20" name="Gráfico 19" descr="Ciclo com pessoas estrutura de tópicos">
            <a:extLst>
              <a:ext uri="{FF2B5EF4-FFF2-40B4-BE49-F238E27FC236}">
                <a16:creationId xmlns:a16="http://schemas.microsoft.com/office/drawing/2014/main" id="{0B7D22DB-EA65-BF38-55F6-DBB849B0B3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88369" y="2085032"/>
            <a:ext cx="1724129" cy="1724129"/>
          </a:xfrm>
          <a:prstGeom prst="rect">
            <a:avLst/>
          </a:prstGeom>
        </p:spPr>
      </p:pic>
      <p:pic>
        <p:nvPicPr>
          <p:cNvPr id="22" name="Gráfico 21" descr="Rosto sorrindo com preenchimento sólido com preenchimento sólido">
            <a:extLst>
              <a:ext uri="{FF2B5EF4-FFF2-40B4-BE49-F238E27FC236}">
                <a16:creationId xmlns:a16="http://schemas.microsoft.com/office/drawing/2014/main" id="{D7750B96-6E10-4844-C72A-A6F46A23F6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35332" y="2482391"/>
            <a:ext cx="1200328" cy="1200328"/>
          </a:xfrm>
          <a:prstGeom prst="rect">
            <a:avLst/>
          </a:prstGeom>
        </p:spPr>
      </p:pic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915A1E02-B88B-8210-AB50-8DC28D66F521}"/>
              </a:ext>
            </a:extLst>
          </p:cNvPr>
          <p:cNvCxnSpPr>
            <a:cxnSpLocks/>
          </p:cNvCxnSpPr>
          <p:nvPr/>
        </p:nvCxnSpPr>
        <p:spPr>
          <a:xfrm>
            <a:off x="8514160" y="1943100"/>
            <a:ext cx="0" cy="3784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0B5E2EDB-B862-2E82-894D-262FDF54ED0D}"/>
              </a:ext>
            </a:extLst>
          </p:cNvPr>
          <p:cNvCxnSpPr>
            <a:cxnSpLocks/>
          </p:cNvCxnSpPr>
          <p:nvPr/>
        </p:nvCxnSpPr>
        <p:spPr>
          <a:xfrm>
            <a:off x="3878660" y="1943100"/>
            <a:ext cx="0" cy="381055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m 28" descr="Forma, Seta&#10;&#10;Descrição gerada automaticamente">
            <a:extLst>
              <a:ext uri="{FF2B5EF4-FFF2-40B4-BE49-F238E27FC236}">
                <a16:creationId xmlns:a16="http://schemas.microsoft.com/office/drawing/2014/main" id="{1EE6C9D8-CAA1-F81D-448D-7E84F6A4F8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41" y="56388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07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530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8D18FFF2-3D74-1C6B-995B-38D13FC3A8EE}"/>
              </a:ext>
            </a:extLst>
          </p:cNvPr>
          <p:cNvSpPr txBox="1"/>
          <p:nvPr/>
        </p:nvSpPr>
        <p:spPr>
          <a:xfrm>
            <a:off x="2923407" y="418049"/>
            <a:ext cx="6345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Rounded MT Bold" panose="020F0704030504030204" pitchFamily="34" charset="0"/>
              </a:rPr>
              <a:t>Futuras atualizações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DF72D61-3746-8E34-4B3C-7B65B6819631}"/>
              </a:ext>
            </a:extLst>
          </p:cNvPr>
          <p:cNvSpPr txBox="1"/>
          <p:nvPr/>
        </p:nvSpPr>
        <p:spPr>
          <a:xfrm>
            <a:off x="701709" y="-2247621"/>
            <a:ext cx="2533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Abadi Extra Light" panose="020B0204020104020204" pitchFamily="34" charset="0"/>
              </a:rPr>
              <a:t>Inovação tecnológica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FACBEE5-84CE-252A-2194-450C4F35CDBE}"/>
              </a:ext>
            </a:extLst>
          </p:cNvPr>
          <p:cNvSpPr txBox="1"/>
          <p:nvPr/>
        </p:nvSpPr>
        <p:spPr>
          <a:xfrm>
            <a:off x="8916101" y="-2276432"/>
            <a:ext cx="2533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Abadi Extra Light" panose="020B0204020104020204" pitchFamily="34" charset="0"/>
              </a:rPr>
              <a:t>Foco na satisfação do cliente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8D9B040-35D6-06AE-B613-C9A03CCD9461}"/>
              </a:ext>
            </a:extLst>
          </p:cNvPr>
          <p:cNvSpPr txBox="1"/>
          <p:nvPr/>
        </p:nvSpPr>
        <p:spPr>
          <a:xfrm>
            <a:off x="4829070" y="-2282324"/>
            <a:ext cx="2533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Abadi Extra Light" panose="020B0204020104020204" pitchFamily="34" charset="0"/>
              </a:rPr>
              <a:t>Eficiência no atendimento</a:t>
            </a:r>
          </a:p>
        </p:txBody>
      </p:sp>
      <p:pic>
        <p:nvPicPr>
          <p:cNvPr id="14" name="Gráfico 13" descr="Monitor com preenchimento sólido">
            <a:extLst>
              <a:ext uri="{FF2B5EF4-FFF2-40B4-BE49-F238E27FC236}">
                <a16:creationId xmlns:a16="http://schemas.microsoft.com/office/drawing/2014/main" id="{79F951F6-5574-FC1B-9844-12401F87B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777" y="-3682163"/>
            <a:ext cx="1523721" cy="1523721"/>
          </a:xfrm>
          <a:prstGeom prst="rect">
            <a:avLst/>
          </a:prstGeom>
        </p:spPr>
      </p:pic>
      <p:pic>
        <p:nvPicPr>
          <p:cNvPr id="20" name="Gráfico 19" descr="Ciclo com pessoas estrutura de tópicos">
            <a:extLst>
              <a:ext uri="{FF2B5EF4-FFF2-40B4-BE49-F238E27FC236}">
                <a16:creationId xmlns:a16="http://schemas.microsoft.com/office/drawing/2014/main" id="{0B7D22DB-EA65-BF38-55F6-DBB849B0B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8369" y="-3782368"/>
            <a:ext cx="1724129" cy="1724129"/>
          </a:xfrm>
          <a:prstGeom prst="rect">
            <a:avLst/>
          </a:prstGeom>
        </p:spPr>
      </p:pic>
      <p:pic>
        <p:nvPicPr>
          <p:cNvPr id="22" name="Gráfico 21" descr="Rosto sorrindo com preenchimento sólido com preenchimento sólido">
            <a:extLst>
              <a:ext uri="{FF2B5EF4-FFF2-40B4-BE49-F238E27FC236}">
                <a16:creationId xmlns:a16="http://schemas.microsoft.com/office/drawing/2014/main" id="{D7750B96-6E10-4844-C72A-A6F46A23F6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5332" y="-3385009"/>
            <a:ext cx="1200328" cy="1200328"/>
          </a:xfrm>
          <a:prstGeom prst="rect">
            <a:avLst/>
          </a:prstGeom>
        </p:spPr>
      </p:pic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915A1E02-B88B-8210-AB50-8DC28D66F521}"/>
              </a:ext>
            </a:extLst>
          </p:cNvPr>
          <p:cNvCxnSpPr>
            <a:cxnSpLocks/>
          </p:cNvCxnSpPr>
          <p:nvPr/>
        </p:nvCxnSpPr>
        <p:spPr>
          <a:xfrm>
            <a:off x="13390960" y="1943100"/>
            <a:ext cx="0" cy="3784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0B5E2EDB-B862-2E82-894D-262FDF54ED0D}"/>
              </a:ext>
            </a:extLst>
          </p:cNvPr>
          <p:cNvCxnSpPr>
            <a:cxnSpLocks/>
          </p:cNvCxnSpPr>
          <p:nvPr/>
        </p:nvCxnSpPr>
        <p:spPr>
          <a:xfrm>
            <a:off x="-2064940" y="1943100"/>
            <a:ext cx="0" cy="381055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m 28" descr="Forma, Seta&#10;&#10;Descrição gerada automaticamente">
            <a:extLst>
              <a:ext uri="{FF2B5EF4-FFF2-40B4-BE49-F238E27FC236}">
                <a16:creationId xmlns:a16="http://schemas.microsoft.com/office/drawing/2014/main" id="{1EE6C9D8-CAA1-F81D-448D-7E84F6A4F8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50" y="6858000"/>
            <a:ext cx="1219200" cy="12192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0BBFA29-8D12-CAA4-36AE-027DB16943CB}"/>
              </a:ext>
            </a:extLst>
          </p:cNvPr>
          <p:cNvSpPr txBox="1"/>
          <p:nvPr/>
        </p:nvSpPr>
        <p:spPr>
          <a:xfrm>
            <a:off x="1039869" y="1989201"/>
            <a:ext cx="6529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Abadi Extra Light" panose="020B0204020104020204" pitchFamily="34" charset="0"/>
              </a:rPr>
              <a:t>Adicionar mais recursos de inclusão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D083E24-EF26-593A-E2FB-749033A77CB5}"/>
              </a:ext>
            </a:extLst>
          </p:cNvPr>
          <p:cNvSpPr txBox="1"/>
          <p:nvPr/>
        </p:nvSpPr>
        <p:spPr>
          <a:xfrm>
            <a:off x="1001768" y="2947754"/>
            <a:ext cx="591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Abadi Extra Light" panose="020B0204020104020204" pitchFamily="34" charset="0"/>
              </a:rPr>
              <a:t>Opções de maior personalização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FE61509-6CC9-D3C1-5726-3080A26F4D40}"/>
              </a:ext>
            </a:extLst>
          </p:cNvPr>
          <p:cNvSpPr txBox="1"/>
          <p:nvPr/>
        </p:nvSpPr>
        <p:spPr>
          <a:xfrm>
            <a:off x="833038" y="3906307"/>
            <a:ext cx="6529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Abadi Extra Light" panose="020B0204020104020204" pitchFamily="34" charset="0"/>
              </a:rPr>
              <a:t>Feedback e avaliações integrados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A12D469-66BD-BA76-7E9E-8BB58BCF7428}"/>
              </a:ext>
            </a:extLst>
          </p:cNvPr>
          <p:cNvSpPr txBox="1"/>
          <p:nvPr/>
        </p:nvSpPr>
        <p:spPr>
          <a:xfrm>
            <a:off x="833037" y="4864860"/>
            <a:ext cx="5682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Abadi Extra Light" panose="020B0204020104020204" pitchFamily="34" charset="0"/>
              </a:rPr>
              <a:t>Adicionar um cardápio infantil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817A4A66-99C1-29EA-1A64-4846837E41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69984" y="5454126"/>
            <a:ext cx="1796143" cy="155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24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530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817A4A66-99C1-29EA-1A64-4846837E4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83030" y="7298871"/>
            <a:ext cx="1796143" cy="155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45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530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817A4A66-99C1-29EA-1A64-4846837E4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83030" y="7298871"/>
            <a:ext cx="1796143" cy="155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84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530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8D18FFF2-3D74-1C6B-995B-38D13FC3A8EE}"/>
              </a:ext>
            </a:extLst>
          </p:cNvPr>
          <p:cNvSpPr txBox="1"/>
          <p:nvPr/>
        </p:nvSpPr>
        <p:spPr>
          <a:xfrm>
            <a:off x="-6487293" y="418049"/>
            <a:ext cx="6345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Rounded MT Bold" panose="020F0704030504030204" pitchFamily="34" charset="0"/>
              </a:rPr>
              <a:t>Futuras atualizações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0BBFA29-8D12-CAA4-36AE-027DB16943CB}"/>
              </a:ext>
            </a:extLst>
          </p:cNvPr>
          <p:cNvSpPr txBox="1"/>
          <p:nvPr/>
        </p:nvSpPr>
        <p:spPr>
          <a:xfrm>
            <a:off x="-8370831" y="1989201"/>
            <a:ext cx="6529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Abadi Extra Light" panose="020B0204020104020204" pitchFamily="34" charset="0"/>
              </a:rPr>
              <a:t>Adicionar mais recursos de inclusão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D083E24-EF26-593A-E2FB-749033A77CB5}"/>
              </a:ext>
            </a:extLst>
          </p:cNvPr>
          <p:cNvSpPr txBox="1"/>
          <p:nvPr/>
        </p:nvSpPr>
        <p:spPr>
          <a:xfrm>
            <a:off x="-8408932" y="2947754"/>
            <a:ext cx="591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Abadi Extra Light" panose="020B0204020104020204" pitchFamily="34" charset="0"/>
              </a:rPr>
              <a:t>Opções de maior personalização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FE61509-6CC9-D3C1-5726-3080A26F4D40}"/>
              </a:ext>
            </a:extLst>
          </p:cNvPr>
          <p:cNvSpPr txBox="1"/>
          <p:nvPr/>
        </p:nvSpPr>
        <p:spPr>
          <a:xfrm>
            <a:off x="-8577662" y="3906307"/>
            <a:ext cx="6529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Abadi Extra Light" panose="020B0204020104020204" pitchFamily="34" charset="0"/>
              </a:rPr>
              <a:t>Feedback e avaliações integrados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A12D469-66BD-BA76-7E9E-8BB58BCF7428}"/>
              </a:ext>
            </a:extLst>
          </p:cNvPr>
          <p:cNvSpPr txBox="1"/>
          <p:nvPr/>
        </p:nvSpPr>
        <p:spPr>
          <a:xfrm>
            <a:off x="-8577663" y="4864860"/>
            <a:ext cx="5682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Abadi Extra Light" panose="020B0204020104020204" pitchFamily="34" charset="0"/>
              </a:rPr>
              <a:t>Adicionar um cardápio infantil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817A4A66-99C1-29EA-1A64-4846837E4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65" y="5454126"/>
            <a:ext cx="1796143" cy="155665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252FD6A-75CA-FD3A-B7AD-F70A1EEDA646}"/>
              </a:ext>
            </a:extLst>
          </p:cNvPr>
          <p:cNvSpPr txBox="1"/>
          <p:nvPr/>
        </p:nvSpPr>
        <p:spPr>
          <a:xfrm>
            <a:off x="2923408" y="418048"/>
            <a:ext cx="6345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Rounded MT Bold" panose="020F0704030504030204" pitchFamily="34" charset="0"/>
              </a:rPr>
              <a:t>Acesse nosso MVP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5C42884-7F08-68D3-BD38-FEF19C0D1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872" y="1977261"/>
            <a:ext cx="3962401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859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530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6C919F3-BD5D-37FA-61A9-354A66A3E985}"/>
              </a:ext>
            </a:extLst>
          </p:cNvPr>
          <p:cNvSpPr txBox="1"/>
          <p:nvPr/>
        </p:nvSpPr>
        <p:spPr>
          <a:xfrm>
            <a:off x="2856632" y="1405920"/>
            <a:ext cx="64787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latin typeface="Abadi Extra Light" panose="020B0204020104020204" pitchFamily="34" charset="0"/>
                <a:cs typeface="Aharoni" panose="02010803020104030203" pitchFamily="2" charset="-79"/>
              </a:rPr>
              <a:t>MinMaxCode</a:t>
            </a:r>
            <a:endParaRPr lang="pt-BR" sz="6000" dirty="0">
              <a:latin typeface="Abadi Extra Light" panose="020B0204020104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7435F3C-6996-49A7-985F-466428F08DE5}"/>
              </a:ext>
            </a:extLst>
          </p:cNvPr>
          <p:cNvSpPr txBox="1"/>
          <p:nvPr/>
        </p:nvSpPr>
        <p:spPr>
          <a:xfrm>
            <a:off x="1209302" y="4124629"/>
            <a:ext cx="9773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badi Extra Light" panose="020B0204020104020204" pitchFamily="34" charset="0"/>
                <a:cs typeface="Aharoni" panose="02010803020104030203" pitchFamily="2" charset="-79"/>
              </a:rPr>
              <a:t>Equipe de desenvolvimento de software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D88E39-6652-923B-F6B4-6BE7AD7B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86385" y="5673724"/>
            <a:ext cx="1072576" cy="121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780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530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6C919F3-BD5D-37FA-61A9-354A66A3E985}"/>
              </a:ext>
            </a:extLst>
          </p:cNvPr>
          <p:cNvSpPr txBox="1"/>
          <p:nvPr/>
        </p:nvSpPr>
        <p:spPr>
          <a:xfrm>
            <a:off x="442368" y="323529"/>
            <a:ext cx="4221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Aharoni" panose="02010803020104030203" pitchFamily="2" charset="-79"/>
                <a:cs typeface="Aharoni" panose="02010803020104030203" pitchFamily="2" charset="-79"/>
              </a:rPr>
              <a:t>MinMaxCode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7435F3C-6996-49A7-985F-466428F08DE5}"/>
              </a:ext>
            </a:extLst>
          </p:cNvPr>
          <p:cNvSpPr txBox="1"/>
          <p:nvPr/>
        </p:nvSpPr>
        <p:spPr>
          <a:xfrm>
            <a:off x="-9850591" y="4124629"/>
            <a:ext cx="9773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badi Extra Light" panose="020B0204020104020204" pitchFamily="34" charset="0"/>
                <a:cs typeface="Aharoni" panose="02010803020104030203" pitchFamily="2" charset="-79"/>
              </a:rPr>
              <a:t>Equipe de desenvolvimento de software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D88E39-6652-923B-F6B4-6BE7AD7B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86385" y="5673724"/>
            <a:ext cx="1072576" cy="121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555F054-36A4-8109-9CE2-CC6EA32D61F8}"/>
              </a:ext>
            </a:extLst>
          </p:cNvPr>
          <p:cNvSpPr txBox="1"/>
          <p:nvPr/>
        </p:nvSpPr>
        <p:spPr>
          <a:xfrm>
            <a:off x="4230596" y="1531899"/>
            <a:ext cx="3730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badi Extra Light" panose="020B0204020104020204" pitchFamily="34" charset="0"/>
                <a:cs typeface="Aharoni" panose="02010803020104030203" pitchFamily="2" charset="-79"/>
              </a:rPr>
              <a:t>Quem somos?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126CE6-59EB-6C30-2D15-5C3EE6202CA0}"/>
              </a:ext>
            </a:extLst>
          </p:cNvPr>
          <p:cNvCxnSpPr/>
          <p:nvPr/>
        </p:nvCxnSpPr>
        <p:spPr>
          <a:xfrm>
            <a:off x="3919163" y="2362896"/>
            <a:ext cx="41918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4052C1E7-6756-AF85-D88E-27DAF410E782}"/>
              </a:ext>
            </a:extLst>
          </p:cNvPr>
          <p:cNvSpPr txBox="1"/>
          <p:nvPr/>
        </p:nvSpPr>
        <p:spPr>
          <a:xfrm>
            <a:off x="4418218" y="2870722"/>
            <a:ext cx="3355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Abadi Extra Light" panose="020B0204020104020204" pitchFamily="34" charset="0"/>
                <a:cs typeface="Aharoni" panose="02010803020104030203" pitchFamily="2" charset="-79"/>
              </a:rPr>
              <a:t>Thaynna Carolliny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5FE41E-CB31-9357-501D-4BDD2311DE0A}"/>
              </a:ext>
            </a:extLst>
          </p:cNvPr>
          <p:cNvSpPr txBox="1"/>
          <p:nvPr/>
        </p:nvSpPr>
        <p:spPr>
          <a:xfrm>
            <a:off x="4664227" y="3720254"/>
            <a:ext cx="2863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Abadi Extra Light" panose="020B0204020104020204" pitchFamily="34" charset="0"/>
                <a:cs typeface="Aharoni" panose="02010803020104030203" pitchFamily="2" charset="-79"/>
              </a:rPr>
              <a:t>Jasminy Matias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45AF231-BC0B-0CD1-8287-5156BA1C15F9}"/>
              </a:ext>
            </a:extLst>
          </p:cNvPr>
          <p:cNvSpPr txBox="1"/>
          <p:nvPr/>
        </p:nvSpPr>
        <p:spPr>
          <a:xfrm>
            <a:off x="4825523" y="4608847"/>
            <a:ext cx="2379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Abadi Extra Light" panose="020B0204020104020204" pitchFamily="34" charset="0"/>
                <a:cs typeface="Aharoni" panose="02010803020104030203" pitchFamily="2" charset="-79"/>
              </a:rPr>
              <a:t>Vitor Gabriel</a:t>
            </a:r>
          </a:p>
        </p:txBody>
      </p:sp>
    </p:spTree>
    <p:extLst>
      <p:ext uri="{BB962C8B-B14F-4D97-AF65-F5344CB8AC3E}">
        <p14:creationId xmlns:p14="http://schemas.microsoft.com/office/powerpoint/2010/main" val="1583138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530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6C919F3-BD5D-37FA-61A9-354A66A3E985}"/>
              </a:ext>
            </a:extLst>
          </p:cNvPr>
          <p:cNvSpPr txBox="1"/>
          <p:nvPr/>
        </p:nvSpPr>
        <p:spPr>
          <a:xfrm>
            <a:off x="-7939194" y="1405920"/>
            <a:ext cx="64787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latin typeface="Abadi Extra Light" panose="020B0204020104020204" pitchFamily="34" charset="0"/>
                <a:cs typeface="Aharoni" panose="02010803020104030203" pitchFamily="2" charset="-79"/>
              </a:rPr>
              <a:t>MinMaxCode</a:t>
            </a:r>
            <a:endParaRPr lang="pt-BR" sz="6000" dirty="0">
              <a:latin typeface="Abadi Extra Light" panose="020B0204020104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7435F3C-6996-49A7-985F-466428F08DE5}"/>
              </a:ext>
            </a:extLst>
          </p:cNvPr>
          <p:cNvSpPr txBox="1"/>
          <p:nvPr/>
        </p:nvSpPr>
        <p:spPr>
          <a:xfrm>
            <a:off x="13479972" y="4124629"/>
            <a:ext cx="9773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badi Extra Light" panose="020B0204020104020204" pitchFamily="34" charset="0"/>
                <a:cs typeface="Aharoni" panose="02010803020104030203" pitchFamily="2" charset="-79"/>
              </a:rPr>
              <a:t>Equipe de desenvolvimento de software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EBD9BB-0B1E-97B7-8724-60C3F77A8940}"/>
              </a:ext>
            </a:extLst>
          </p:cNvPr>
          <p:cNvSpPr txBox="1"/>
          <p:nvPr/>
        </p:nvSpPr>
        <p:spPr>
          <a:xfrm>
            <a:off x="4177052" y="626851"/>
            <a:ext cx="38378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Arial Rounded MT Bold" panose="020F0704030504030204" pitchFamily="34" charset="0"/>
              </a:rPr>
              <a:t>Problema</a:t>
            </a:r>
            <a:endParaRPr lang="pt-BR" sz="1400" dirty="0">
              <a:latin typeface="Arial Rounded MT Bold" panose="020F07040305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FD5D896-3C53-911A-46C8-C5E34037FD10}"/>
              </a:ext>
            </a:extLst>
          </p:cNvPr>
          <p:cNvSpPr txBox="1"/>
          <p:nvPr/>
        </p:nvSpPr>
        <p:spPr>
          <a:xfrm>
            <a:off x="400050" y="3293632"/>
            <a:ext cx="113918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Abadi Extra Light" panose="020B0204020104020204" pitchFamily="34" charset="0"/>
              </a:rPr>
              <a:t>Dificuldade na hora de realizar </a:t>
            </a:r>
          </a:p>
          <a:p>
            <a:pPr algn="ctr"/>
            <a:r>
              <a:rPr lang="pt-BR" sz="4800" dirty="0">
                <a:latin typeface="Abadi Extra Light" panose="020B0204020104020204" pitchFamily="34" charset="0"/>
              </a:rPr>
              <a:t>o pedido do prato em um restaurante de comida japonesa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601C8A-C023-8720-7808-C6F626220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5132174"/>
            <a:ext cx="2120900" cy="21209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516DB09-E3CE-D2DD-8F1D-2495ECEFCEBB}"/>
              </a:ext>
            </a:extLst>
          </p:cNvPr>
          <p:cNvSpPr txBox="1"/>
          <p:nvPr/>
        </p:nvSpPr>
        <p:spPr>
          <a:xfrm>
            <a:off x="1747463" y="5340346"/>
            <a:ext cx="924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???</a:t>
            </a:r>
            <a:endParaRPr lang="pt-B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70288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530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CEBD9BB-0B1E-97B7-8724-60C3F77A8940}"/>
              </a:ext>
            </a:extLst>
          </p:cNvPr>
          <p:cNvSpPr txBox="1"/>
          <p:nvPr/>
        </p:nvSpPr>
        <p:spPr>
          <a:xfrm>
            <a:off x="2330363" y="881759"/>
            <a:ext cx="7531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Arial Rounded MT Bold" panose="020F0704030504030204" pitchFamily="34" charset="0"/>
              </a:rPr>
              <a:t>Causa do problema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FD5D896-3C53-911A-46C8-C5E34037FD10}"/>
              </a:ext>
            </a:extLst>
          </p:cNvPr>
          <p:cNvSpPr txBox="1"/>
          <p:nvPr/>
        </p:nvSpPr>
        <p:spPr>
          <a:xfrm>
            <a:off x="400050" y="3293632"/>
            <a:ext cx="11391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Abadi Extra Light" panose="020B0204020104020204" pitchFamily="34" charset="0"/>
              </a:rPr>
              <a:t>A forma de realizar o pedido não está sendo eficaz e compatível com os clientes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9AF42A-1529-60CB-09BD-6B29B335D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64964" y="4927687"/>
            <a:ext cx="1930313" cy="19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54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530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CEBD9BB-0B1E-97B7-8724-60C3F77A8940}"/>
              </a:ext>
            </a:extLst>
          </p:cNvPr>
          <p:cNvSpPr txBox="1"/>
          <p:nvPr/>
        </p:nvSpPr>
        <p:spPr>
          <a:xfrm>
            <a:off x="2378525" y="590478"/>
            <a:ext cx="7434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Arial Rounded MT Bold" panose="020F0704030504030204" pitchFamily="34" charset="0"/>
              </a:rPr>
              <a:t>Validação da causa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FD5D896-3C53-911A-46C8-C5E34037FD10}"/>
              </a:ext>
            </a:extLst>
          </p:cNvPr>
          <p:cNvSpPr txBox="1"/>
          <p:nvPr/>
        </p:nvSpPr>
        <p:spPr>
          <a:xfrm>
            <a:off x="400048" y="7256032"/>
            <a:ext cx="11391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Abadi Extra Light" panose="020B0204020104020204" pitchFamily="34" charset="0"/>
              </a:rPr>
              <a:t>A forma de realizar o pedido não está sendo eficaz e compatível com os clientes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9CE73DA-28A3-3D9D-C5BB-F45656234DBB}"/>
              </a:ext>
            </a:extLst>
          </p:cNvPr>
          <p:cNvSpPr txBox="1"/>
          <p:nvPr/>
        </p:nvSpPr>
        <p:spPr>
          <a:xfrm>
            <a:off x="2705093" y="3234720"/>
            <a:ext cx="67818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Abadi Extra Light" panose="020B0204020104020204" pitchFamily="34" charset="0"/>
              </a:rPr>
              <a:t>Pesquisa de opinião</a:t>
            </a:r>
          </a:p>
          <a:p>
            <a:pPr algn="ctr"/>
            <a:r>
              <a:rPr lang="pt-BR" sz="4800" dirty="0">
                <a:latin typeface="Abadi Extra Light" panose="020B0204020104020204" pitchFamily="34" charset="0"/>
              </a:rPr>
              <a:t>com mais de </a:t>
            </a:r>
            <a:r>
              <a:rPr lang="pt-BR" sz="4800" b="1" dirty="0">
                <a:latin typeface="Abadi Extra Light" panose="020B0204020104020204" pitchFamily="34" charset="0"/>
              </a:rPr>
              <a:t>30</a:t>
            </a:r>
            <a:r>
              <a:rPr lang="pt-BR" sz="4800" dirty="0">
                <a:latin typeface="Abadi Extra Light" panose="020B0204020104020204" pitchFamily="34" charset="0"/>
              </a:rPr>
              <a:t> pessoas</a:t>
            </a:r>
          </a:p>
        </p:txBody>
      </p:sp>
      <p:pic>
        <p:nvPicPr>
          <p:cNvPr id="8" name="Imagem 7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390FD1C2-A7D1-2EE9-446D-E17EDC542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3" y="4536429"/>
            <a:ext cx="1781629" cy="237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82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530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CEBD9BB-0B1E-97B7-8724-60C3F77A8940}"/>
              </a:ext>
            </a:extLst>
          </p:cNvPr>
          <p:cNvSpPr txBox="1"/>
          <p:nvPr/>
        </p:nvSpPr>
        <p:spPr>
          <a:xfrm>
            <a:off x="761994" y="-1241951"/>
            <a:ext cx="1066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latin typeface="Abadi Extra Light" panose="020B0204020104020204" pitchFamily="34" charset="0"/>
              </a:rPr>
              <a:t>Validação do problema identificado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3E558F4-2DC6-1807-94C6-82AD6F967BE7}"/>
              </a:ext>
            </a:extLst>
          </p:cNvPr>
          <p:cNvSpPr txBox="1"/>
          <p:nvPr/>
        </p:nvSpPr>
        <p:spPr>
          <a:xfrm>
            <a:off x="761994" y="3617686"/>
            <a:ext cx="35623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venir Next LT Pro" panose="020B0504020202020204" pitchFamily="34" charset="0"/>
              </a:rPr>
              <a:t>Uso da tecnologia como algo positivo à ser implementada em restaurante.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2BFD8EF-C9B1-F7A4-33F4-E62B69EE2D68}"/>
              </a:ext>
            </a:extLst>
          </p:cNvPr>
          <p:cNvSpPr/>
          <p:nvPr/>
        </p:nvSpPr>
        <p:spPr>
          <a:xfrm>
            <a:off x="1447800" y="1603076"/>
            <a:ext cx="2032000" cy="1815881"/>
          </a:xfrm>
          <a:custGeom>
            <a:avLst/>
            <a:gdLst>
              <a:gd name="connsiteX0" fmla="*/ 0 w 2032000"/>
              <a:gd name="connsiteY0" fmla="*/ 907941 h 1815881"/>
              <a:gd name="connsiteX1" fmla="*/ 1016000 w 2032000"/>
              <a:gd name="connsiteY1" fmla="*/ 0 h 1815881"/>
              <a:gd name="connsiteX2" fmla="*/ 2032000 w 2032000"/>
              <a:gd name="connsiteY2" fmla="*/ 907941 h 1815881"/>
              <a:gd name="connsiteX3" fmla="*/ 1016000 w 2032000"/>
              <a:gd name="connsiteY3" fmla="*/ 1815882 h 1815881"/>
              <a:gd name="connsiteX4" fmla="*/ 0 w 2032000"/>
              <a:gd name="connsiteY4" fmla="*/ 907941 h 181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000" h="1815881" fill="none" extrusionOk="0">
                <a:moveTo>
                  <a:pt x="0" y="907941"/>
                </a:moveTo>
                <a:cubicBezTo>
                  <a:pt x="52532" y="356569"/>
                  <a:pt x="469856" y="988"/>
                  <a:pt x="1016000" y="0"/>
                </a:cubicBezTo>
                <a:cubicBezTo>
                  <a:pt x="1617034" y="68223"/>
                  <a:pt x="2018955" y="406219"/>
                  <a:pt x="2032000" y="907941"/>
                </a:cubicBezTo>
                <a:cubicBezTo>
                  <a:pt x="2074893" y="1415603"/>
                  <a:pt x="1533428" y="1795942"/>
                  <a:pt x="1016000" y="1815882"/>
                </a:cubicBezTo>
                <a:cubicBezTo>
                  <a:pt x="396714" y="1833239"/>
                  <a:pt x="76618" y="1305520"/>
                  <a:pt x="0" y="907941"/>
                </a:cubicBezTo>
                <a:close/>
              </a:path>
              <a:path w="2032000" h="1815881" stroke="0" extrusionOk="0">
                <a:moveTo>
                  <a:pt x="0" y="907941"/>
                </a:moveTo>
                <a:cubicBezTo>
                  <a:pt x="-79074" y="545230"/>
                  <a:pt x="441989" y="-5323"/>
                  <a:pt x="1016000" y="0"/>
                </a:cubicBezTo>
                <a:cubicBezTo>
                  <a:pt x="1654600" y="-11438"/>
                  <a:pt x="1984074" y="493789"/>
                  <a:pt x="2032000" y="907941"/>
                </a:cubicBezTo>
                <a:cubicBezTo>
                  <a:pt x="1922131" y="1446104"/>
                  <a:pt x="1496472" y="1911250"/>
                  <a:pt x="1016000" y="1815882"/>
                </a:cubicBezTo>
                <a:cubicBezTo>
                  <a:pt x="545090" y="1757502"/>
                  <a:pt x="-97876" y="1431834"/>
                  <a:pt x="0" y="907941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9CE73DA-28A3-3D9D-C5BB-F45656234DBB}"/>
              </a:ext>
            </a:extLst>
          </p:cNvPr>
          <p:cNvSpPr txBox="1"/>
          <p:nvPr/>
        </p:nvSpPr>
        <p:spPr>
          <a:xfrm>
            <a:off x="1755768" y="2010409"/>
            <a:ext cx="1638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latin typeface="Arial Rounded MT Bold" panose="020F0704030504030204" pitchFamily="34" charset="0"/>
                <a:cs typeface="Aharoni" panose="02010803020104030203" pitchFamily="2" charset="-79"/>
              </a:rPr>
              <a:t>55%</a:t>
            </a:r>
            <a:endParaRPr lang="pt-BR" sz="4400" dirty="0">
              <a:latin typeface="Arial Rounded MT Bold" panose="020F070403050403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8775288-3DC8-636E-ADDF-C7F45210275F}"/>
              </a:ext>
            </a:extLst>
          </p:cNvPr>
          <p:cNvSpPr txBox="1"/>
          <p:nvPr/>
        </p:nvSpPr>
        <p:spPr>
          <a:xfrm>
            <a:off x="4305296" y="3617686"/>
            <a:ext cx="35623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venir Next LT Pro" panose="020B0504020202020204" pitchFamily="34" charset="0"/>
              </a:rPr>
              <a:t>Já frequentou restaurantes com propostas tecnológicas.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3DE7706-117C-8994-B418-2F529BBD108E}"/>
              </a:ext>
            </a:extLst>
          </p:cNvPr>
          <p:cNvSpPr/>
          <p:nvPr/>
        </p:nvSpPr>
        <p:spPr>
          <a:xfrm>
            <a:off x="5089528" y="1615636"/>
            <a:ext cx="2032000" cy="1815881"/>
          </a:xfrm>
          <a:custGeom>
            <a:avLst/>
            <a:gdLst>
              <a:gd name="connsiteX0" fmla="*/ 0 w 2032000"/>
              <a:gd name="connsiteY0" fmla="*/ 907941 h 1815881"/>
              <a:gd name="connsiteX1" fmla="*/ 1016000 w 2032000"/>
              <a:gd name="connsiteY1" fmla="*/ 0 h 1815881"/>
              <a:gd name="connsiteX2" fmla="*/ 2032000 w 2032000"/>
              <a:gd name="connsiteY2" fmla="*/ 907941 h 1815881"/>
              <a:gd name="connsiteX3" fmla="*/ 1016000 w 2032000"/>
              <a:gd name="connsiteY3" fmla="*/ 1815882 h 1815881"/>
              <a:gd name="connsiteX4" fmla="*/ 0 w 2032000"/>
              <a:gd name="connsiteY4" fmla="*/ 907941 h 181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000" h="1815881" fill="none" extrusionOk="0">
                <a:moveTo>
                  <a:pt x="0" y="907941"/>
                </a:moveTo>
                <a:cubicBezTo>
                  <a:pt x="52532" y="356569"/>
                  <a:pt x="469856" y="988"/>
                  <a:pt x="1016000" y="0"/>
                </a:cubicBezTo>
                <a:cubicBezTo>
                  <a:pt x="1617034" y="68223"/>
                  <a:pt x="2018955" y="406219"/>
                  <a:pt x="2032000" y="907941"/>
                </a:cubicBezTo>
                <a:cubicBezTo>
                  <a:pt x="2074893" y="1415603"/>
                  <a:pt x="1533428" y="1795942"/>
                  <a:pt x="1016000" y="1815882"/>
                </a:cubicBezTo>
                <a:cubicBezTo>
                  <a:pt x="396714" y="1833239"/>
                  <a:pt x="76618" y="1305520"/>
                  <a:pt x="0" y="907941"/>
                </a:cubicBezTo>
                <a:close/>
              </a:path>
              <a:path w="2032000" h="1815881" stroke="0" extrusionOk="0">
                <a:moveTo>
                  <a:pt x="0" y="907941"/>
                </a:moveTo>
                <a:cubicBezTo>
                  <a:pt x="-79074" y="545230"/>
                  <a:pt x="441989" y="-5323"/>
                  <a:pt x="1016000" y="0"/>
                </a:cubicBezTo>
                <a:cubicBezTo>
                  <a:pt x="1654600" y="-11438"/>
                  <a:pt x="1984074" y="493789"/>
                  <a:pt x="2032000" y="907941"/>
                </a:cubicBezTo>
                <a:cubicBezTo>
                  <a:pt x="1922131" y="1446104"/>
                  <a:pt x="1496472" y="1911250"/>
                  <a:pt x="1016000" y="1815882"/>
                </a:cubicBezTo>
                <a:cubicBezTo>
                  <a:pt x="545090" y="1757502"/>
                  <a:pt x="-97876" y="1431834"/>
                  <a:pt x="0" y="907941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8821D5D-24CD-AE73-1CE3-35096AC2693A}"/>
              </a:ext>
            </a:extLst>
          </p:cNvPr>
          <p:cNvSpPr txBox="1"/>
          <p:nvPr/>
        </p:nvSpPr>
        <p:spPr>
          <a:xfrm>
            <a:off x="5422933" y="2061911"/>
            <a:ext cx="1638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latin typeface="Arial Rounded MT Bold" panose="020F0704030504030204" pitchFamily="34" charset="0"/>
                <a:cs typeface="Aharoni" panose="02010803020104030203" pitchFamily="2" charset="-79"/>
              </a:rPr>
              <a:t>67%</a:t>
            </a:r>
            <a:endParaRPr lang="pt-BR" sz="4400" dirty="0">
              <a:latin typeface="Arial Rounded MT Bold" panose="020F070403050403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17F06CF-962F-2E93-4D3D-900EB55377A9}"/>
              </a:ext>
            </a:extLst>
          </p:cNvPr>
          <p:cNvSpPr txBox="1"/>
          <p:nvPr/>
        </p:nvSpPr>
        <p:spPr>
          <a:xfrm>
            <a:off x="7867652" y="3591366"/>
            <a:ext cx="3562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venir Next LT Pro" panose="020B0504020202020204" pitchFamily="34" charset="0"/>
              </a:rPr>
              <a:t>Teve problemas na hora de realizar o pedido.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DEB0672-54AE-134E-5083-7056799B4350}"/>
              </a:ext>
            </a:extLst>
          </p:cNvPr>
          <p:cNvSpPr/>
          <p:nvPr/>
        </p:nvSpPr>
        <p:spPr>
          <a:xfrm>
            <a:off x="8731256" y="1615636"/>
            <a:ext cx="2032000" cy="1815881"/>
          </a:xfrm>
          <a:custGeom>
            <a:avLst/>
            <a:gdLst>
              <a:gd name="connsiteX0" fmla="*/ 0 w 2032000"/>
              <a:gd name="connsiteY0" fmla="*/ 907941 h 1815881"/>
              <a:gd name="connsiteX1" fmla="*/ 1016000 w 2032000"/>
              <a:gd name="connsiteY1" fmla="*/ 0 h 1815881"/>
              <a:gd name="connsiteX2" fmla="*/ 2032000 w 2032000"/>
              <a:gd name="connsiteY2" fmla="*/ 907941 h 1815881"/>
              <a:gd name="connsiteX3" fmla="*/ 1016000 w 2032000"/>
              <a:gd name="connsiteY3" fmla="*/ 1815882 h 1815881"/>
              <a:gd name="connsiteX4" fmla="*/ 0 w 2032000"/>
              <a:gd name="connsiteY4" fmla="*/ 907941 h 181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000" h="1815881" fill="none" extrusionOk="0">
                <a:moveTo>
                  <a:pt x="0" y="907941"/>
                </a:moveTo>
                <a:cubicBezTo>
                  <a:pt x="52532" y="356569"/>
                  <a:pt x="469856" y="988"/>
                  <a:pt x="1016000" y="0"/>
                </a:cubicBezTo>
                <a:cubicBezTo>
                  <a:pt x="1617034" y="68223"/>
                  <a:pt x="2018955" y="406219"/>
                  <a:pt x="2032000" y="907941"/>
                </a:cubicBezTo>
                <a:cubicBezTo>
                  <a:pt x="2074893" y="1415603"/>
                  <a:pt x="1533428" y="1795942"/>
                  <a:pt x="1016000" y="1815882"/>
                </a:cubicBezTo>
                <a:cubicBezTo>
                  <a:pt x="396714" y="1833239"/>
                  <a:pt x="76618" y="1305520"/>
                  <a:pt x="0" y="907941"/>
                </a:cubicBezTo>
                <a:close/>
              </a:path>
              <a:path w="2032000" h="1815881" stroke="0" extrusionOk="0">
                <a:moveTo>
                  <a:pt x="0" y="907941"/>
                </a:moveTo>
                <a:cubicBezTo>
                  <a:pt x="-79074" y="545230"/>
                  <a:pt x="441989" y="-5323"/>
                  <a:pt x="1016000" y="0"/>
                </a:cubicBezTo>
                <a:cubicBezTo>
                  <a:pt x="1654600" y="-11438"/>
                  <a:pt x="1984074" y="493789"/>
                  <a:pt x="2032000" y="907941"/>
                </a:cubicBezTo>
                <a:cubicBezTo>
                  <a:pt x="1922131" y="1446104"/>
                  <a:pt x="1496472" y="1911250"/>
                  <a:pt x="1016000" y="1815882"/>
                </a:cubicBezTo>
                <a:cubicBezTo>
                  <a:pt x="545090" y="1757502"/>
                  <a:pt x="-97876" y="1431834"/>
                  <a:pt x="0" y="907941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2FF1CAB-422C-DD85-9AE2-F44724496538}"/>
              </a:ext>
            </a:extLst>
          </p:cNvPr>
          <p:cNvSpPr txBox="1"/>
          <p:nvPr/>
        </p:nvSpPr>
        <p:spPr>
          <a:xfrm>
            <a:off x="9105893" y="2059682"/>
            <a:ext cx="1638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latin typeface="Arial Rounded MT Bold" panose="020F0704030504030204" pitchFamily="34" charset="0"/>
                <a:cs typeface="Aharoni" panose="02010803020104030203" pitchFamily="2" charset="-79"/>
              </a:rPr>
              <a:t>54%</a:t>
            </a:r>
            <a:endParaRPr lang="pt-BR" sz="4400" dirty="0">
              <a:latin typeface="Arial Rounded MT Bold" panose="020F0704030504030204" pitchFamily="34" charset="0"/>
              <a:cs typeface="Aharoni" panose="02010803020104030203" pitchFamily="2" charset="-79"/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08FB87CB-A6D6-BE89-C524-B78A28D9E18E}"/>
              </a:ext>
            </a:extLst>
          </p:cNvPr>
          <p:cNvCxnSpPr>
            <a:cxnSpLocks/>
          </p:cNvCxnSpPr>
          <p:nvPr/>
        </p:nvCxnSpPr>
        <p:spPr>
          <a:xfrm>
            <a:off x="4354825" y="787910"/>
            <a:ext cx="36059" cy="5282179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445C49D3-A172-6B3B-4F3D-A4884AE689C9}"/>
              </a:ext>
            </a:extLst>
          </p:cNvPr>
          <p:cNvCxnSpPr>
            <a:cxnSpLocks/>
          </p:cNvCxnSpPr>
          <p:nvPr/>
        </p:nvCxnSpPr>
        <p:spPr>
          <a:xfrm>
            <a:off x="7890332" y="791538"/>
            <a:ext cx="36059" cy="5282179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ma imagem contendo Forma&#10;&#10;Descrição gerada automaticamente">
            <a:extLst>
              <a:ext uri="{FF2B5EF4-FFF2-40B4-BE49-F238E27FC236}">
                <a16:creationId xmlns:a16="http://schemas.microsoft.com/office/drawing/2014/main" id="{1CA00CF8-771A-CD6F-D57E-A2957544E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8" y="6050100"/>
            <a:ext cx="832531" cy="80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0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530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CEBD9BB-0B1E-97B7-8724-60C3F77A8940}"/>
              </a:ext>
            </a:extLst>
          </p:cNvPr>
          <p:cNvSpPr txBox="1"/>
          <p:nvPr/>
        </p:nvSpPr>
        <p:spPr>
          <a:xfrm>
            <a:off x="761994" y="-1241951"/>
            <a:ext cx="1066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latin typeface="Abadi Extra Light" panose="020B0204020104020204" pitchFamily="34" charset="0"/>
              </a:rPr>
              <a:t>Validação do problema identificado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3E558F4-2DC6-1807-94C6-82AD6F967BE7}"/>
              </a:ext>
            </a:extLst>
          </p:cNvPr>
          <p:cNvSpPr txBox="1"/>
          <p:nvPr/>
        </p:nvSpPr>
        <p:spPr>
          <a:xfrm>
            <a:off x="1066794" y="9942286"/>
            <a:ext cx="35623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venir Next LT Pro" panose="020B0504020202020204" pitchFamily="34" charset="0"/>
              </a:rPr>
              <a:t>Uso da tecnologia como algo positivo à ser implementada em restaurante.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2BFD8EF-C9B1-F7A4-33F4-E62B69EE2D68}"/>
              </a:ext>
            </a:extLst>
          </p:cNvPr>
          <p:cNvSpPr/>
          <p:nvPr/>
        </p:nvSpPr>
        <p:spPr>
          <a:xfrm>
            <a:off x="1752600" y="7927676"/>
            <a:ext cx="2032000" cy="1815881"/>
          </a:xfrm>
          <a:custGeom>
            <a:avLst/>
            <a:gdLst>
              <a:gd name="connsiteX0" fmla="*/ 0 w 2032000"/>
              <a:gd name="connsiteY0" fmla="*/ 907941 h 1815881"/>
              <a:gd name="connsiteX1" fmla="*/ 1016000 w 2032000"/>
              <a:gd name="connsiteY1" fmla="*/ 0 h 1815881"/>
              <a:gd name="connsiteX2" fmla="*/ 2032000 w 2032000"/>
              <a:gd name="connsiteY2" fmla="*/ 907941 h 1815881"/>
              <a:gd name="connsiteX3" fmla="*/ 1016000 w 2032000"/>
              <a:gd name="connsiteY3" fmla="*/ 1815882 h 1815881"/>
              <a:gd name="connsiteX4" fmla="*/ 0 w 2032000"/>
              <a:gd name="connsiteY4" fmla="*/ 907941 h 181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000" h="1815881" fill="none" extrusionOk="0">
                <a:moveTo>
                  <a:pt x="0" y="907941"/>
                </a:moveTo>
                <a:cubicBezTo>
                  <a:pt x="52532" y="356569"/>
                  <a:pt x="469856" y="988"/>
                  <a:pt x="1016000" y="0"/>
                </a:cubicBezTo>
                <a:cubicBezTo>
                  <a:pt x="1617034" y="68223"/>
                  <a:pt x="2018955" y="406219"/>
                  <a:pt x="2032000" y="907941"/>
                </a:cubicBezTo>
                <a:cubicBezTo>
                  <a:pt x="2074893" y="1415603"/>
                  <a:pt x="1533428" y="1795942"/>
                  <a:pt x="1016000" y="1815882"/>
                </a:cubicBezTo>
                <a:cubicBezTo>
                  <a:pt x="396714" y="1833239"/>
                  <a:pt x="76618" y="1305520"/>
                  <a:pt x="0" y="907941"/>
                </a:cubicBezTo>
                <a:close/>
              </a:path>
              <a:path w="2032000" h="1815881" stroke="0" extrusionOk="0">
                <a:moveTo>
                  <a:pt x="0" y="907941"/>
                </a:moveTo>
                <a:cubicBezTo>
                  <a:pt x="-79074" y="545230"/>
                  <a:pt x="441989" y="-5323"/>
                  <a:pt x="1016000" y="0"/>
                </a:cubicBezTo>
                <a:cubicBezTo>
                  <a:pt x="1654600" y="-11438"/>
                  <a:pt x="1984074" y="493789"/>
                  <a:pt x="2032000" y="907941"/>
                </a:cubicBezTo>
                <a:cubicBezTo>
                  <a:pt x="1922131" y="1446104"/>
                  <a:pt x="1496472" y="1911250"/>
                  <a:pt x="1016000" y="1815882"/>
                </a:cubicBezTo>
                <a:cubicBezTo>
                  <a:pt x="545090" y="1757502"/>
                  <a:pt x="-97876" y="1431834"/>
                  <a:pt x="0" y="907941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9CE73DA-28A3-3D9D-C5BB-F45656234DBB}"/>
              </a:ext>
            </a:extLst>
          </p:cNvPr>
          <p:cNvSpPr txBox="1"/>
          <p:nvPr/>
        </p:nvSpPr>
        <p:spPr>
          <a:xfrm>
            <a:off x="2060568" y="8335009"/>
            <a:ext cx="1638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latin typeface="Arial Rounded MT Bold" panose="020F0704030504030204" pitchFamily="34" charset="0"/>
                <a:cs typeface="Aharoni" panose="02010803020104030203" pitchFamily="2" charset="-79"/>
              </a:rPr>
              <a:t>55%</a:t>
            </a:r>
            <a:endParaRPr lang="pt-BR" sz="4400" dirty="0">
              <a:latin typeface="Arial Rounded MT Bold" panose="020F070403050403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8775288-3DC8-636E-ADDF-C7F45210275F}"/>
              </a:ext>
            </a:extLst>
          </p:cNvPr>
          <p:cNvSpPr txBox="1"/>
          <p:nvPr/>
        </p:nvSpPr>
        <p:spPr>
          <a:xfrm>
            <a:off x="4610096" y="9942286"/>
            <a:ext cx="35623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venir Next LT Pro" panose="020B0504020202020204" pitchFamily="34" charset="0"/>
              </a:rPr>
              <a:t>Já frequentou restaurantes com propostas tecnológicas.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3DE7706-117C-8994-B418-2F529BBD108E}"/>
              </a:ext>
            </a:extLst>
          </p:cNvPr>
          <p:cNvSpPr/>
          <p:nvPr/>
        </p:nvSpPr>
        <p:spPr>
          <a:xfrm>
            <a:off x="5394328" y="7940236"/>
            <a:ext cx="2032000" cy="1815881"/>
          </a:xfrm>
          <a:custGeom>
            <a:avLst/>
            <a:gdLst>
              <a:gd name="connsiteX0" fmla="*/ 0 w 2032000"/>
              <a:gd name="connsiteY0" fmla="*/ 907941 h 1815881"/>
              <a:gd name="connsiteX1" fmla="*/ 1016000 w 2032000"/>
              <a:gd name="connsiteY1" fmla="*/ 0 h 1815881"/>
              <a:gd name="connsiteX2" fmla="*/ 2032000 w 2032000"/>
              <a:gd name="connsiteY2" fmla="*/ 907941 h 1815881"/>
              <a:gd name="connsiteX3" fmla="*/ 1016000 w 2032000"/>
              <a:gd name="connsiteY3" fmla="*/ 1815882 h 1815881"/>
              <a:gd name="connsiteX4" fmla="*/ 0 w 2032000"/>
              <a:gd name="connsiteY4" fmla="*/ 907941 h 181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000" h="1815881" fill="none" extrusionOk="0">
                <a:moveTo>
                  <a:pt x="0" y="907941"/>
                </a:moveTo>
                <a:cubicBezTo>
                  <a:pt x="52532" y="356569"/>
                  <a:pt x="469856" y="988"/>
                  <a:pt x="1016000" y="0"/>
                </a:cubicBezTo>
                <a:cubicBezTo>
                  <a:pt x="1617034" y="68223"/>
                  <a:pt x="2018955" y="406219"/>
                  <a:pt x="2032000" y="907941"/>
                </a:cubicBezTo>
                <a:cubicBezTo>
                  <a:pt x="2074893" y="1415603"/>
                  <a:pt x="1533428" y="1795942"/>
                  <a:pt x="1016000" y="1815882"/>
                </a:cubicBezTo>
                <a:cubicBezTo>
                  <a:pt x="396714" y="1833239"/>
                  <a:pt x="76618" y="1305520"/>
                  <a:pt x="0" y="907941"/>
                </a:cubicBezTo>
                <a:close/>
              </a:path>
              <a:path w="2032000" h="1815881" stroke="0" extrusionOk="0">
                <a:moveTo>
                  <a:pt x="0" y="907941"/>
                </a:moveTo>
                <a:cubicBezTo>
                  <a:pt x="-79074" y="545230"/>
                  <a:pt x="441989" y="-5323"/>
                  <a:pt x="1016000" y="0"/>
                </a:cubicBezTo>
                <a:cubicBezTo>
                  <a:pt x="1654600" y="-11438"/>
                  <a:pt x="1984074" y="493789"/>
                  <a:pt x="2032000" y="907941"/>
                </a:cubicBezTo>
                <a:cubicBezTo>
                  <a:pt x="1922131" y="1446104"/>
                  <a:pt x="1496472" y="1911250"/>
                  <a:pt x="1016000" y="1815882"/>
                </a:cubicBezTo>
                <a:cubicBezTo>
                  <a:pt x="545090" y="1757502"/>
                  <a:pt x="-97876" y="1431834"/>
                  <a:pt x="0" y="907941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8821D5D-24CD-AE73-1CE3-35096AC2693A}"/>
              </a:ext>
            </a:extLst>
          </p:cNvPr>
          <p:cNvSpPr txBox="1"/>
          <p:nvPr/>
        </p:nvSpPr>
        <p:spPr>
          <a:xfrm>
            <a:off x="5727733" y="8386511"/>
            <a:ext cx="1638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latin typeface="Arial Rounded MT Bold" panose="020F0704030504030204" pitchFamily="34" charset="0"/>
                <a:cs typeface="Aharoni" panose="02010803020104030203" pitchFamily="2" charset="-79"/>
              </a:rPr>
              <a:t>67%</a:t>
            </a:r>
            <a:endParaRPr lang="pt-BR" sz="4400" dirty="0">
              <a:latin typeface="Arial Rounded MT Bold" panose="020F070403050403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17F06CF-962F-2E93-4D3D-900EB55377A9}"/>
              </a:ext>
            </a:extLst>
          </p:cNvPr>
          <p:cNvSpPr txBox="1"/>
          <p:nvPr/>
        </p:nvSpPr>
        <p:spPr>
          <a:xfrm>
            <a:off x="8172452" y="9915966"/>
            <a:ext cx="3562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venir Next LT Pro" panose="020B0504020202020204" pitchFamily="34" charset="0"/>
              </a:rPr>
              <a:t>Teve problemas na hora de realizar o pedido.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DEB0672-54AE-134E-5083-7056799B4350}"/>
              </a:ext>
            </a:extLst>
          </p:cNvPr>
          <p:cNvSpPr/>
          <p:nvPr/>
        </p:nvSpPr>
        <p:spPr>
          <a:xfrm>
            <a:off x="9036056" y="7940236"/>
            <a:ext cx="2032000" cy="1815881"/>
          </a:xfrm>
          <a:custGeom>
            <a:avLst/>
            <a:gdLst>
              <a:gd name="connsiteX0" fmla="*/ 0 w 2032000"/>
              <a:gd name="connsiteY0" fmla="*/ 907941 h 1815881"/>
              <a:gd name="connsiteX1" fmla="*/ 1016000 w 2032000"/>
              <a:gd name="connsiteY1" fmla="*/ 0 h 1815881"/>
              <a:gd name="connsiteX2" fmla="*/ 2032000 w 2032000"/>
              <a:gd name="connsiteY2" fmla="*/ 907941 h 1815881"/>
              <a:gd name="connsiteX3" fmla="*/ 1016000 w 2032000"/>
              <a:gd name="connsiteY3" fmla="*/ 1815882 h 1815881"/>
              <a:gd name="connsiteX4" fmla="*/ 0 w 2032000"/>
              <a:gd name="connsiteY4" fmla="*/ 907941 h 181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000" h="1815881" fill="none" extrusionOk="0">
                <a:moveTo>
                  <a:pt x="0" y="907941"/>
                </a:moveTo>
                <a:cubicBezTo>
                  <a:pt x="52532" y="356569"/>
                  <a:pt x="469856" y="988"/>
                  <a:pt x="1016000" y="0"/>
                </a:cubicBezTo>
                <a:cubicBezTo>
                  <a:pt x="1617034" y="68223"/>
                  <a:pt x="2018955" y="406219"/>
                  <a:pt x="2032000" y="907941"/>
                </a:cubicBezTo>
                <a:cubicBezTo>
                  <a:pt x="2074893" y="1415603"/>
                  <a:pt x="1533428" y="1795942"/>
                  <a:pt x="1016000" y="1815882"/>
                </a:cubicBezTo>
                <a:cubicBezTo>
                  <a:pt x="396714" y="1833239"/>
                  <a:pt x="76618" y="1305520"/>
                  <a:pt x="0" y="907941"/>
                </a:cubicBezTo>
                <a:close/>
              </a:path>
              <a:path w="2032000" h="1815881" stroke="0" extrusionOk="0">
                <a:moveTo>
                  <a:pt x="0" y="907941"/>
                </a:moveTo>
                <a:cubicBezTo>
                  <a:pt x="-79074" y="545230"/>
                  <a:pt x="441989" y="-5323"/>
                  <a:pt x="1016000" y="0"/>
                </a:cubicBezTo>
                <a:cubicBezTo>
                  <a:pt x="1654600" y="-11438"/>
                  <a:pt x="1984074" y="493789"/>
                  <a:pt x="2032000" y="907941"/>
                </a:cubicBezTo>
                <a:cubicBezTo>
                  <a:pt x="1922131" y="1446104"/>
                  <a:pt x="1496472" y="1911250"/>
                  <a:pt x="1016000" y="1815882"/>
                </a:cubicBezTo>
                <a:cubicBezTo>
                  <a:pt x="545090" y="1757502"/>
                  <a:pt x="-97876" y="1431834"/>
                  <a:pt x="0" y="907941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2FF1CAB-422C-DD85-9AE2-F44724496538}"/>
              </a:ext>
            </a:extLst>
          </p:cNvPr>
          <p:cNvSpPr txBox="1"/>
          <p:nvPr/>
        </p:nvSpPr>
        <p:spPr>
          <a:xfrm>
            <a:off x="9410693" y="8384282"/>
            <a:ext cx="1638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latin typeface="Arial Rounded MT Bold" panose="020F0704030504030204" pitchFamily="34" charset="0"/>
                <a:cs typeface="Aharoni" panose="02010803020104030203" pitchFamily="2" charset="-79"/>
              </a:rPr>
              <a:t>54%</a:t>
            </a:r>
            <a:endParaRPr lang="pt-BR" sz="4400" dirty="0">
              <a:latin typeface="Arial Rounded MT Bold" panose="020F0704030504030204" pitchFamily="34" charset="0"/>
              <a:cs typeface="Aharoni" panose="02010803020104030203" pitchFamily="2" charset="-79"/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08FB87CB-A6D6-BE89-C524-B78A28D9E18E}"/>
              </a:ext>
            </a:extLst>
          </p:cNvPr>
          <p:cNvCxnSpPr>
            <a:cxnSpLocks/>
          </p:cNvCxnSpPr>
          <p:nvPr/>
        </p:nvCxnSpPr>
        <p:spPr>
          <a:xfrm>
            <a:off x="-1084751" y="791538"/>
            <a:ext cx="36059" cy="5282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445C49D3-A172-6B3B-4F3D-A4884AE689C9}"/>
              </a:ext>
            </a:extLst>
          </p:cNvPr>
          <p:cNvCxnSpPr>
            <a:cxnSpLocks/>
          </p:cNvCxnSpPr>
          <p:nvPr/>
        </p:nvCxnSpPr>
        <p:spPr>
          <a:xfrm>
            <a:off x="13260242" y="950276"/>
            <a:ext cx="36059" cy="5282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8D18FFF2-3D74-1C6B-995B-38D13FC3A8EE}"/>
              </a:ext>
            </a:extLst>
          </p:cNvPr>
          <p:cNvSpPr txBox="1"/>
          <p:nvPr/>
        </p:nvSpPr>
        <p:spPr>
          <a:xfrm>
            <a:off x="4504189" y="283706"/>
            <a:ext cx="3183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Arial Rounded MT Bold" panose="020F0704030504030204" pitchFamily="34" charset="0"/>
              </a:rPr>
              <a:t>Solução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97CD1FF-1453-F900-63C5-C2A21139B59E}"/>
              </a:ext>
            </a:extLst>
          </p:cNvPr>
          <p:cNvSpPr txBox="1"/>
          <p:nvPr/>
        </p:nvSpPr>
        <p:spPr>
          <a:xfrm>
            <a:off x="1057274" y="3160693"/>
            <a:ext cx="10668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Abadi Extra Light" panose="020B0204020104020204" pitchFamily="34" charset="0"/>
              </a:rPr>
              <a:t>Uso de telas interativa para visualizar e realizar o pedido.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6033426-6050-951A-FDBD-D685AFD9B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69984" y="5454126"/>
            <a:ext cx="1796143" cy="155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89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530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08FB87CB-A6D6-BE89-C524-B78A28D9E18E}"/>
              </a:ext>
            </a:extLst>
          </p:cNvPr>
          <p:cNvCxnSpPr>
            <a:cxnSpLocks/>
          </p:cNvCxnSpPr>
          <p:nvPr/>
        </p:nvCxnSpPr>
        <p:spPr>
          <a:xfrm>
            <a:off x="-1084751" y="791538"/>
            <a:ext cx="36059" cy="5282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445C49D3-A172-6B3B-4F3D-A4884AE689C9}"/>
              </a:ext>
            </a:extLst>
          </p:cNvPr>
          <p:cNvCxnSpPr>
            <a:cxnSpLocks/>
          </p:cNvCxnSpPr>
          <p:nvPr/>
        </p:nvCxnSpPr>
        <p:spPr>
          <a:xfrm>
            <a:off x="799728" y="2880675"/>
            <a:ext cx="106302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8D18FFF2-3D74-1C6B-995B-38D13FC3A8EE}"/>
              </a:ext>
            </a:extLst>
          </p:cNvPr>
          <p:cNvSpPr txBox="1"/>
          <p:nvPr/>
        </p:nvSpPr>
        <p:spPr>
          <a:xfrm>
            <a:off x="4662830" y="-1220221"/>
            <a:ext cx="33498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Arial Rounded MT Bold" panose="020F0704030504030204" pitchFamily="34" charset="0"/>
              </a:rPr>
              <a:t>Solução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97CD1FF-1453-F900-63C5-C2A21139B59E}"/>
              </a:ext>
            </a:extLst>
          </p:cNvPr>
          <p:cNvSpPr txBox="1"/>
          <p:nvPr/>
        </p:nvSpPr>
        <p:spPr>
          <a:xfrm>
            <a:off x="1003755" y="548546"/>
            <a:ext cx="10668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Abadi Extra Light" panose="020B0204020104020204" pitchFamily="34" charset="0"/>
              </a:rPr>
              <a:t>Uso de telas interativa para visualizar e realizar o pedido.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436AE32-8099-8271-550F-93B8C42AE03C}"/>
              </a:ext>
            </a:extLst>
          </p:cNvPr>
          <p:cNvSpPr txBox="1"/>
          <p:nvPr/>
        </p:nvSpPr>
        <p:spPr>
          <a:xfrm>
            <a:off x="762000" y="3429000"/>
            <a:ext cx="10668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Abadi Extra Light" panose="020B0204020104020204" pitchFamily="34" charset="0"/>
              </a:rPr>
              <a:t>Sistema de cardápio online com opções</a:t>
            </a:r>
          </a:p>
          <a:p>
            <a:pPr algn="ctr"/>
            <a:r>
              <a:rPr lang="pt-BR" sz="4000" b="1" dirty="0">
                <a:latin typeface="Abadi Extra Light" panose="020B0204020104020204" pitchFamily="34" charset="0"/>
              </a:rPr>
              <a:t> de filtros por gostos, assim </a:t>
            </a:r>
          </a:p>
          <a:p>
            <a:pPr algn="ctr"/>
            <a:r>
              <a:rPr lang="pt-BR" sz="4000" b="1" dirty="0">
                <a:latin typeface="Abadi Extra Light" panose="020B0204020104020204" pitchFamily="34" charset="0"/>
              </a:rPr>
              <a:t>como informações complementares de cada prato, como receita, origem, alergias, etc...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E6506A5-A754-88F0-92DB-46892261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4" y="5826534"/>
            <a:ext cx="1267056" cy="109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81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530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348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5" baseType="lpstr">
      <vt:lpstr>Abadi Extra Light</vt:lpstr>
      <vt:lpstr>Aharoni</vt:lpstr>
      <vt:lpstr>Arial</vt:lpstr>
      <vt:lpstr>Arial Nova Cond Light</vt:lpstr>
      <vt:lpstr>Arial Rounded MT Bold</vt:lpstr>
      <vt:lpstr>Avenir Next LT Pro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GABRIEL DE OLIVEIRA</dc:creator>
  <cp:lastModifiedBy>VITOR GABRIEL DE OLIVEIRA</cp:lastModifiedBy>
  <cp:revision>2</cp:revision>
  <dcterms:created xsi:type="dcterms:W3CDTF">2023-05-30T15:41:44Z</dcterms:created>
  <dcterms:modified xsi:type="dcterms:W3CDTF">2023-06-14T15:35:40Z</dcterms:modified>
</cp:coreProperties>
</file>