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4D7A5-E9EE-828C-25D5-731895DF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9344D-83AB-5E79-F29B-08EE6F1CA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9D2B2-4078-A2AC-49C9-D985B5ED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D6C3E-3D21-5648-C5DA-06F81D92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D3A14-4974-40C6-6D9E-C601F329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83191-8664-2CCD-08E8-47D4788C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129797-F596-D35B-7F6C-2F112E986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528B7-F98D-6FE4-1EBB-94CA73DD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8F782-08DF-721A-092A-3C3DCC45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8AC97-442B-B9C9-5084-B01FE23E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1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30608B-7D31-A93D-1984-9F9C522FD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03473-A5E4-A643-8F94-628B8BA35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45688F-CE9B-5F2B-FEDF-9F51926B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0117F9-3270-18AC-2056-DAE5A2F2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91968-D1B4-5F6F-64C1-E43CAE85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C134-3369-D561-1ECA-D27FC6B5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2ACC8-6EF0-0EC6-9961-68A7C51F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1A0863-0FF1-5069-8EF7-8F2A4F20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62C45-A3A8-BC35-080A-1564E6A1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ABCF7-1DBE-1011-436C-7B0B3D17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3F8FD-855B-16F9-E334-F5162689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116A96-EE55-997A-06EC-6D498744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C7A55E-7849-A7DA-7F1C-0C5A2FE5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2F8DE-0F67-7824-B25B-9B22411B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56A02-E8D8-ECF7-C039-021F4840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066B4-B613-4DAE-7743-549EBA3E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96FD23-2A26-9EF9-D526-F093F3E4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0D574D-B962-EBC8-795A-6A639FD1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469C3F-F96F-0A11-BC25-85BF153B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0D45FC-03C1-08C1-5673-99D32AB8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DD1A0C-E8C9-C1E2-4455-694E2C3F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0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1791D-0FE2-C05B-1B55-2B5A65EB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163F80-6573-94C7-148C-63D9577A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EEFCB0-18E6-A1A7-83F7-ABCFFBD3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19C5A2-F4F1-5118-A80E-4A96B929A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B09968-DC52-78B7-B89D-0FB5431F6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BAF112-317D-CFCC-DEF5-5AF60352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C8356F-EB4D-CB92-A2E5-EDCFDA54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AEFBDC-30B2-5041-D0F3-B2A72C01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99C47-9820-4C93-0157-7C1E0082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58B624-4A3E-3534-A6C0-9FEA8870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F3F1C2-CF1B-F5C1-9F59-FA74A3C2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088DB1-48B5-95F8-8698-641B7098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9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5E2538-77D0-B754-1D7B-4422B6FD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DBE32F-71B6-BFBF-D09F-E6657C50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5BD19-EEFF-06E9-0042-7588DADB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2065D-EB1D-D939-ACE7-916A524E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7C48A-DACD-1B5A-C1AD-AF37F21E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B49F4B-0386-06FE-DA96-0590F40D1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7F0C2D-38E9-BA84-277C-6CFCC91E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22490A-BBD3-E0F0-797C-BB61704C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B1895-A4F3-9026-06DE-527BF95F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15412-2200-1E23-B09E-37CD5B24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1763EE-CB7B-E204-4D06-DC6E039BC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D61C71-C2F9-F75C-FE8D-2090BC3DE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D02BA0-A0EA-E71B-7C05-5A6ECF9C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84A74D-BD74-5938-6A99-65312E2D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E005E0-78A5-7F14-2C80-E61252CB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3117C5-B7C4-0E9B-2BDD-8FC687D0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ADC29-614E-43C3-E152-579258BB6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68CD-6AF9-69D1-DC8F-D940C8103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B52CC-9C8A-4121-865F-FBAAB1CDA88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CC8D2E-EC09-C84B-E955-E100E37D7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258D5D-B2DA-934E-09C2-DC3E90AF7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E8ED-A841-4638-BAF5-C68F0D5FB6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F5D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89AFFDE-E7FB-0429-D000-178875E9C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" y="361949"/>
            <a:ext cx="2068464" cy="64789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352158-5081-4C1C-290B-628DB3723AF3}"/>
              </a:ext>
            </a:extLst>
          </p:cNvPr>
          <p:cNvSpPr/>
          <p:nvPr/>
        </p:nvSpPr>
        <p:spPr>
          <a:xfrm>
            <a:off x="2250418" y="222510"/>
            <a:ext cx="1463738" cy="926771"/>
          </a:xfrm>
          <a:prstGeom prst="round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5C7B109-D9C9-0456-1322-3B0705E04583}"/>
              </a:ext>
            </a:extLst>
          </p:cNvPr>
          <p:cNvSpPr/>
          <p:nvPr/>
        </p:nvSpPr>
        <p:spPr>
          <a:xfrm>
            <a:off x="3896110" y="222510"/>
            <a:ext cx="1463738" cy="926771"/>
          </a:xfrm>
          <a:prstGeom prst="round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01E3566-CC28-A108-791A-E5CA2B71256C}"/>
              </a:ext>
            </a:extLst>
          </p:cNvPr>
          <p:cNvSpPr/>
          <p:nvPr/>
        </p:nvSpPr>
        <p:spPr>
          <a:xfrm>
            <a:off x="5541802" y="222509"/>
            <a:ext cx="1463738" cy="926771"/>
          </a:xfrm>
          <a:prstGeom prst="round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22D9C09-E62B-0199-BDCC-CF8988E0F843}"/>
              </a:ext>
            </a:extLst>
          </p:cNvPr>
          <p:cNvSpPr/>
          <p:nvPr/>
        </p:nvSpPr>
        <p:spPr>
          <a:xfrm>
            <a:off x="7187494" y="222508"/>
            <a:ext cx="1463738" cy="926771"/>
          </a:xfrm>
          <a:prstGeom prst="round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2C81309-DF61-1B49-EDD6-75CF16E985D2}"/>
              </a:ext>
            </a:extLst>
          </p:cNvPr>
          <p:cNvSpPr/>
          <p:nvPr/>
        </p:nvSpPr>
        <p:spPr>
          <a:xfrm>
            <a:off x="8833186" y="222507"/>
            <a:ext cx="1463738" cy="926771"/>
          </a:xfrm>
          <a:prstGeom prst="round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1B40FE9-A912-22F8-D918-F3A6E07B279F}"/>
              </a:ext>
            </a:extLst>
          </p:cNvPr>
          <p:cNvSpPr/>
          <p:nvPr/>
        </p:nvSpPr>
        <p:spPr>
          <a:xfrm>
            <a:off x="10478880" y="222506"/>
            <a:ext cx="1463738" cy="926771"/>
          </a:xfrm>
          <a:prstGeom prst="round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2D64F69-CBBE-6209-ACCE-7C8770EA8750}"/>
              </a:ext>
            </a:extLst>
          </p:cNvPr>
          <p:cNvSpPr/>
          <p:nvPr/>
        </p:nvSpPr>
        <p:spPr>
          <a:xfrm>
            <a:off x="604918" y="1604811"/>
            <a:ext cx="3505201" cy="2771775"/>
          </a:xfrm>
          <a:prstGeom prst="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EF23A5-FD7B-1FBA-9410-473990FF7773}"/>
              </a:ext>
            </a:extLst>
          </p:cNvPr>
          <p:cNvSpPr/>
          <p:nvPr/>
        </p:nvSpPr>
        <p:spPr>
          <a:xfrm>
            <a:off x="611925" y="4676775"/>
            <a:ext cx="11330693" cy="1958715"/>
          </a:xfrm>
          <a:prstGeom prst="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924EA70-C1AD-2A98-758A-7485C539131E}"/>
              </a:ext>
            </a:extLst>
          </p:cNvPr>
          <p:cNvSpPr/>
          <p:nvPr/>
        </p:nvSpPr>
        <p:spPr>
          <a:xfrm>
            <a:off x="4521167" y="1604811"/>
            <a:ext cx="3505201" cy="2771775"/>
          </a:xfrm>
          <a:prstGeom prst="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39875B3-12F7-98DF-55D7-738838716536}"/>
              </a:ext>
            </a:extLst>
          </p:cNvPr>
          <p:cNvSpPr/>
          <p:nvPr/>
        </p:nvSpPr>
        <p:spPr>
          <a:xfrm>
            <a:off x="8437417" y="1568222"/>
            <a:ext cx="3505201" cy="2808364"/>
          </a:xfrm>
          <a:prstGeom prst="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5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F5D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89AFFDE-E7FB-0429-D000-178875E9C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" y="361949"/>
            <a:ext cx="2068464" cy="64789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0BEF23A5-FD7B-1FBA-9410-473990FF7773}"/>
              </a:ext>
            </a:extLst>
          </p:cNvPr>
          <p:cNvSpPr/>
          <p:nvPr/>
        </p:nvSpPr>
        <p:spPr>
          <a:xfrm>
            <a:off x="611925" y="4372495"/>
            <a:ext cx="11330693" cy="2262996"/>
          </a:xfrm>
          <a:prstGeom prst="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72964E-7180-606F-E0E1-AE89D154CB4E}"/>
              </a:ext>
            </a:extLst>
          </p:cNvPr>
          <p:cNvSpPr/>
          <p:nvPr/>
        </p:nvSpPr>
        <p:spPr>
          <a:xfrm>
            <a:off x="611925" y="1604808"/>
            <a:ext cx="11330693" cy="2628250"/>
          </a:xfrm>
          <a:prstGeom prst="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5207B9B-48D2-7FC8-E289-A11DF5DA38AF}"/>
              </a:ext>
            </a:extLst>
          </p:cNvPr>
          <p:cNvSpPr/>
          <p:nvPr/>
        </p:nvSpPr>
        <p:spPr>
          <a:xfrm>
            <a:off x="4387205" y="222508"/>
            <a:ext cx="2186502" cy="926771"/>
          </a:xfrm>
          <a:prstGeom prst="round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F3561B8-CBE8-DE51-85EB-06D42F63619E}"/>
              </a:ext>
            </a:extLst>
          </p:cNvPr>
          <p:cNvSpPr/>
          <p:nvPr/>
        </p:nvSpPr>
        <p:spPr>
          <a:xfrm>
            <a:off x="7071661" y="218445"/>
            <a:ext cx="2186502" cy="926771"/>
          </a:xfrm>
          <a:prstGeom prst="round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2185ED-9D8B-DD03-4EBB-BCB1E7137BDC}"/>
              </a:ext>
            </a:extLst>
          </p:cNvPr>
          <p:cNvSpPr/>
          <p:nvPr/>
        </p:nvSpPr>
        <p:spPr>
          <a:xfrm>
            <a:off x="9756116" y="218445"/>
            <a:ext cx="2186502" cy="926771"/>
          </a:xfrm>
          <a:prstGeom prst="round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A8C432D-CD61-DFC4-145D-87081B112983}"/>
              </a:ext>
            </a:extLst>
          </p:cNvPr>
          <p:cNvSpPr/>
          <p:nvPr/>
        </p:nvSpPr>
        <p:spPr>
          <a:xfrm>
            <a:off x="2425513" y="218445"/>
            <a:ext cx="1463738" cy="926771"/>
          </a:xfrm>
          <a:prstGeom prst="roundRect">
            <a:avLst/>
          </a:prstGeom>
          <a:solidFill>
            <a:srgbClr val="245F5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28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HUGO DO NASCIMENTO</dc:creator>
  <cp:lastModifiedBy>VITOR HUGO DO NASCIMENTO</cp:lastModifiedBy>
  <cp:revision>4</cp:revision>
  <dcterms:created xsi:type="dcterms:W3CDTF">2023-05-28T19:50:47Z</dcterms:created>
  <dcterms:modified xsi:type="dcterms:W3CDTF">2023-05-29T00:23:48Z</dcterms:modified>
</cp:coreProperties>
</file>