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5" r:id="rId5"/>
    <p:sldId id="267" r:id="rId6"/>
    <p:sldId id="258" r:id="rId7"/>
    <p:sldId id="259" r:id="rId8"/>
    <p:sldId id="262" r:id="rId9"/>
    <p:sldId id="264" r:id="rId10"/>
    <p:sldId id="263" r:id="rId11"/>
    <p:sldId id="261" r:id="rId12"/>
    <p:sldId id="25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60"/>
  </p:normalViewPr>
  <p:slideViewPr>
    <p:cSldViewPr>
      <p:cViewPr varScale="1">
        <p:scale>
          <a:sx n="83" d="100"/>
          <a:sy n="83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7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83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5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06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6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68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8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48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7C1E-86E6-4772-A73C-DEB44A822379}" type="datetimeFigureOut">
              <a:rPr lang="pt-BR" smtClean="0"/>
              <a:t>31/10/2016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DE09-4614-44C8-B246-DA17F1512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8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Sinais e Sistemas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3</a:t>
            </a:r>
          </a:p>
          <a:p>
            <a:r>
              <a:rPr lang="pt-BR" dirty="0" smtClean="0"/>
              <a:t>Vitor, Larissa e Luana</a:t>
            </a:r>
          </a:p>
        </p:txBody>
      </p:sp>
    </p:spTree>
    <p:extLst>
      <p:ext uri="{BB962C8B-B14F-4D97-AF65-F5344CB8AC3E}">
        <p14:creationId xmlns:p14="http://schemas.microsoft.com/office/powerpoint/2010/main" val="268703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Blocos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2" t="15670" r="13402" b="22474"/>
          <a:stretch/>
        </p:blipFill>
        <p:spPr bwMode="auto">
          <a:xfrm>
            <a:off x="1043608" y="1772816"/>
            <a:ext cx="7117237" cy="424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Blocos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7" t="23505" r="13867" b="30034"/>
          <a:stretch/>
        </p:blipFill>
        <p:spPr bwMode="auto">
          <a:xfrm>
            <a:off x="1063056" y="1772816"/>
            <a:ext cx="6975836" cy="318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9" t="19873" r="21691" b="70399"/>
          <a:stretch/>
        </p:blipFill>
        <p:spPr bwMode="auto">
          <a:xfrm>
            <a:off x="483296" y="5301208"/>
            <a:ext cx="797713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44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Transferência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4" t="52950" r="21921" b="36638"/>
          <a:stretch/>
        </p:blipFill>
        <p:spPr bwMode="auto">
          <a:xfrm>
            <a:off x="1051992" y="1484784"/>
            <a:ext cx="7286920" cy="98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4" t="72053" r="21921" b="22475"/>
          <a:stretch/>
        </p:blipFill>
        <p:spPr bwMode="auto">
          <a:xfrm>
            <a:off x="1051992" y="5357101"/>
            <a:ext cx="7286920" cy="5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9" t="37240" r="21691" b="50573"/>
          <a:stretch/>
        </p:blipFill>
        <p:spPr bwMode="auto">
          <a:xfrm>
            <a:off x="602011" y="3068960"/>
            <a:ext cx="818688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47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Controlador PID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9" t="76398" r="26933" b="14364"/>
          <a:stretch/>
        </p:blipFill>
        <p:spPr bwMode="auto">
          <a:xfrm>
            <a:off x="319536" y="5085184"/>
            <a:ext cx="871696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9" t="39375" r="26933" b="52092"/>
          <a:stretch/>
        </p:blipFill>
        <p:spPr bwMode="auto">
          <a:xfrm>
            <a:off x="319535" y="3815944"/>
            <a:ext cx="8716961" cy="119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9" t="11686" r="26933" b="66714"/>
          <a:stretch/>
        </p:blipFill>
        <p:spPr bwMode="auto">
          <a:xfrm>
            <a:off x="1619672" y="1827688"/>
            <a:ext cx="5848790" cy="203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40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6" t="38763" r="23144" b="41718"/>
          <a:stretch/>
        </p:blipFill>
        <p:spPr bwMode="auto">
          <a:xfrm>
            <a:off x="368120" y="1412776"/>
            <a:ext cx="850455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Controlador PID</a:t>
            </a:r>
            <a:endParaRPr lang="pt-BR" dirty="0"/>
          </a:p>
        </p:txBody>
      </p:sp>
      <p:pic>
        <p:nvPicPr>
          <p:cNvPr id="11268" name="Picture 4" descr="Resultado de imagem para o que é overshoot p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777686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23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massa mola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2" t="17732" r="31485" b="52057"/>
          <a:stretch/>
        </p:blipFill>
        <p:spPr bwMode="auto">
          <a:xfrm>
            <a:off x="1043608" y="2158756"/>
            <a:ext cx="4968552" cy="333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52220" y="3148217"/>
            <a:ext cx="1656184" cy="1359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 = 1 kg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b = 10 N s/m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 = 20 N/m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 = 1 N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02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Transferência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2" t="77382" r="31485" b="12956"/>
          <a:stretch/>
        </p:blipFill>
        <p:spPr bwMode="auto">
          <a:xfrm>
            <a:off x="971600" y="4390396"/>
            <a:ext cx="7590048" cy="163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2" t="55337" r="31485" b="38529"/>
          <a:stretch/>
        </p:blipFill>
        <p:spPr bwMode="auto">
          <a:xfrm>
            <a:off x="971599" y="1916832"/>
            <a:ext cx="7590045" cy="103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2" t="65560" r="31485" b="28440"/>
          <a:stretch/>
        </p:blipFill>
        <p:spPr bwMode="auto">
          <a:xfrm>
            <a:off x="971600" y="3136303"/>
            <a:ext cx="7590050" cy="101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82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8" t="18695" r="37192" b="44206"/>
          <a:stretch/>
        </p:blipFill>
        <p:spPr bwMode="auto">
          <a:xfrm>
            <a:off x="323528" y="4098797"/>
            <a:ext cx="4333057" cy="271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Esquema físico do pêndulo invertido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0" t="29513" r="28867" b="15670"/>
          <a:stretch/>
        </p:blipFill>
        <p:spPr bwMode="auto">
          <a:xfrm>
            <a:off x="899592" y="1196752"/>
            <a:ext cx="3024336" cy="314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2" t="26347" r="28273" b="22542"/>
          <a:stretch/>
        </p:blipFill>
        <p:spPr bwMode="auto">
          <a:xfrm>
            <a:off x="4860032" y="1196752"/>
            <a:ext cx="3463971" cy="330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8" t="55805" r="37192" b="16151"/>
          <a:stretch/>
        </p:blipFill>
        <p:spPr bwMode="auto">
          <a:xfrm>
            <a:off x="4559423" y="4725144"/>
            <a:ext cx="4333057" cy="205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15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Blocos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6" t="8092" r="23393" b="57169"/>
          <a:stretch/>
        </p:blipFill>
        <p:spPr bwMode="auto">
          <a:xfrm>
            <a:off x="795086" y="1772816"/>
            <a:ext cx="759333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3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Blocos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6" t="50626" r="23393" b="13984"/>
          <a:stretch/>
        </p:blipFill>
        <p:spPr bwMode="auto">
          <a:xfrm>
            <a:off x="802424" y="1484784"/>
            <a:ext cx="775178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6" t="39863" r="37526" b="52165"/>
          <a:stretch/>
        </p:blipFill>
        <p:spPr bwMode="auto">
          <a:xfrm>
            <a:off x="2950123" y="5445224"/>
            <a:ext cx="3456384" cy="104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Função Transferência</a:t>
            </a:r>
            <a:endParaRPr lang="pt-B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4" t="52950" r="21921" b="36638"/>
          <a:stretch/>
        </p:blipFill>
        <p:spPr bwMode="auto">
          <a:xfrm>
            <a:off x="971600" y="2692805"/>
            <a:ext cx="7286920" cy="98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4" t="72053" r="21921" b="22475"/>
          <a:stretch/>
        </p:blipFill>
        <p:spPr bwMode="auto">
          <a:xfrm>
            <a:off x="971600" y="4348989"/>
            <a:ext cx="7286920" cy="5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940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58</Words>
  <Application>Microsoft Office PowerPoint</Application>
  <PresentationFormat>Apresentação na tela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Sinais e Sistemas 2</vt:lpstr>
      <vt:lpstr>Controlador PID</vt:lpstr>
      <vt:lpstr>Controlador PID</vt:lpstr>
      <vt:lpstr>Esquema massa mola</vt:lpstr>
      <vt:lpstr>Função Transferência</vt:lpstr>
      <vt:lpstr>Esquema físico do pêndulo invertido</vt:lpstr>
      <vt:lpstr>Diagrama de Blocos</vt:lpstr>
      <vt:lpstr>Diagrama de Blocos</vt:lpstr>
      <vt:lpstr>Apresentação do PowerPoint</vt:lpstr>
      <vt:lpstr>Diagrama de Blocos</vt:lpstr>
      <vt:lpstr>Diagrama de Blocos</vt:lpstr>
      <vt:lpstr>Função Transferência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Sinais e Sistemas 2</dc:title>
  <dc:creator>Vitor</dc:creator>
  <cp:lastModifiedBy>Vitor</cp:lastModifiedBy>
  <cp:revision>7</cp:revision>
  <dcterms:created xsi:type="dcterms:W3CDTF">2016-10-31T03:40:38Z</dcterms:created>
  <dcterms:modified xsi:type="dcterms:W3CDTF">2016-10-31T07:19:19Z</dcterms:modified>
</cp:coreProperties>
</file>