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55"/>
  </p:normalViewPr>
  <p:slideViewPr>
    <p:cSldViewPr snapToGrid="0" snapToObjects="1">
      <p:cViewPr varScale="1">
        <p:scale>
          <a:sx n="50" d="100"/>
          <a:sy n="50" d="100"/>
        </p:scale>
        <p:origin x="16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F7ED-847D-1C48-BC56-60F2B793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905A-572D-D54E-A747-AE110982E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E9C9-FF82-1648-9BF8-5863360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2FB4-246E-8D4E-A7A0-1777305B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C36-82BC-5D4E-8EAA-669A48EB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574C-9FD3-7644-B0AA-4CB3C94B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2B781-AD74-1941-93C1-4EECB290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4DC2-2FFA-F748-9F3A-67E7CE06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AD30-D67D-9F4D-BB4D-ABC47D80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D74D-297C-FC46-9A60-DD346097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621F5-E114-DA40-92D3-C556F4061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7B97-CEE3-4C44-BD9A-9A0C2143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81B9-37A0-7346-88D3-694CAE7B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B814-F847-364C-8B13-877EF202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C485-0F0D-244E-8C48-EA52928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3BC3-FFBA-B545-BCC4-BD6245C8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D8DB-1B44-C14D-9639-F81B9E3A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7126-D304-E640-82A7-D2B08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9357-83F5-BB46-8B4B-0CE45516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62D8-3682-0145-84EF-82AE577C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9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F54C-F2AA-8741-8B90-2E9EB805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2019-4790-BC45-B1DD-B11C2938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AF59-04B6-A94A-A43B-30327DE1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5031-94BE-3144-A8F4-1A0B00E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230C-3A84-7A42-9340-FDD4F957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C850-F305-3149-ABB1-F38BEB95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4981-9384-1647-B97D-2A512514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277C4-C292-744B-853A-C280A511F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E3DD-0BA3-F645-8AB6-3266F2EA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7903-C5B3-6B46-BA47-CE190133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84B3-6397-164D-B392-893F01B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859-972F-5142-AA64-F5A38C64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357D-1E04-E341-9A26-AA493E68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4272-6089-AC45-B8A1-0F31A4EEE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C346E-3F9D-8B4D-8D43-5A1A106E7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529ED-71C5-8442-BE99-E7367E74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164D9-F522-2740-9710-576D1724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73819-1578-6D4F-8B99-7B13FB74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A57B4-6BC5-444F-B37B-E7FAE1A7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6A48-B66E-694D-911F-0744DC17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69F72-6353-2C49-98F4-6F8378B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0740E-F474-0640-9772-AF2194F1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6526E-0A90-4D48-B2C8-17F37A2A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20E2-CA00-664F-B1E8-88659556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9419D-D808-1444-8D11-8C226FAE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A947-55D7-6648-990C-AAD318C0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737B-3E46-CB4B-A2CC-F6DEF764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5041-3FEC-244B-ADEE-0517B23F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9617-064D-1D41-9D91-DC2E5B1E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1A975-621F-DB46-A037-D195D299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B2055-56DF-2549-83BE-E8A1E54B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62B12-51DD-ED4D-982D-F40684C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38DE-A6B7-E647-A785-14526CC5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D426-2B47-4C45-BD10-88742F36C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6C3A-EB13-BD46-AB83-9490E3CC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E414-64E2-C84A-98C4-29E8F879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AE1F-C6A9-7B4D-8DAE-F60AF64B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297C-61CB-3249-B5D5-3112576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4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8BB79-FE2B-7E4F-9FB6-D1EFBA59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B52E5-6624-3A4C-9293-9BB12CBD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0266-A0A4-6147-9A56-5B001EF8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51B1-2EE1-6348-9727-DC8C03F32FE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3163-2F4F-A643-BC0C-E5402CADA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5166-9C50-894B-A425-40CB66C08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2E48-F04A-7D41-BFD7-EEC2E8CF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8779A89-E003-E646-84BF-E0454558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043465"/>
            <a:ext cx="77755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EDDD5-6C84-3C43-9CD0-B852CC320065}"/>
              </a:ext>
            </a:extLst>
          </p:cNvPr>
          <p:cNvSpPr txBox="1"/>
          <p:nvPr/>
        </p:nvSpPr>
        <p:spPr>
          <a:xfrm>
            <a:off x="2310380" y="791136"/>
            <a:ext cx="757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Simulador</a:t>
            </a:r>
            <a:r>
              <a:rPr lang="en-US" sz="3600" dirty="0"/>
              <a:t> de </a:t>
            </a:r>
            <a:r>
              <a:rPr lang="en-US" sz="3600" dirty="0" err="1"/>
              <a:t>Escalonador</a:t>
            </a:r>
            <a:r>
              <a:rPr lang="en-US" sz="3600" dirty="0"/>
              <a:t> de </a:t>
            </a:r>
            <a:r>
              <a:rPr lang="en-US" sz="3600" dirty="0" err="1"/>
              <a:t>Processos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EEDF3-94F7-1947-B4EB-A3E87884E0B6}"/>
              </a:ext>
            </a:extLst>
          </p:cNvPr>
          <p:cNvSpPr txBox="1"/>
          <p:nvPr/>
        </p:nvSpPr>
        <p:spPr>
          <a:xfrm>
            <a:off x="867353" y="5866681"/>
            <a:ext cx="889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interface simples (modo console), </a:t>
            </a:r>
            <a:r>
              <a:rPr lang="en-US" dirty="0" err="1"/>
              <a:t>demonstrando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8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781231-A2DB-4E41-A0C4-C1435979605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67869"/>
          <a:ext cx="10515600" cy="14668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558612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7622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61523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PROCESSO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PRIORIDADE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CARGA DE TRABALHO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4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P1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C10, E5, C4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25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P2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C2, E10, C1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11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P3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C16, E1, C10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33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P4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.AppleSystemUIFont"/>
                        </a:rPr>
                        <a:t>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.AppleSystemUIFont"/>
                        </a:rPr>
                        <a:t>C4, E1, C1, E1, C1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1922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EB1491-E72A-2144-8C66-747AAFA14FE9}"/>
              </a:ext>
            </a:extLst>
          </p:cNvPr>
          <p:cNvSpPr/>
          <p:nvPr/>
        </p:nvSpPr>
        <p:spPr>
          <a:xfrm>
            <a:off x="838200" y="963136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effectLst/>
                <a:latin typeface="Helvetica Neue" panose="02000503000000020004" pitchFamily="2" charset="0"/>
              </a:rPr>
              <a:t>Algoritmos</a:t>
            </a:r>
            <a:r>
              <a:rPr lang="en-US" sz="2000" b="1" dirty="0">
                <a:effectLst/>
                <a:latin typeface="Helvetica Neue" panose="02000503000000020004" pitchFamily="2" charset="0"/>
              </a:rPr>
              <a:t> a ser </a:t>
            </a:r>
            <a:r>
              <a:rPr lang="en-US" sz="2000" b="1" dirty="0" err="1">
                <a:effectLst/>
                <a:latin typeface="Helvetica Neue" panose="02000503000000020004" pitchFamily="2" charset="0"/>
              </a:rPr>
              <a:t>implementado</a:t>
            </a:r>
            <a:endParaRPr lang="en-US" sz="2000" b="1" dirty="0">
              <a:effectLst/>
              <a:latin typeface="Helvetica Neue" panose="02000503000000020004" pitchFamily="2" charset="0"/>
            </a:endParaRPr>
          </a:p>
          <a:p>
            <a:endParaRPr lang="en-US" sz="1600" dirty="0">
              <a:effectLst/>
              <a:latin typeface="Helvetica Neue" panose="02000503000000020004" pitchFamily="2" charset="0"/>
            </a:endParaRPr>
          </a:p>
          <a:p>
            <a:r>
              <a:rPr lang="en-US" sz="1600" dirty="0" err="1">
                <a:effectLst/>
                <a:latin typeface="Helvetica Neue" panose="02000503000000020004" pitchFamily="2" charset="0"/>
              </a:rPr>
              <a:t>Escalonamento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 Shortest-Job-First (SJF)  </a:t>
            </a:r>
            <a:r>
              <a:rPr lang="en-US" sz="1600" dirty="0" err="1">
                <a:effectLst/>
                <a:latin typeface="Helvetica Neue" panose="02000503000000020004" pitchFamily="2" charset="0"/>
              </a:rPr>
              <a:t>não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1600" dirty="0" err="1">
                <a:effectLst/>
                <a:latin typeface="Helvetica Neue" panose="02000503000000020004" pitchFamily="2" charset="0"/>
              </a:rPr>
              <a:t>preceptivo</a:t>
            </a:r>
            <a:endParaRPr lang="en-US" sz="1600" dirty="0">
              <a:effectLst/>
              <a:latin typeface="Helvetica Neue" panose="02000503000000020004" pitchFamily="2" charset="0"/>
            </a:endParaRPr>
          </a:p>
          <a:p>
            <a:r>
              <a:rPr lang="en-US" sz="1600" dirty="0">
                <a:effectLst/>
                <a:latin typeface="Helvetica Neue" panose="02000503000000020004" pitchFamily="2" charset="0"/>
              </a:rPr>
              <a:t>round robin scheduling </a:t>
            </a:r>
          </a:p>
          <a:p>
            <a:r>
              <a:rPr lang="en-US" sz="1600" dirty="0" err="1">
                <a:effectLst/>
                <a:latin typeface="Helvetica Neue" panose="02000503000000020004" pitchFamily="2" charset="0"/>
              </a:rPr>
              <a:t>Escalonamento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 por </a:t>
            </a:r>
            <a:r>
              <a:rPr lang="en-US" sz="1600" dirty="0" err="1">
                <a:effectLst/>
                <a:latin typeface="Helvetica Neue" panose="02000503000000020004" pitchFamily="2" charset="0"/>
              </a:rPr>
              <a:t>prioridade</a:t>
            </a:r>
            <a:endParaRPr lang="en-US" sz="1600" dirty="0">
              <a:effectLst/>
              <a:latin typeface="Helvetica Neue" panose="02000503000000020004" pitchFamily="2" charset="0"/>
            </a:endParaRPr>
          </a:p>
          <a:p>
            <a:r>
              <a:rPr lang="en-US" sz="1600" dirty="0" err="1">
                <a:effectLst/>
                <a:latin typeface="Helvetica Neue" panose="02000503000000020004" pitchFamily="2" charset="0"/>
              </a:rPr>
              <a:t>Escalonamento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 por </a:t>
            </a:r>
            <a:r>
              <a:rPr lang="en-US" sz="1600" dirty="0" err="1">
                <a:effectLst/>
                <a:latin typeface="Helvetica Neue" panose="02000503000000020004" pitchFamily="2" charset="0"/>
              </a:rPr>
              <a:t>prioridade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 e tempo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FEEF1-957E-4F46-8259-BFDEA0A24B4F}"/>
              </a:ext>
            </a:extLst>
          </p:cNvPr>
          <p:cNvSpPr txBox="1"/>
          <p:nvPr/>
        </p:nvSpPr>
        <p:spPr>
          <a:xfrm>
            <a:off x="838200" y="5080000"/>
            <a:ext cx="5409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CPU</a:t>
            </a:r>
          </a:p>
          <a:p>
            <a:r>
              <a:rPr lang="en-US" dirty="0"/>
              <a:t>E 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processamento</a:t>
            </a:r>
            <a:r>
              <a:rPr lang="en-US" dirty="0"/>
              <a:t> de entrada/</a:t>
            </a:r>
            <a:r>
              <a:rPr lang="en-US" dirty="0" err="1"/>
              <a:t>saída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a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de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DFC95-7253-1145-8D48-989BEADCC600}"/>
              </a:ext>
            </a:extLst>
          </p:cNvPr>
          <p:cNvSpPr txBox="1"/>
          <p:nvPr/>
        </p:nvSpPr>
        <p:spPr>
          <a:xfrm>
            <a:off x="7766215" y="6187996"/>
            <a:ext cx="358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Equipes</a:t>
            </a:r>
            <a:r>
              <a:rPr lang="en-US" dirty="0"/>
              <a:t> de no </a:t>
            </a:r>
            <a:r>
              <a:rPr lang="en-US" dirty="0" err="1"/>
              <a:t>máximo</a:t>
            </a:r>
            <a:r>
              <a:rPr lang="en-US" dirty="0"/>
              <a:t> 4 </a:t>
            </a:r>
            <a:r>
              <a:rPr lang="en-US" dirty="0" err="1"/>
              <a:t>integrantes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2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100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.AppleSystemUIFont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LEANDERSON ANDRE</dc:creator>
  <cp:lastModifiedBy>LEANDERSON ANDRE</cp:lastModifiedBy>
  <cp:revision>4</cp:revision>
  <dcterms:created xsi:type="dcterms:W3CDTF">2019-06-13T23:19:56Z</dcterms:created>
  <dcterms:modified xsi:type="dcterms:W3CDTF">2019-06-14T00:34:15Z</dcterms:modified>
</cp:coreProperties>
</file>