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7" r:id="rId9"/>
    <p:sldId id="265" r:id="rId10"/>
    <p:sldId id="266" r:id="rId11"/>
    <p:sldId id="264" r:id="rId1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1C525-3FB3-D333-8A37-CC3406E4FAA3}" v="248" dt="2024-11-01T14:48:38.597"/>
    <p1510:client id="{7D602258-CFBC-698C-82B4-547DD7FF5ECD}" v="160" dt="2024-11-01T15:04:37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ÃO VITOR SANTOS DIAS" userId="6b931a22-0df3-4eb5-a56b-9f350862dbaf" providerId="ADAL" clId="{603D38D0-F0BA-9543-B0A3-4B299FAC8FAC}"/>
    <pc:docChg chg="undo custSel modSld">
      <pc:chgData name="JOÃO VITOR SANTOS DIAS" userId="6b931a22-0df3-4eb5-a56b-9f350862dbaf" providerId="ADAL" clId="{603D38D0-F0BA-9543-B0A3-4B299FAC8FAC}" dt="2024-10-31T22:15:59.248" v="25" actId="12"/>
      <pc:docMkLst>
        <pc:docMk/>
      </pc:docMkLst>
      <pc:sldChg chg="modSp">
        <pc:chgData name="JOÃO VITOR SANTOS DIAS" userId="6b931a22-0df3-4eb5-a56b-9f350862dbaf" providerId="ADAL" clId="{603D38D0-F0BA-9543-B0A3-4B299FAC8FAC}" dt="2024-10-31T22:15:59.248" v="25" actId="12"/>
        <pc:sldMkLst>
          <pc:docMk/>
          <pc:sldMk cId="0" sldId="258"/>
        </pc:sldMkLst>
        <pc:spChg chg="mod">
          <ac:chgData name="JOÃO VITOR SANTOS DIAS" userId="6b931a22-0df3-4eb5-a56b-9f350862dbaf" providerId="ADAL" clId="{603D38D0-F0BA-9543-B0A3-4B299FAC8FAC}" dt="2024-10-31T22:15:59.248" v="25" actId="12"/>
          <ac:spMkLst>
            <pc:docMk/>
            <pc:sldMk cId="0" sldId="258"/>
            <ac:spMk id="99" creationId="{00000000-0000-0000-0000-000000000000}"/>
          </ac:spMkLst>
        </pc:spChg>
      </pc:sldChg>
    </pc:docChg>
  </pc:docChgLst>
  <pc:docChgLst>
    <pc:chgData name="JOÃO VITOR SANTOS DIAS" userId="6b931a22-0df3-4eb5-a56b-9f350862dbaf" providerId="ADAL" clId="{2B2F04A1-BA3E-4D49-A552-7D7FB769AA2D}"/>
    <pc:docChg chg="undo custSel delSld modSld">
      <pc:chgData name="JOÃO VITOR SANTOS DIAS" userId="6b931a22-0df3-4eb5-a56b-9f350862dbaf" providerId="ADAL" clId="{2B2F04A1-BA3E-4D49-A552-7D7FB769AA2D}" dt="2024-11-01T22:20:41.876" v="12" actId="20577"/>
      <pc:docMkLst>
        <pc:docMk/>
      </pc:docMkLst>
      <pc:sldChg chg="modSp mod">
        <pc:chgData name="JOÃO VITOR SANTOS DIAS" userId="6b931a22-0df3-4eb5-a56b-9f350862dbaf" providerId="ADAL" clId="{2B2F04A1-BA3E-4D49-A552-7D7FB769AA2D}" dt="2024-11-01T21:51:21.327" v="5" actId="403"/>
        <pc:sldMkLst>
          <pc:docMk/>
          <pc:sldMk cId="0" sldId="256"/>
        </pc:sldMkLst>
        <pc:spChg chg="mod">
          <ac:chgData name="JOÃO VITOR SANTOS DIAS" userId="6b931a22-0df3-4eb5-a56b-9f350862dbaf" providerId="ADAL" clId="{2B2F04A1-BA3E-4D49-A552-7D7FB769AA2D}" dt="2024-11-01T21:51:21.327" v="5" actId="403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JOÃO VITOR SANTOS DIAS" userId="6b931a22-0df3-4eb5-a56b-9f350862dbaf" providerId="ADAL" clId="{2B2F04A1-BA3E-4D49-A552-7D7FB769AA2D}" dt="2024-11-01T22:20:41.876" v="12" actId="20577"/>
        <pc:sldMkLst>
          <pc:docMk/>
          <pc:sldMk cId="0" sldId="259"/>
        </pc:sldMkLst>
        <pc:spChg chg="mod">
          <ac:chgData name="JOÃO VITOR SANTOS DIAS" userId="6b931a22-0df3-4eb5-a56b-9f350862dbaf" providerId="ADAL" clId="{2B2F04A1-BA3E-4D49-A552-7D7FB769AA2D}" dt="2024-11-01T22:20:41.876" v="12" actId="20577"/>
          <ac:spMkLst>
            <pc:docMk/>
            <pc:sldMk cId="0" sldId="259"/>
            <ac:spMk id="105" creationId="{00000000-0000-0000-0000-000000000000}"/>
          </ac:spMkLst>
        </pc:spChg>
      </pc:sldChg>
      <pc:sldChg chg="del">
        <pc:chgData name="JOÃO VITOR SANTOS DIAS" userId="6b931a22-0df3-4eb5-a56b-9f350862dbaf" providerId="ADAL" clId="{2B2F04A1-BA3E-4D49-A552-7D7FB769AA2D}" dt="2024-10-31T04:41:09.290" v="0" actId="47"/>
        <pc:sldMkLst>
          <pc:docMk/>
          <pc:sldMk cId="0" sldId="260"/>
        </pc:sldMkLst>
      </pc:sldChg>
      <pc:sldChg chg="del">
        <pc:chgData name="JOÃO VITOR SANTOS DIAS" userId="6b931a22-0df3-4eb5-a56b-9f350862dbaf" providerId="ADAL" clId="{2B2F04A1-BA3E-4D49-A552-7D7FB769AA2D}" dt="2024-10-31T04:41:09.290" v="0" actId="47"/>
        <pc:sldMkLst>
          <pc:docMk/>
          <pc:sldMk cId="0" sldId="261"/>
        </pc:sldMkLst>
      </pc:sldChg>
      <pc:sldChg chg="del">
        <pc:chgData name="JOÃO VITOR SANTOS DIAS" userId="6b931a22-0df3-4eb5-a56b-9f350862dbaf" providerId="ADAL" clId="{2B2F04A1-BA3E-4D49-A552-7D7FB769AA2D}" dt="2024-10-31T04:41:09.290" v="0" actId="47"/>
        <pc:sldMkLst>
          <pc:docMk/>
          <pc:sldMk cId="0" sldId="262"/>
        </pc:sldMkLst>
      </pc:sldChg>
      <pc:sldChg chg="del">
        <pc:chgData name="JOÃO VITOR SANTOS DIAS" userId="6b931a22-0df3-4eb5-a56b-9f350862dbaf" providerId="ADAL" clId="{2B2F04A1-BA3E-4D49-A552-7D7FB769AA2D}" dt="2024-10-31T04:41:09.290" v="0" actId="47"/>
        <pc:sldMkLst>
          <pc:docMk/>
          <pc:sldMk cId="0" sldId="263"/>
        </pc:sldMkLst>
      </pc:sldChg>
      <pc:sldMasterChg chg="delSldLayout">
        <pc:chgData name="JOÃO VITOR SANTOS DIAS" userId="6b931a22-0df3-4eb5-a56b-9f350862dbaf" providerId="ADAL" clId="{2B2F04A1-BA3E-4D49-A552-7D7FB769AA2D}" dt="2024-10-31T04:41:09.290" v="0" actId="47"/>
        <pc:sldMasterMkLst>
          <pc:docMk/>
          <pc:sldMasterMk cId="0" sldId="2147483664"/>
        </pc:sldMasterMkLst>
        <pc:sldLayoutChg chg="del">
          <pc:chgData name="JOÃO VITOR SANTOS DIAS" userId="6b931a22-0df3-4eb5-a56b-9f350862dbaf" providerId="ADAL" clId="{2B2F04A1-BA3E-4D49-A552-7D7FB769AA2D}" dt="2024-10-31T04:41:09.290" v="0" actId="47"/>
          <pc:sldLayoutMkLst>
            <pc:docMk/>
            <pc:sldMasterMk cId="0" sldId="2147483664"/>
            <pc:sldLayoutMk cId="0" sldId="2147483661"/>
          </pc:sldLayoutMkLst>
        </pc:sldLayoutChg>
        <pc:sldLayoutChg chg="del">
          <pc:chgData name="JOÃO VITOR SANTOS DIAS" userId="6b931a22-0df3-4eb5-a56b-9f350862dbaf" providerId="ADAL" clId="{2B2F04A1-BA3E-4D49-A552-7D7FB769AA2D}" dt="2024-10-31T04:41:09.290" v="0" actId="47"/>
          <pc:sldLayoutMkLst>
            <pc:docMk/>
            <pc:sldMasterMk cId="0" sldId="2147483664"/>
            <pc:sldLayoutMk cId="0" sldId="2147483662"/>
          </pc:sldLayoutMkLst>
        </pc:sldLayoutChg>
      </pc:sldMasterChg>
    </pc:docChg>
  </pc:docChgLst>
  <pc:docChgLst>
    <pc:chgData name="DIEGO CARDOSO BORDA CASTRO" userId="S::11387449729@cefet-rj.br::afb02fb9-0c63-4904-b000-d16d560fac75" providerId="AD" clId="Web-{A6FC778B-B39C-241D-C851-1716F2F29DD6}"/>
    <pc:docChg chg="modSld">
      <pc:chgData name="DIEGO CARDOSO BORDA CASTRO" userId="S::11387449729@cefet-rj.br::afb02fb9-0c63-4904-b000-d16d560fac75" providerId="AD" clId="Web-{A6FC778B-B39C-241D-C851-1716F2F29DD6}" dt="2024-10-31T17:21:49.709" v="14" actId="1076"/>
      <pc:docMkLst>
        <pc:docMk/>
      </pc:docMkLst>
      <pc:sldChg chg="modSp">
        <pc:chgData name="DIEGO CARDOSO BORDA CASTRO" userId="S::11387449729@cefet-rj.br::afb02fb9-0c63-4904-b000-d16d560fac75" providerId="AD" clId="Web-{A6FC778B-B39C-241D-C851-1716F2F29DD6}" dt="2024-10-31T17:21:49.709" v="14" actId="1076"/>
        <pc:sldMkLst>
          <pc:docMk/>
          <pc:sldMk cId="0" sldId="257"/>
        </pc:sldMkLst>
        <pc:spChg chg="mod">
          <ac:chgData name="DIEGO CARDOSO BORDA CASTRO" userId="S::11387449729@cefet-rj.br::afb02fb9-0c63-4904-b000-d16d560fac75" providerId="AD" clId="Web-{A6FC778B-B39C-241D-C851-1716F2F29DD6}" dt="2024-10-31T17:21:47.850" v="13" actId="14100"/>
          <ac:spMkLst>
            <pc:docMk/>
            <pc:sldMk cId="0" sldId="257"/>
            <ac:spMk id="93" creationId="{00000000-0000-0000-0000-000000000000}"/>
          </ac:spMkLst>
        </pc:spChg>
        <pc:picChg chg="mod">
          <ac:chgData name="DIEGO CARDOSO BORDA CASTRO" userId="S::11387449729@cefet-rj.br::afb02fb9-0c63-4904-b000-d16d560fac75" providerId="AD" clId="Web-{A6FC778B-B39C-241D-C851-1716F2F29DD6}" dt="2024-10-31T17:21:49.709" v="14" actId="1076"/>
          <ac:picMkLst>
            <pc:docMk/>
            <pc:sldMk cId="0" sldId="257"/>
            <ac:picMk id="9" creationId="{B7933EE9-5836-4447-6912-7BE8EF855F8E}"/>
          </ac:picMkLst>
        </pc:picChg>
      </pc:sldChg>
      <pc:sldChg chg="modSp">
        <pc:chgData name="DIEGO CARDOSO BORDA CASTRO" userId="S::11387449729@cefet-rj.br::afb02fb9-0c63-4904-b000-d16d560fac75" providerId="AD" clId="Web-{A6FC778B-B39C-241D-C851-1716F2F29DD6}" dt="2024-10-31T17:21:29.302" v="10" actId="20577"/>
        <pc:sldMkLst>
          <pc:docMk/>
          <pc:sldMk cId="0" sldId="264"/>
        </pc:sldMkLst>
        <pc:spChg chg="mod">
          <ac:chgData name="DIEGO CARDOSO BORDA CASTRO" userId="S::11387449729@cefet-rj.br::afb02fb9-0c63-4904-b000-d16d560fac75" providerId="AD" clId="Web-{A6FC778B-B39C-241D-C851-1716F2F29DD6}" dt="2024-10-31T17:21:29.302" v="10" actId="20577"/>
          <ac:spMkLst>
            <pc:docMk/>
            <pc:sldMk cId="0" sldId="264"/>
            <ac:spMk id="138" creationId="{00000000-0000-0000-0000-000000000000}"/>
          </ac:spMkLst>
        </pc:spChg>
      </pc:sldChg>
    </pc:docChg>
  </pc:docChgLst>
  <pc:docChgLst>
    <pc:chgData name="DIEGO CARDOSO BORDA CASTRO" userId="S::11387449729@cefet-rj.br::afb02fb9-0c63-4904-b000-d16d560fac75" providerId="AD" clId="Web-{2AF1C525-3FB3-D333-8A37-CC3406E4FAA3}"/>
    <pc:docChg chg="addSld delSld modSld">
      <pc:chgData name="DIEGO CARDOSO BORDA CASTRO" userId="S::11387449729@cefet-rj.br::afb02fb9-0c63-4904-b000-d16d560fac75" providerId="AD" clId="Web-{2AF1C525-3FB3-D333-8A37-CC3406E4FAA3}" dt="2024-11-01T14:48:38.597" v="221" actId="20577"/>
      <pc:docMkLst>
        <pc:docMk/>
      </pc:docMkLst>
      <pc:sldChg chg="modSp">
        <pc:chgData name="DIEGO CARDOSO BORDA CASTRO" userId="S::11387449729@cefet-rj.br::afb02fb9-0c63-4904-b000-d16d560fac75" providerId="AD" clId="Web-{2AF1C525-3FB3-D333-8A37-CC3406E4FAA3}" dt="2024-11-01T13:57:10.358" v="183" actId="20577"/>
        <pc:sldMkLst>
          <pc:docMk/>
          <pc:sldMk cId="0" sldId="256"/>
        </pc:sldMkLst>
        <pc:spChg chg="mod">
          <ac:chgData name="DIEGO CARDOSO BORDA CASTRO" userId="S::11387449729@cefet-rj.br::afb02fb9-0c63-4904-b000-d16d560fac75" providerId="AD" clId="Web-{2AF1C525-3FB3-D333-8A37-CC3406E4FAA3}" dt="2024-11-01T13:57:10.358" v="183" actId="20577"/>
          <ac:spMkLst>
            <pc:docMk/>
            <pc:sldMk cId="0" sldId="256"/>
            <ac:spMk id="85" creationId="{00000000-0000-0000-0000-000000000000}"/>
          </ac:spMkLst>
        </pc:spChg>
        <pc:spChg chg="mod">
          <ac:chgData name="DIEGO CARDOSO BORDA CASTRO" userId="S::11387449729@cefet-rj.br::afb02fb9-0c63-4904-b000-d16d560fac75" providerId="AD" clId="Web-{2AF1C525-3FB3-D333-8A37-CC3406E4FAA3}" dt="2024-11-01T13:32:05.821" v="3" actId="20577"/>
          <ac:spMkLst>
            <pc:docMk/>
            <pc:sldMk cId="0" sldId="256"/>
            <ac:spMk id="87" creationId="{00000000-0000-0000-0000-000000000000}"/>
          </ac:spMkLst>
        </pc:spChg>
      </pc:sldChg>
      <pc:sldChg chg="addSp delSp modSp">
        <pc:chgData name="DIEGO CARDOSO BORDA CASTRO" userId="S::11387449729@cefet-rj.br::afb02fb9-0c63-4904-b000-d16d560fac75" providerId="AD" clId="Web-{2AF1C525-3FB3-D333-8A37-CC3406E4FAA3}" dt="2024-11-01T14:48:06.174" v="217" actId="20577"/>
        <pc:sldMkLst>
          <pc:docMk/>
          <pc:sldMk cId="0" sldId="257"/>
        </pc:sldMkLst>
        <pc:spChg chg="mod">
          <ac:chgData name="DIEGO CARDOSO BORDA CASTRO" userId="S::11387449729@cefet-rj.br::afb02fb9-0c63-4904-b000-d16d560fac75" providerId="AD" clId="Web-{2AF1C525-3FB3-D333-8A37-CC3406E4FAA3}" dt="2024-11-01T14:47:19.267" v="201" actId="20577"/>
          <ac:spMkLst>
            <pc:docMk/>
            <pc:sldMk cId="0" sldId="257"/>
            <ac:spMk id="92" creationId="{00000000-0000-0000-0000-000000000000}"/>
          </ac:spMkLst>
        </pc:spChg>
        <pc:spChg chg="mod">
          <ac:chgData name="DIEGO CARDOSO BORDA CASTRO" userId="S::11387449729@cefet-rj.br::afb02fb9-0c63-4904-b000-d16d560fac75" providerId="AD" clId="Web-{2AF1C525-3FB3-D333-8A37-CC3406E4FAA3}" dt="2024-11-01T14:48:06.174" v="217" actId="20577"/>
          <ac:spMkLst>
            <pc:docMk/>
            <pc:sldMk cId="0" sldId="257"/>
            <ac:spMk id="93" creationId="{00000000-0000-0000-0000-000000000000}"/>
          </ac:spMkLst>
        </pc:spChg>
        <pc:picChg chg="add del mod">
          <ac:chgData name="DIEGO CARDOSO BORDA CASTRO" userId="S::11387449729@cefet-rj.br::afb02fb9-0c63-4904-b000-d16d560fac75" providerId="AD" clId="Web-{2AF1C525-3FB3-D333-8A37-CC3406E4FAA3}" dt="2024-11-01T13:38:19.647" v="85"/>
          <ac:picMkLst>
            <pc:docMk/>
            <pc:sldMk cId="0" sldId="257"/>
            <ac:picMk id="2" creationId="{ED3B9CB1-EF73-E6F4-8FC2-824B43D59D67}"/>
          </ac:picMkLst>
        </pc:picChg>
        <pc:picChg chg="add mod">
          <ac:chgData name="DIEGO CARDOSO BORDA CASTRO" userId="S::11387449729@cefet-rj.br::afb02fb9-0c63-4904-b000-d16d560fac75" providerId="AD" clId="Web-{2AF1C525-3FB3-D333-8A37-CC3406E4FAA3}" dt="2024-11-01T14:46:17.547" v="191" actId="1076"/>
          <ac:picMkLst>
            <pc:docMk/>
            <pc:sldMk cId="0" sldId="257"/>
            <ac:picMk id="3" creationId="{D5C7136D-BBDA-9D6C-E2F1-825F93646FC0}"/>
          </ac:picMkLst>
        </pc:picChg>
        <pc:picChg chg="add del mod modCrop">
          <ac:chgData name="DIEGO CARDOSO BORDA CASTRO" userId="S::11387449729@cefet-rj.br::afb02fb9-0c63-4904-b000-d16d560fac75" providerId="AD" clId="Web-{2AF1C525-3FB3-D333-8A37-CC3406E4FAA3}" dt="2024-11-01T13:35:31.891" v="38"/>
          <ac:picMkLst>
            <pc:docMk/>
            <pc:sldMk cId="0" sldId="257"/>
            <ac:picMk id="9" creationId="{B7933EE9-5836-4447-6912-7BE8EF855F8E}"/>
          </ac:picMkLst>
        </pc:picChg>
      </pc:sldChg>
      <pc:sldChg chg="modSp">
        <pc:chgData name="DIEGO CARDOSO BORDA CASTRO" userId="S::11387449729@cefet-rj.br::afb02fb9-0c63-4904-b000-d16d560fac75" providerId="AD" clId="Web-{2AF1C525-3FB3-D333-8A37-CC3406E4FAA3}" dt="2024-11-01T14:47:10.784" v="199" actId="20577"/>
        <pc:sldMkLst>
          <pc:docMk/>
          <pc:sldMk cId="0" sldId="258"/>
        </pc:sldMkLst>
        <pc:spChg chg="mod">
          <ac:chgData name="DIEGO CARDOSO BORDA CASTRO" userId="S::11387449729@cefet-rj.br::afb02fb9-0c63-4904-b000-d16d560fac75" providerId="AD" clId="Web-{2AF1C525-3FB3-D333-8A37-CC3406E4FAA3}" dt="2024-11-01T14:47:10.784" v="199" actId="20577"/>
          <ac:spMkLst>
            <pc:docMk/>
            <pc:sldMk cId="0" sldId="258"/>
            <ac:spMk id="99" creationId="{00000000-0000-0000-0000-000000000000}"/>
          </ac:spMkLst>
        </pc:spChg>
      </pc:sldChg>
      <pc:sldChg chg="modSp">
        <pc:chgData name="DIEGO CARDOSO BORDA CASTRO" userId="S::11387449729@cefet-rj.br::afb02fb9-0c63-4904-b000-d16d560fac75" providerId="AD" clId="Web-{2AF1C525-3FB3-D333-8A37-CC3406E4FAA3}" dt="2024-11-01T13:59:45.066" v="185" actId="20577"/>
        <pc:sldMkLst>
          <pc:docMk/>
          <pc:sldMk cId="0" sldId="259"/>
        </pc:sldMkLst>
        <pc:spChg chg="mod">
          <ac:chgData name="DIEGO CARDOSO BORDA CASTRO" userId="S::11387449729@cefet-rj.br::afb02fb9-0c63-4904-b000-d16d560fac75" providerId="AD" clId="Web-{2AF1C525-3FB3-D333-8A37-CC3406E4FAA3}" dt="2024-11-01T13:59:45.066" v="185" actId="20577"/>
          <ac:spMkLst>
            <pc:docMk/>
            <pc:sldMk cId="0" sldId="259"/>
            <ac:spMk id="105" creationId="{00000000-0000-0000-0000-000000000000}"/>
          </ac:spMkLst>
        </pc:spChg>
      </pc:sldChg>
      <pc:sldChg chg="modSp">
        <pc:chgData name="DIEGO CARDOSO BORDA CASTRO" userId="S::11387449729@cefet-rj.br::afb02fb9-0c63-4904-b000-d16d560fac75" providerId="AD" clId="Web-{2AF1C525-3FB3-D333-8A37-CC3406E4FAA3}" dt="2024-11-01T14:48:38.597" v="221" actId="20577"/>
        <pc:sldMkLst>
          <pc:docMk/>
          <pc:sldMk cId="0" sldId="264"/>
        </pc:sldMkLst>
        <pc:spChg chg="mod">
          <ac:chgData name="DIEGO CARDOSO BORDA CASTRO" userId="S::11387449729@cefet-rj.br::afb02fb9-0c63-4904-b000-d16d560fac75" providerId="AD" clId="Web-{2AF1C525-3FB3-D333-8A37-CC3406E4FAA3}" dt="2024-11-01T14:48:38.597" v="221" actId="20577"/>
          <ac:spMkLst>
            <pc:docMk/>
            <pc:sldMk cId="0" sldId="264"/>
            <ac:spMk id="138" creationId="{00000000-0000-0000-0000-000000000000}"/>
          </ac:spMkLst>
        </pc:spChg>
      </pc:sldChg>
      <pc:sldChg chg="modSp">
        <pc:chgData name="DIEGO CARDOSO BORDA CASTRO" userId="S::11387449729@cefet-rj.br::afb02fb9-0c63-4904-b000-d16d560fac75" providerId="AD" clId="Web-{2AF1C525-3FB3-D333-8A37-CC3406E4FAA3}" dt="2024-11-01T13:51:17.377" v="179" actId="1076"/>
        <pc:sldMkLst>
          <pc:docMk/>
          <pc:sldMk cId="3682248111" sldId="265"/>
        </pc:sldMkLst>
        <pc:picChg chg="mod modCrop">
          <ac:chgData name="DIEGO CARDOSO BORDA CASTRO" userId="S::11387449729@cefet-rj.br::afb02fb9-0c63-4904-b000-d16d560fac75" providerId="AD" clId="Web-{2AF1C525-3FB3-D333-8A37-CC3406E4FAA3}" dt="2024-11-01T13:51:17.377" v="179" actId="1076"/>
          <ac:picMkLst>
            <pc:docMk/>
            <pc:sldMk cId="3682248111" sldId="265"/>
            <ac:picMk id="14" creationId="{11C3F5DD-F9B4-848F-D9FD-E95C93724099}"/>
          </ac:picMkLst>
        </pc:picChg>
      </pc:sldChg>
      <pc:sldChg chg="addSp delSp modSp">
        <pc:chgData name="DIEGO CARDOSO BORDA CASTRO" userId="S::11387449729@cefet-rj.br::afb02fb9-0c63-4904-b000-d16d560fac75" providerId="AD" clId="Web-{2AF1C525-3FB3-D333-8A37-CC3406E4FAA3}" dt="2024-11-01T14:11:45.232" v="190"/>
        <pc:sldMkLst>
          <pc:docMk/>
          <pc:sldMk cId="3497561287" sldId="266"/>
        </pc:sldMkLst>
        <pc:picChg chg="add del mod">
          <ac:chgData name="DIEGO CARDOSO BORDA CASTRO" userId="S::11387449729@cefet-rj.br::afb02fb9-0c63-4904-b000-d16d560fac75" providerId="AD" clId="Web-{2AF1C525-3FB3-D333-8A37-CC3406E4FAA3}" dt="2024-11-01T14:11:45.232" v="190"/>
          <ac:picMkLst>
            <pc:docMk/>
            <pc:sldMk cId="3497561287" sldId="266"/>
            <ac:picMk id="2" creationId="{8D056640-8FBF-6206-2C40-277B8089F9CE}"/>
          </ac:picMkLst>
        </pc:picChg>
        <pc:picChg chg="add del mod">
          <ac:chgData name="DIEGO CARDOSO BORDA CASTRO" userId="S::11387449729@cefet-rj.br::afb02fb9-0c63-4904-b000-d16d560fac75" providerId="AD" clId="Web-{2AF1C525-3FB3-D333-8A37-CC3406E4FAA3}" dt="2024-11-01T14:09:39.790" v="189"/>
          <ac:picMkLst>
            <pc:docMk/>
            <pc:sldMk cId="3497561287" sldId="266"/>
            <ac:picMk id="3" creationId="{764FB9D0-96C2-5B1F-3FCF-A9D2860ADB47}"/>
          </ac:picMkLst>
        </pc:picChg>
        <pc:picChg chg="mod">
          <ac:chgData name="DIEGO CARDOSO BORDA CASTRO" userId="S::11387449729@cefet-rj.br::afb02fb9-0c63-4904-b000-d16d560fac75" providerId="AD" clId="Web-{2AF1C525-3FB3-D333-8A37-CC3406E4FAA3}" dt="2024-11-01T13:51:34.362" v="182" actId="1076"/>
          <ac:picMkLst>
            <pc:docMk/>
            <pc:sldMk cId="3497561287" sldId="266"/>
            <ac:picMk id="4" creationId="{4502C68B-FDA1-0D62-DF20-EE1560558D2E}"/>
          </ac:picMkLst>
        </pc:picChg>
        <pc:picChg chg="del">
          <ac:chgData name="DIEGO CARDOSO BORDA CASTRO" userId="S::11387449729@cefet-rj.br::afb02fb9-0c63-4904-b000-d16d560fac75" providerId="AD" clId="Web-{2AF1C525-3FB3-D333-8A37-CC3406E4FAA3}" dt="2024-11-01T13:51:22.408" v="180"/>
          <ac:picMkLst>
            <pc:docMk/>
            <pc:sldMk cId="3497561287" sldId="266"/>
            <ac:picMk id="6" creationId="{5DA9BEF2-E042-3C5F-3338-344F8CF20B95}"/>
          </ac:picMkLst>
        </pc:picChg>
      </pc:sldChg>
      <pc:sldChg chg="add del replId">
        <pc:chgData name="DIEGO CARDOSO BORDA CASTRO" userId="S::11387449729@cefet-rj.br::afb02fb9-0c63-4904-b000-d16d560fac75" providerId="AD" clId="Web-{2AF1C525-3FB3-D333-8A37-CC3406E4FAA3}" dt="2024-11-01T13:51:00.439" v="176"/>
        <pc:sldMkLst>
          <pc:docMk/>
          <pc:sldMk cId="1550036809" sldId="267"/>
        </pc:sldMkLst>
      </pc:sldChg>
    </pc:docChg>
  </pc:docChgLst>
  <pc:docChgLst>
    <pc:chgData name="DIEGO CARDOSO BORDA CASTRO" userId="S::11387449729@cefet-rj.br::afb02fb9-0c63-4904-b000-d16d560fac75" providerId="AD" clId="Web-{7D602258-CFBC-698C-82B4-547DD7FF5ECD}"/>
    <pc:docChg chg="addSld modSld">
      <pc:chgData name="DIEGO CARDOSO BORDA CASTRO" userId="S::11387449729@cefet-rj.br::afb02fb9-0c63-4904-b000-d16d560fac75" providerId="AD" clId="Web-{7D602258-CFBC-698C-82B4-547DD7FF5ECD}" dt="2024-11-01T15:04:33.415" v="148" actId="20577"/>
      <pc:docMkLst>
        <pc:docMk/>
      </pc:docMkLst>
      <pc:sldChg chg="modSp">
        <pc:chgData name="DIEGO CARDOSO BORDA CASTRO" userId="S::11387449729@cefet-rj.br::afb02fb9-0c63-4904-b000-d16d560fac75" providerId="AD" clId="Web-{7D602258-CFBC-698C-82B4-547DD7FF5ECD}" dt="2024-11-01T14:57:22.388" v="8" actId="1076"/>
        <pc:sldMkLst>
          <pc:docMk/>
          <pc:sldMk cId="0" sldId="259"/>
        </pc:sldMkLst>
        <pc:spChg chg="mod">
          <ac:chgData name="DIEGO CARDOSO BORDA CASTRO" userId="S::11387449729@cefet-rj.br::afb02fb9-0c63-4904-b000-d16d560fac75" providerId="AD" clId="Web-{7D602258-CFBC-698C-82B4-547DD7FF5ECD}" dt="2024-11-01T14:57:22.388" v="8" actId="1076"/>
          <ac:spMkLst>
            <pc:docMk/>
            <pc:sldMk cId="0" sldId="259"/>
            <ac:spMk id="105" creationId="{00000000-0000-0000-0000-000000000000}"/>
          </ac:spMkLst>
        </pc:spChg>
      </pc:sldChg>
      <pc:sldChg chg="modSp">
        <pc:chgData name="DIEGO CARDOSO BORDA CASTRO" userId="S::11387449729@cefet-rj.br::afb02fb9-0c63-4904-b000-d16d560fac75" providerId="AD" clId="Web-{7D602258-CFBC-698C-82B4-547DD7FF5ECD}" dt="2024-11-01T15:04:33.415" v="148" actId="20577"/>
        <pc:sldMkLst>
          <pc:docMk/>
          <pc:sldMk cId="0" sldId="264"/>
        </pc:sldMkLst>
        <pc:spChg chg="mod">
          <ac:chgData name="DIEGO CARDOSO BORDA CASTRO" userId="S::11387449729@cefet-rj.br::afb02fb9-0c63-4904-b000-d16d560fac75" providerId="AD" clId="Web-{7D602258-CFBC-698C-82B4-547DD7FF5ECD}" dt="2024-11-01T15:04:33.415" v="148" actId="20577"/>
          <ac:spMkLst>
            <pc:docMk/>
            <pc:sldMk cId="0" sldId="264"/>
            <ac:spMk id="138" creationId="{00000000-0000-0000-0000-000000000000}"/>
          </ac:spMkLst>
        </pc:spChg>
      </pc:sldChg>
      <pc:sldChg chg="addSp delSp modSp add replId">
        <pc:chgData name="DIEGO CARDOSO BORDA CASTRO" userId="S::11387449729@cefet-rj.br::afb02fb9-0c63-4904-b000-d16d560fac75" providerId="AD" clId="Web-{7D602258-CFBC-698C-82B4-547DD7FF5ECD}" dt="2024-11-01T15:02:23.942" v="144" actId="20577"/>
        <pc:sldMkLst>
          <pc:docMk/>
          <pc:sldMk cId="851826368" sldId="267"/>
        </pc:sldMkLst>
        <pc:spChg chg="add del mod">
          <ac:chgData name="DIEGO CARDOSO BORDA CASTRO" userId="S::11387449729@cefet-rj.br::afb02fb9-0c63-4904-b000-d16d560fac75" providerId="AD" clId="Web-{7D602258-CFBC-698C-82B4-547DD7FF5ECD}" dt="2024-11-01T14:58:25.327" v="11"/>
          <ac:spMkLst>
            <pc:docMk/>
            <pc:sldMk cId="851826368" sldId="267"/>
            <ac:spMk id="3" creationId="{5C2E277D-E0DC-94E0-C135-01E367372756}"/>
          </ac:spMkLst>
        </pc:spChg>
        <pc:spChg chg="add mod">
          <ac:chgData name="DIEGO CARDOSO BORDA CASTRO" userId="S::11387449729@cefet-rj.br::afb02fb9-0c63-4904-b000-d16d560fac75" providerId="AD" clId="Web-{7D602258-CFBC-698C-82B4-547DD7FF5ECD}" dt="2024-11-01T15:02:23.942" v="144" actId="20577"/>
          <ac:spMkLst>
            <pc:docMk/>
            <pc:sldMk cId="851826368" sldId="267"/>
            <ac:spMk id="6" creationId="{C9BA99FA-2D4D-1722-FFBD-F30AF6E5478C}"/>
          </ac:spMkLst>
        </pc:spChg>
        <pc:spChg chg="add del">
          <ac:chgData name="DIEGO CARDOSO BORDA CASTRO" userId="S::11387449729@cefet-rj.br::afb02fb9-0c63-4904-b000-d16d560fac75" providerId="AD" clId="Web-{7D602258-CFBC-698C-82B4-547DD7FF5ECD}" dt="2024-11-01T14:59:51.641" v="68"/>
          <ac:spMkLst>
            <pc:docMk/>
            <pc:sldMk cId="851826368" sldId="267"/>
            <ac:spMk id="8" creationId="{A670F03E-AF4A-8FAE-0B41-A9B8037E071A}"/>
          </ac:spMkLst>
        </pc:spChg>
        <pc:spChg chg="add mod">
          <ac:chgData name="DIEGO CARDOSO BORDA CASTRO" userId="S::11387449729@cefet-rj.br::afb02fb9-0c63-4904-b000-d16d560fac75" providerId="AD" clId="Web-{7D602258-CFBC-698C-82B4-547DD7FF5ECD}" dt="2024-11-01T15:00:34.893" v="76" actId="20577"/>
          <ac:spMkLst>
            <pc:docMk/>
            <pc:sldMk cId="851826368" sldId="267"/>
            <ac:spMk id="9" creationId="{4F63479F-98A3-7CD5-63B0-924A24EABE86}"/>
          </ac:spMkLst>
        </pc:spChg>
        <pc:spChg chg="del">
          <ac:chgData name="DIEGO CARDOSO BORDA CASTRO" userId="S::11387449729@cefet-rj.br::afb02fb9-0c63-4904-b000-d16d560fac75" providerId="AD" clId="Web-{7D602258-CFBC-698C-82B4-547DD7FF5ECD}" dt="2024-11-01T14:58:13.717" v="10"/>
          <ac:spMkLst>
            <pc:docMk/>
            <pc:sldMk cId="851826368" sldId="267"/>
            <ac:spMk id="105" creationId="{00000000-0000-0000-0000-000000000000}"/>
          </ac:spMkLst>
        </pc:spChg>
        <pc:picChg chg="add mod">
          <ac:chgData name="DIEGO CARDOSO BORDA CASTRO" userId="S::11387449729@cefet-rj.br::afb02fb9-0c63-4904-b000-d16d560fac75" providerId="AD" clId="Web-{7D602258-CFBC-698C-82B4-547DD7FF5ECD}" dt="2024-11-01T14:58:45.843" v="15" actId="1076"/>
          <ac:picMkLst>
            <pc:docMk/>
            <pc:sldMk cId="851826368" sldId="267"/>
            <ac:picMk id="4" creationId="{F5F316EC-8741-3C67-9423-CCCC76BA2C2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cde99b55b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cde99b55b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de99b55b0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de99b55b0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e99b55b0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e99b55b0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de99b55b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de99b55b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de99b55b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de99b55b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4517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2E2621A-6BBC-0ABC-FB1D-11ED9F5A4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e99b55b0_0_58:notes">
            <a:extLst>
              <a:ext uri="{FF2B5EF4-FFF2-40B4-BE49-F238E27FC236}">
                <a16:creationId xmlns:a16="http://schemas.microsoft.com/office/drawing/2014/main" id="{25E71E36-F555-B15E-612A-A564042D9FC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e99b55b0_0_58:notes">
            <a:extLst>
              <a:ext uri="{FF2B5EF4-FFF2-40B4-BE49-F238E27FC236}">
                <a16:creationId xmlns:a16="http://schemas.microsoft.com/office/drawing/2014/main" id="{01F0ABB8-4DD7-A8B3-29B2-5C4B4BA47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36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>
          <a:extLst>
            <a:ext uri="{FF2B5EF4-FFF2-40B4-BE49-F238E27FC236}">
              <a16:creationId xmlns:a16="http://schemas.microsoft.com/office/drawing/2014/main" id="{C8F08584-8FC5-F054-E35D-2AEA515F7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de99b55b0_0_58:notes">
            <a:extLst>
              <a:ext uri="{FF2B5EF4-FFF2-40B4-BE49-F238E27FC236}">
                <a16:creationId xmlns:a16="http://schemas.microsoft.com/office/drawing/2014/main" id="{CE4D90C5-B7D1-C0A4-E499-ADCDD92E39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de99b55b0_0_58:notes">
            <a:extLst>
              <a:ext uri="{FF2B5EF4-FFF2-40B4-BE49-F238E27FC236}">
                <a16:creationId xmlns:a16="http://schemas.microsoft.com/office/drawing/2014/main" id="{390766ED-7614-7BCA-0AF6-6C3167FB19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67829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cde99b55b0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cde99b55b0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xfrm>
            <a:off x="685800" y="1404938"/>
            <a:ext cx="77724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800">
                <a:solidFill>
                  <a:schemeClr val="folHlink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xfrm>
            <a:off x="685800" y="3314175"/>
            <a:ext cx="5556900" cy="11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rtl="0">
              <a:spcBef>
                <a:spcPts val="640"/>
              </a:spcBef>
              <a:spcAft>
                <a:spcPts val="0"/>
              </a:spcAft>
              <a:buSzPts val="1800"/>
              <a:buFont typeface="Noto Sans Symbols"/>
              <a:buNone/>
              <a:defRPr sz="1800"/>
            </a:lvl1pPr>
            <a:lvl2pPr lvl="1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2pPr>
            <a:lvl3pPr lvl="2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4pPr>
            <a:lvl5pPr lvl="4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5pPr>
            <a:lvl6pPr lvl="5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6pPr>
            <a:lvl7pPr lvl="6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7pPr>
            <a:lvl8pPr lvl="7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8pPr>
            <a:lvl9pPr lvl="8" algn="l" rtl="0"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/>
          <p:nvPr/>
        </p:nvSpPr>
        <p:spPr>
          <a:xfrm>
            <a:off x="1176600" y="144625"/>
            <a:ext cx="67908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 b="1">
                <a:solidFill>
                  <a:srgbClr val="093866"/>
                </a:solidFill>
              </a:rPr>
              <a:t>Bacharelado em Sistemas de Informação</a:t>
            </a:r>
            <a:endParaRPr sz="1500" b="1">
              <a:solidFill>
                <a:srgbClr val="093866"/>
              </a:solidFill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909675" y="4811475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600"/>
          </a:p>
        </p:txBody>
      </p:sp>
      <p:sp>
        <p:nvSpPr>
          <p:cNvPr id="62" name="Google Shape;62;p14"/>
          <p:cNvSpPr txBox="1"/>
          <p:nvPr/>
        </p:nvSpPr>
        <p:spPr>
          <a:xfrm>
            <a:off x="1667400" y="4715275"/>
            <a:ext cx="679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093866"/>
                </a:solidFill>
              </a:rPr>
              <a:t>Centro Federal de Educação Tecnológica Celso Suckow da Fonseca (CEFET/RJ)</a:t>
            </a:r>
            <a:endParaRPr sz="1300" b="1">
              <a:solidFill>
                <a:srgbClr val="093866"/>
              </a:solidFill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3948290" y="4132057"/>
            <a:ext cx="12858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Maria da Graça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6909675" y="4811475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600"/>
          </a:p>
        </p:txBody>
      </p:sp>
      <p:sp>
        <p:nvSpPr>
          <p:cNvPr id="66" name="Google Shape;66;p15"/>
          <p:cNvSpPr txBox="1"/>
          <p:nvPr/>
        </p:nvSpPr>
        <p:spPr>
          <a:xfrm>
            <a:off x="1667400" y="4715275"/>
            <a:ext cx="67908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 b="1">
                <a:solidFill>
                  <a:srgbClr val="093866"/>
                </a:solidFill>
              </a:rPr>
              <a:t>Centro Federal de Educação Tecnológica Celso Suckow da Fonseca (CEFET/RJ)</a:t>
            </a:r>
            <a:endParaRPr sz="1300" b="1">
              <a:solidFill>
                <a:srgbClr val="093866"/>
              </a:solidFill>
            </a:endParaRPr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457200" y="13415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341550"/>
            <a:ext cx="8229600" cy="26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Noto Sans Symbols"/>
              <a:buChar char="●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Noto Sans Symbols"/>
              <a:buChar char="●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385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6909675" y="4811475"/>
            <a:ext cx="21336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200" b="1" i="0" u="none">
                <a:solidFill>
                  <a:srgbClr val="093866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 sz="1600"/>
          </a:p>
        </p:txBody>
      </p:sp>
      <p:pic>
        <p:nvPicPr>
          <p:cNvPr id="54" name="Google Shape;54;p13"/>
          <p:cNvPicPr preferRelativeResize="0"/>
          <p:nvPr/>
        </p:nvPicPr>
        <p:blipFill rotWithShape="1">
          <a:blip r:embed="rId4">
            <a:alphaModFix/>
          </a:blip>
          <a:srcRect l="4974" t="47148" r="6349" b="21617"/>
          <a:stretch/>
        </p:blipFill>
        <p:spPr>
          <a:xfrm>
            <a:off x="76200" y="4735275"/>
            <a:ext cx="1158981" cy="4082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-6600" y="4659713"/>
            <a:ext cx="9157200" cy="14100"/>
          </a:xfrm>
          <a:prstGeom prst="straightConnector1">
            <a:avLst/>
          </a:prstGeom>
          <a:noFill/>
          <a:ln w="9525" cap="flat" cmpd="sng">
            <a:solidFill>
              <a:srgbClr val="0938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200" y="76200"/>
            <a:ext cx="1111087" cy="98685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>
            <a:spLocks noGrp="1"/>
          </p:cNvSpPr>
          <p:nvPr>
            <p:ph type="ctrTitle"/>
          </p:nvPr>
        </p:nvSpPr>
        <p:spPr>
          <a:xfrm>
            <a:off x="685800" y="1038713"/>
            <a:ext cx="7772400" cy="2123062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r>
              <a:rPr lang="pt-BR" sz="3600" dirty="0"/>
              <a:t>Monitor de requisições em arquiteturas de </a:t>
            </a:r>
            <a:r>
              <a:rPr lang="pt-BR" sz="3600" dirty="0" err="1"/>
              <a:t>microsserviços</a:t>
            </a:r>
            <a:endParaRPr lang="en-US" sz="3600" dirty="0" err="1"/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433775" y="3161775"/>
            <a:ext cx="5808900" cy="948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A</a:t>
            </a:r>
            <a:r>
              <a:rPr lang="pt-BR" sz="1800" dirty="0"/>
              <a:t>luno: </a:t>
            </a:r>
            <a:r>
              <a:rPr lang="pt-BR" dirty="0"/>
              <a:t>Joao Vitor Santos Dias</a:t>
            </a:r>
            <a:endParaRPr sz="1800"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None/>
            </a:pPr>
            <a:r>
              <a:rPr lang="pt-BR" dirty="0"/>
              <a:t>Orientador</a:t>
            </a:r>
            <a:r>
              <a:rPr lang="pt-BR" sz="1800" dirty="0"/>
              <a:t>: </a:t>
            </a:r>
            <a:r>
              <a:rPr lang="pt-BR" dirty="0"/>
              <a:t>Diego Cardoso Borda Castro</a:t>
            </a:r>
            <a:endParaRPr sz="1800" dirty="0"/>
          </a:p>
        </p:txBody>
      </p:sp>
      <p:sp>
        <p:nvSpPr>
          <p:cNvPr id="87" name="Google Shape;87;p18"/>
          <p:cNvSpPr txBox="1"/>
          <p:nvPr/>
        </p:nvSpPr>
        <p:spPr>
          <a:xfrm>
            <a:off x="4142700" y="4270425"/>
            <a:ext cx="858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dk1"/>
                </a:solidFill>
              </a:rPr>
              <a:t>2024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r>
              <a:rPr lang="pt-BR" dirty="0"/>
              <a:t>Introdução</a:t>
            </a:r>
          </a:p>
        </p:txBody>
      </p:sp>
      <p:sp>
        <p:nvSpPr>
          <p:cNvPr id="93" name="Google Shape;93;p19"/>
          <p:cNvSpPr txBox="1">
            <a:spLocks noGrp="1"/>
          </p:cNvSpPr>
          <p:nvPr>
            <p:ph type="body" idx="1"/>
          </p:nvPr>
        </p:nvSpPr>
        <p:spPr>
          <a:xfrm>
            <a:off x="284400" y="1422747"/>
            <a:ext cx="3710142" cy="351240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pt-BR" sz="2000" dirty="0"/>
              <a:t>Expansão de empresas/instituições [1,2]</a:t>
            </a:r>
          </a:p>
          <a:p>
            <a:pPr marL="742950" lvl="1" indent="-285750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1800" dirty="0"/>
              <a:t>Quantidade de dados processados pelas aplicações</a:t>
            </a:r>
          </a:p>
          <a:p>
            <a:pPr marL="742950" lvl="1" indent="-285750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1800" dirty="0"/>
              <a:t>Sistemas escaláveis e de alta disponibilidade</a:t>
            </a:r>
            <a:endParaRPr lang="pt-BR"/>
          </a:p>
          <a:p>
            <a:pPr marL="742950" lvl="1" indent="-285750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1800" dirty="0"/>
              <a:t>Baixo acoplamento e alta maleabilidade</a:t>
            </a:r>
          </a:p>
        </p:txBody>
      </p:sp>
      <p:pic>
        <p:nvPicPr>
          <p:cNvPr id="3" name="Imagem 2" descr="Diagrama&#10;&#10;Descrição gerada automaticamente">
            <a:extLst>
              <a:ext uri="{FF2B5EF4-FFF2-40B4-BE49-F238E27FC236}">
                <a16:creationId xmlns:a16="http://schemas.microsoft.com/office/drawing/2014/main" id="{D5C7136D-BBDA-9D6C-E2F1-825F93646F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96" y="1575339"/>
            <a:ext cx="4572000" cy="2487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Motivação</a:t>
            </a: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1"/>
          </p:nvPr>
        </p:nvSpPr>
        <p:spPr>
          <a:xfrm>
            <a:off x="309941" y="1364245"/>
            <a:ext cx="8521200" cy="313575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 algn="just"/>
            <a:r>
              <a:rPr lang="pt-BR" sz="2400" dirty="0"/>
              <a:t>Dificuldades técnicas da arquitetura de </a:t>
            </a:r>
            <a:r>
              <a:rPr lang="pt-BR" sz="2400" dirty="0" err="1"/>
              <a:t>microsserviços</a:t>
            </a:r>
            <a:r>
              <a:rPr lang="pt-BR" sz="2400" dirty="0"/>
              <a:t> [3,4]</a:t>
            </a:r>
          </a:p>
          <a:p>
            <a:pPr marL="742950" lvl="1" algn="just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Orquestração</a:t>
            </a:r>
          </a:p>
          <a:p>
            <a:pPr marL="742950" lvl="1" algn="just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Monitoramento total</a:t>
            </a:r>
          </a:p>
          <a:p>
            <a:pPr marL="742950" lvl="1" algn="just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Latência de comunicação entre serviços</a:t>
            </a:r>
          </a:p>
          <a:p>
            <a:pPr marL="742950" lvl="1" algn="just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Centralização de logs</a:t>
            </a:r>
          </a:p>
          <a:p>
            <a:pPr marL="171450" indent="-171450" algn="just"/>
            <a:endParaRPr lang="pt-BR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</a:t>
            </a:r>
            <a:endParaRPr dirty="0"/>
          </a:p>
        </p:txBody>
      </p:sp>
      <p:sp>
        <p:nvSpPr>
          <p:cNvPr id="105" name="Google Shape;105;p21"/>
          <p:cNvSpPr txBox="1">
            <a:spLocks noGrp="1"/>
          </p:cNvSpPr>
          <p:nvPr>
            <p:ph type="body" idx="1"/>
          </p:nvPr>
        </p:nvSpPr>
        <p:spPr>
          <a:xfrm>
            <a:off x="457200" y="1264321"/>
            <a:ext cx="8117781" cy="2697437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pt-BR" sz="2400" dirty="0"/>
              <a:t>Caracterizar o estado da arte sobre aplicativos para seleção de filmes [</a:t>
            </a:r>
            <a:r>
              <a:rPr lang="pt-BR" sz="2400" dirty="0" err="1"/>
              <a:t>Rapid</a:t>
            </a:r>
            <a:r>
              <a:rPr lang="pt-BR" sz="2400" dirty="0"/>
              <a:t> Review]</a:t>
            </a:r>
            <a:endParaRPr lang="pt-BR" dirty="0" err="1"/>
          </a:p>
          <a:p>
            <a:pPr marL="285750" indent="-285750"/>
            <a:r>
              <a:rPr lang="pt-BR" sz="2400" dirty="0"/>
              <a:t>Criar uma ferramenta para monitoramento de métricas em </a:t>
            </a:r>
            <a:r>
              <a:rPr lang="pt-BR" sz="2400" dirty="0" err="1"/>
              <a:t>microsserviços</a:t>
            </a:r>
            <a:endParaRPr lang="pt-BR" dirty="0"/>
          </a:p>
          <a:p>
            <a:pPr marL="742950" lvl="1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Latências por rota</a:t>
            </a:r>
          </a:p>
          <a:p>
            <a:pPr marL="742950" lvl="1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Identificar rotas em falha</a:t>
            </a:r>
          </a:p>
          <a:p>
            <a:pPr marL="742950" lvl="1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400" dirty="0"/>
              <a:t>Manter histórico da performance da rede para análises futuras</a:t>
            </a:r>
          </a:p>
          <a:p>
            <a:pPr marL="76200" lvl="0" indent="0" algn="l" rtl="0">
              <a:spcBef>
                <a:spcPts val="640"/>
              </a:spcBef>
              <a:spcAft>
                <a:spcPts val="0"/>
              </a:spcAft>
              <a:buSzPts val="24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</a:t>
            </a:r>
            <a:endParaRPr dirty="0"/>
          </a:p>
        </p:txBody>
      </p:sp>
      <p:pic>
        <p:nvPicPr>
          <p:cNvPr id="4" name="Imagem 3" descr="Processo do mapeamento">
            <a:extLst>
              <a:ext uri="{FF2B5EF4-FFF2-40B4-BE49-F238E27FC236}">
                <a16:creationId xmlns:a16="http://schemas.microsoft.com/office/drawing/2014/main" id="{F5F316EC-8741-3C67-9423-CCCC76BA2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4233" y="1286132"/>
            <a:ext cx="3209925" cy="2895600"/>
          </a:xfrm>
          <a:prstGeom prst="rect">
            <a:avLst/>
          </a:prstGeom>
        </p:spPr>
      </p:pic>
      <p:sp>
        <p:nvSpPr>
          <p:cNvPr id="6" name="Google Shape;105;p21">
            <a:extLst>
              <a:ext uri="{FF2B5EF4-FFF2-40B4-BE49-F238E27FC236}">
                <a16:creationId xmlns:a16="http://schemas.microsoft.com/office/drawing/2014/main" id="{C9BA99FA-2D4D-1722-FFBD-F30AF6E547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434225"/>
            <a:ext cx="4657890" cy="2527533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/>
            <a:r>
              <a:rPr lang="pt-BR" sz="2000" dirty="0"/>
              <a:t>Buscar na literatura artigos que demonstrem ferramentas para monitoramentos de </a:t>
            </a:r>
            <a:r>
              <a:rPr lang="pt-BR" sz="2000" dirty="0" err="1"/>
              <a:t>microsserviços</a:t>
            </a:r>
          </a:p>
          <a:p>
            <a:pPr marL="742950" lvl="1" indent="-285750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000" dirty="0"/>
              <a:t>Quais ferramentas monitoram </a:t>
            </a:r>
            <a:r>
              <a:rPr lang="pt-BR" sz="2000" dirty="0" err="1"/>
              <a:t>microsserviços</a:t>
            </a:r>
            <a:r>
              <a:rPr lang="pt-BR" sz="2000" dirty="0"/>
              <a:t>?</a:t>
            </a:r>
          </a:p>
          <a:p>
            <a:pPr marL="742950" lvl="1" indent="-285750">
              <a:buClr>
                <a:srgbClr val="000000"/>
              </a:buClr>
              <a:buSzPts val="2400"/>
              <a:buFont typeface="Courier New"/>
              <a:buChar char="o"/>
            </a:pPr>
            <a:r>
              <a:rPr lang="pt-BR" sz="2000" dirty="0"/>
              <a:t>Quais as funcionalidades dessas ferramentas?</a:t>
            </a:r>
          </a:p>
          <a:p>
            <a:pPr marL="742950" lvl="1" indent="-285750">
              <a:buClr>
                <a:srgbClr val="000000"/>
              </a:buClr>
              <a:buFont typeface="Courier New"/>
              <a:buChar char="o"/>
            </a:pPr>
            <a:r>
              <a:rPr lang="pt-BR" sz="2000" dirty="0"/>
              <a:t>Como essas ferramentas funcionam?</a:t>
            </a:r>
          </a:p>
          <a:p>
            <a:pPr marL="76200" indent="0">
              <a:buNone/>
            </a:pP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F63479F-98A3-7CD5-63B0-924A24EABE86}"/>
              </a:ext>
            </a:extLst>
          </p:cNvPr>
          <p:cNvSpPr txBox="1"/>
          <p:nvPr/>
        </p:nvSpPr>
        <p:spPr>
          <a:xfrm>
            <a:off x="5440062" y="4250725"/>
            <a:ext cx="343054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222222"/>
                </a:solidFill>
              </a:rPr>
              <a:t>Fonte: Hamel, Candyce, et al., 2021 [6]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82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D6B5038F-5ED1-B611-B20B-8313E0AAD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>
            <a:extLst>
              <a:ext uri="{FF2B5EF4-FFF2-40B4-BE49-F238E27FC236}">
                <a16:creationId xmlns:a16="http://schemas.microsoft.com/office/drawing/2014/main" id="{9C2AC0CF-39BF-6C5E-EBA7-6CD4816ED8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Objetivos (comparação)</a:t>
            </a:r>
            <a:endParaRPr dirty="0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1C3F5DD-F9B4-848F-D9FD-E95C937240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0" b="2740"/>
          <a:stretch/>
        </p:blipFill>
        <p:spPr>
          <a:xfrm>
            <a:off x="1382801" y="1173212"/>
            <a:ext cx="6379200" cy="3284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248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>
          <a:extLst>
            <a:ext uri="{FF2B5EF4-FFF2-40B4-BE49-F238E27FC236}">
              <a16:creationId xmlns:a16="http://schemas.microsoft.com/office/drawing/2014/main" id="{7BBCD172-E6F8-805A-4BD0-3764168D1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>
            <a:extLst>
              <a:ext uri="{FF2B5EF4-FFF2-40B4-BE49-F238E27FC236}">
                <a16:creationId xmlns:a16="http://schemas.microsoft.com/office/drawing/2014/main" id="{7CB65EDD-485F-BEBC-2CBD-CCC28E2969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Cronograma</a:t>
            </a:r>
            <a:endParaRPr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502C68B-FDA1-0D62-DF20-EE1560558D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672" y="1637393"/>
            <a:ext cx="8756379" cy="2131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1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>
            <a:spLocks noGrp="1"/>
          </p:cNvSpPr>
          <p:nvPr>
            <p:ph type="title"/>
          </p:nvPr>
        </p:nvSpPr>
        <p:spPr>
          <a:xfrm>
            <a:off x="637325" y="208350"/>
            <a:ext cx="7944300" cy="854700"/>
          </a:xfrm>
          <a:prstGeom prst="rect">
            <a:avLst/>
          </a:prstGeom>
        </p:spPr>
        <p:txBody>
          <a:bodyPr spcFirstLastPara="1" wrap="square" lIns="91425" tIns="45700" rIns="91425" bIns="45700" anchor="ctr" anchorCtr="1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138" name="Google Shape;138;p26"/>
          <p:cNvSpPr txBox="1">
            <a:spLocks noGrp="1"/>
          </p:cNvSpPr>
          <p:nvPr>
            <p:ph type="body" idx="1"/>
          </p:nvPr>
        </p:nvSpPr>
        <p:spPr>
          <a:xfrm>
            <a:off x="457200" y="1341550"/>
            <a:ext cx="8229600" cy="2651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AutoNum type="arabicPeriod"/>
            </a:pPr>
            <a:r>
              <a:rPr lang="pt-BR" sz="1500" dirty="0"/>
              <a:t>Pereira, Murillo M.; Back, Gabriel; Junior, Nabor W. Arquitetura Baseada em </a:t>
            </a:r>
            <a:r>
              <a:rPr lang="pt-BR" sz="1500" err="1"/>
              <a:t>Microserviços</a:t>
            </a:r>
            <a:r>
              <a:rPr lang="pt-BR" sz="1500" dirty="0"/>
              <a:t>. Centro Universitário Católica de Santa Catarina, 2018. </a:t>
            </a:r>
          </a:p>
          <a:p>
            <a:pPr>
              <a:buAutoNum type="arabicPeriod"/>
            </a:pPr>
            <a:r>
              <a:rPr lang="pt-BR" sz="1500" err="1"/>
              <a:t>Tokmak</a:t>
            </a:r>
            <a:r>
              <a:rPr lang="pt-BR" sz="1500" dirty="0"/>
              <a:t>, Ahmet </a:t>
            </a:r>
            <a:r>
              <a:rPr lang="pt-BR" sz="1500" err="1"/>
              <a:t>Vedat</a:t>
            </a:r>
            <a:r>
              <a:rPr lang="pt-BR" sz="1500" dirty="0"/>
              <a:t>, </a:t>
            </a:r>
            <a:r>
              <a:rPr lang="pt-BR" sz="1500" err="1"/>
              <a:t>Akhan</a:t>
            </a:r>
            <a:r>
              <a:rPr lang="pt-BR" sz="1500" dirty="0"/>
              <a:t> </a:t>
            </a:r>
            <a:r>
              <a:rPr lang="pt-BR" sz="1500" err="1"/>
              <a:t>Akbulut</a:t>
            </a:r>
            <a:r>
              <a:rPr lang="pt-BR" sz="1500" dirty="0"/>
              <a:t>, </a:t>
            </a:r>
            <a:r>
              <a:rPr lang="pt-BR" sz="1500" err="1"/>
              <a:t>and</a:t>
            </a:r>
            <a:r>
              <a:rPr lang="pt-BR" sz="1500" dirty="0"/>
              <a:t> </a:t>
            </a:r>
            <a:r>
              <a:rPr lang="pt-BR" sz="1500" err="1"/>
              <a:t>Cagatay</a:t>
            </a:r>
            <a:r>
              <a:rPr lang="pt-BR" sz="1500" dirty="0"/>
              <a:t> Catal. "</a:t>
            </a:r>
            <a:r>
              <a:rPr lang="pt-BR" sz="1500" err="1"/>
              <a:t>Boosting</a:t>
            </a:r>
            <a:r>
              <a:rPr lang="pt-BR" sz="1500" dirty="0"/>
              <a:t> </a:t>
            </a:r>
            <a:r>
              <a:rPr lang="pt-BR" sz="1500" err="1"/>
              <a:t>the</a:t>
            </a:r>
            <a:r>
              <a:rPr lang="pt-BR" sz="1500" dirty="0"/>
              <a:t> </a:t>
            </a:r>
            <a:r>
              <a:rPr lang="pt-BR" sz="1500" err="1"/>
              <a:t>visibility</a:t>
            </a:r>
            <a:r>
              <a:rPr lang="pt-BR" sz="1500" dirty="0"/>
              <a:t> </a:t>
            </a:r>
            <a:r>
              <a:rPr lang="pt-BR" sz="1500" err="1"/>
              <a:t>of</a:t>
            </a:r>
            <a:r>
              <a:rPr lang="pt-BR" sz="1500" dirty="0"/>
              <a:t> </a:t>
            </a:r>
            <a:r>
              <a:rPr lang="pt-BR" sz="1500" err="1"/>
              <a:t>services</a:t>
            </a:r>
            <a:r>
              <a:rPr lang="pt-BR" sz="1500" dirty="0"/>
              <a:t> in </a:t>
            </a:r>
            <a:r>
              <a:rPr lang="pt-BR" sz="1500" err="1"/>
              <a:t>microservice</a:t>
            </a:r>
            <a:r>
              <a:rPr lang="pt-BR" sz="1500" dirty="0"/>
              <a:t> </a:t>
            </a:r>
            <a:r>
              <a:rPr lang="pt-BR" sz="1500" err="1"/>
              <a:t>architecture</a:t>
            </a:r>
            <a:r>
              <a:rPr lang="pt-BR" sz="1500" dirty="0"/>
              <a:t>." Cluster </a:t>
            </a:r>
            <a:r>
              <a:rPr lang="pt-BR" sz="1500" err="1"/>
              <a:t>Computing</a:t>
            </a:r>
            <a:r>
              <a:rPr lang="pt-BR" sz="1500" dirty="0"/>
              <a:t> 27.3 (2024): 3099-3111.</a:t>
            </a:r>
          </a:p>
          <a:p>
            <a:pPr>
              <a:buAutoNum type="arabicPeriod"/>
            </a:pPr>
            <a:r>
              <a:rPr lang="pt-BR" sz="1500" dirty="0"/>
              <a:t>Figueiredo, Fábio. Monitoria de Arquiteturas de </a:t>
            </a:r>
            <a:r>
              <a:rPr lang="pt-BR" sz="1500" err="1"/>
              <a:t>Microserviços</a:t>
            </a:r>
            <a:r>
              <a:rPr lang="pt-BR" sz="1500" dirty="0"/>
              <a:t>. Faculdade de ciências e tecnologia, universidade Coimbra, 2018. </a:t>
            </a:r>
          </a:p>
          <a:p>
            <a:pPr lvl="0" algn="l">
              <a:spcBef>
                <a:spcPts val="640"/>
              </a:spcBef>
              <a:spcAft>
                <a:spcPts val="0"/>
              </a:spcAft>
              <a:buSzPts val="2400"/>
              <a:buAutoNum type="arabicPeriod"/>
            </a:pPr>
            <a:r>
              <a:rPr lang="pt-BR" sz="1500" dirty="0"/>
              <a:t>Fernandes, Joel de Sousa. Ferramenta de visualização para melhorar a observação de aplicações de </a:t>
            </a:r>
            <a:r>
              <a:rPr lang="pt-BR" sz="1500" err="1"/>
              <a:t>Microserviços</a:t>
            </a:r>
            <a:r>
              <a:rPr lang="pt-BR" sz="1500" dirty="0"/>
              <a:t>. Departamento de Engenharia Informática, universidade Coimbra, 2019.</a:t>
            </a:r>
          </a:p>
          <a:p>
            <a:pPr>
              <a:buAutoNum type="arabicPeriod"/>
            </a:pPr>
            <a:r>
              <a:rPr lang="pt-BR" sz="1500" err="1"/>
              <a:t>Hamel</a:t>
            </a:r>
            <a:r>
              <a:rPr lang="pt-BR" sz="1500" dirty="0"/>
              <a:t>, </a:t>
            </a:r>
            <a:r>
              <a:rPr lang="pt-BR" sz="1500" err="1"/>
              <a:t>Candyce</a:t>
            </a:r>
            <a:r>
              <a:rPr lang="pt-BR" sz="1500" dirty="0"/>
              <a:t>, et al. "</a:t>
            </a:r>
            <a:r>
              <a:rPr lang="pt-BR" sz="1500" err="1"/>
              <a:t>Defining</a:t>
            </a:r>
            <a:r>
              <a:rPr lang="pt-BR" sz="1500" dirty="0"/>
              <a:t> </a:t>
            </a:r>
            <a:r>
              <a:rPr lang="pt-BR" sz="1500" err="1"/>
              <a:t>rapid</a:t>
            </a:r>
            <a:r>
              <a:rPr lang="pt-BR" sz="1500" dirty="0"/>
              <a:t> reviews: a </a:t>
            </a:r>
            <a:r>
              <a:rPr lang="pt-BR" sz="1500" err="1"/>
              <a:t>systematic</a:t>
            </a:r>
            <a:r>
              <a:rPr lang="pt-BR" sz="1500" dirty="0"/>
              <a:t> </a:t>
            </a:r>
            <a:r>
              <a:rPr lang="pt-BR" sz="1500" err="1"/>
              <a:t>scoping</a:t>
            </a:r>
            <a:r>
              <a:rPr lang="pt-BR" sz="1500" dirty="0"/>
              <a:t> review </a:t>
            </a:r>
            <a:r>
              <a:rPr lang="pt-BR" sz="1500" err="1"/>
              <a:t>and</a:t>
            </a:r>
            <a:r>
              <a:rPr lang="pt-BR" sz="1500" dirty="0"/>
              <a:t> </a:t>
            </a:r>
            <a:r>
              <a:rPr lang="pt-BR" sz="1500" err="1"/>
              <a:t>thematic</a:t>
            </a:r>
            <a:r>
              <a:rPr lang="pt-BR" sz="1500" dirty="0"/>
              <a:t> </a:t>
            </a:r>
            <a:r>
              <a:rPr lang="pt-BR" sz="1500" err="1"/>
              <a:t>analysis</a:t>
            </a:r>
            <a:r>
              <a:rPr lang="pt-BR" sz="1500" dirty="0"/>
              <a:t> </a:t>
            </a:r>
            <a:r>
              <a:rPr lang="pt-BR" sz="1500" err="1"/>
              <a:t>of</a:t>
            </a:r>
            <a:r>
              <a:rPr lang="pt-BR" sz="1500" dirty="0"/>
              <a:t> </a:t>
            </a:r>
            <a:r>
              <a:rPr lang="pt-BR" sz="1500" err="1"/>
              <a:t>definitions</a:t>
            </a:r>
            <a:r>
              <a:rPr lang="pt-BR" sz="1500" dirty="0"/>
              <a:t> </a:t>
            </a:r>
            <a:r>
              <a:rPr lang="pt-BR" sz="1500" err="1"/>
              <a:t>and</a:t>
            </a:r>
            <a:r>
              <a:rPr lang="pt-BR" sz="1500" dirty="0"/>
              <a:t> </a:t>
            </a:r>
            <a:r>
              <a:rPr lang="pt-BR" sz="1500" err="1"/>
              <a:t>defining</a:t>
            </a:r>
            <a:r>
              <a:rPr lang="pt-BR" sz="1500" dirty="0"/>
              <a:t> </a:t>
            </a:r>
            <a:r>
              <a:rPr lang="pt-BR" sz="1500" err="1"/>
              <a:t>characteristics</a:t>
            </a:r>
            <a:r>
              <a:rPr lang="pt-BR" sz="1500" dirty="0"/>
              <a:t> </a:t>
            </a:r>
            <a:r>
              <a:rPr lang="pt-BR" sz="1500" err="1"/>
              <a:t>of</a:t>
            </a:r>
            <a:r>
              <a:rPr lang="pt-BR" sz="1500" dirty="0"/>
              <a:t> </a:t>
            </a:r>
            <a:r>
              <a:rPr lang="pt-BR" sz="1500" err="1"/>
              <a:t>rapid</a:t>
            </a:r>
            <a:r>
              <a:rPr lang="pt-BR" sz="1500" dirty="0"/>
              <a:t> reviews." </a:t>
            </a:r>
            <a:r>
              <a:rPr lang="pt-BR" sz="1500" err="1"/>
              <a:t>Journal</a:t>
            </a:r>
            <a:r>
              <a:rPr lang="pt-BR" sz="1500" dirty="0"/>
              <a:t> </a:t>
            </a:r>
            <a:r>
              <a:rPr lang="pt-BR" sz="1500" err="1"/>
              <a:t>of</a:t>
            </a:r>
            <a:r>
              <a:rPr lang="pt-BR" sz="1500" dirty="0"/>
              <a:t> Clinical </a:t>
            </a:r>
            <a:r>
              <a:rPr lang="pt-BR" sz="1500" err="1"/>
              <a:t>Epidemiology</a:t>
            </a:r>
            <a:r>
              <a:rPr lang="pt-BR" sz="1500" dirty="0"/>
              <a:t> 129 (2021): 74-85.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Orbit">
  <a:themeElements>
    <a:clrScheme name="Orbit 10">
      <a:dk1>
        <a:srgbClr val="000000"/>
      </a:dk1>
      <a:lt1>
        <a:srgbClr val="3399FF"/>
      </a:lt1>
      <a:dk2>
        <a:srgbClr val="000000"/>
      </a:dk2>
      <a:lt2>
        <a:srgbClr val="FF9900"/>
      </a:lt2>
      <a:accent1>
        <a:srgbClr val="FFFFFF"/>
      </a:accent1>
      <a:accent2>
        <a:srgbClr val="33CCCC"/>
      </a:accent2>
      <a:accent3>
        <a:srgbClr val="ADCAFF"/>
      </a:accent3>
      <a:accent4>
        <a:srgbClr val="000000"/>
      </a:accent4>
      <a:accent5>
        <a:srgbClr val="FFFFFF"/>
      </a:accent5>
      <a:accent6>
        <a:srgbClr val="2DB9B9"/>
      </a:accent6>
      <a:hlink>
        <a:srgbClr val="0000FF"/>
      </a:hlink>
      <a:folHlink>
        <a:srgbClr val="0066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1573cba-ee9d-4e75-b20b-6c2bee90449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CA7FC9F0A3369240A63874C5D6979C3D" ma:contentTypeVersion="17" ma:contentTypeDescription="Crie um novo documento." ma:contentTypeScope="" ma:versionID="2e46c23972c80756163c7cfc04615ed8">
  <xsd:schema xmlns:xsd="http://www.w3.org/2001/XMLSchema" xmlns:xs="http://www.w3.org/2001/XMLSchema" xmlns:p="http://schemas.microsoft.com/office/2006/metadata/properties" xmlns:ns3="71573cba-ee9d-4e75-b20b-6c2bee904497" xmlns:ns4="b23f263f-63a8-458f-8328-f6c994bc85a4" targetNamespace="http://schemas.microsoft.com/office/2006/metadata/properties" ma:root="true" ma:fieldsID="87a83383c7fc7ed3ef4d8a71be6025c9" ns3:_="" ns4:_="">
    <xsd:import namespace="71573cba-ee9d-4e75-b20b-6c2bee904497"/>
    <xsd:import namespace="b23f263f-63a8-458f-8328-f6c994bc85a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SearchProperties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DateTaken" minOccurs="0"/>
                <xsd:element ref="ns3:MediaServiceSystemTag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73cba-ee9d-4e75-b20b-6c2bee90449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23f263f-63a8-458f-8328-f6c994bc85a4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1773B4-66D7-4B89-8478-6411F09C01D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2A63FE0-B57E-4D55-9E43-D31891EAD08A}">
  <ds:schemaRefs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b23f263f-63a8-458f-8328-f6c994bc85a4"/>
    <ds:schemaRef ds:uri="71573cba-ee9d-4e75-b20b-6c2bee904497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7045DB3F-33FC-4B31-B132-D30C780C909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71573cba-ee9d-4e75-b20b-6c2bee904497"/>
    <ds:schemaRef ds:uri="b23f263f-63a8-458f-8328-f6c994bc85a4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300</Words>
  <Application>Microsoft Office PowerPoint</Application>
  <PresentationFormat>Apresentação na tela (16:9)</PresentationFormat>
  <Paragraphs>35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Arial</vt:lpstr>
      <vt:lpstr>Courier New</vt:lpstr>
      <vt:lpstr>Noto Sans Symbols</vt:lpstr>
      <vt:lpstr>2_Orbit</vt:lpstr>
      <vt:lpstr>Monitor de requisições em arquiteturas de microsserviços</vt:lpstr>
      <vt:lpstr>Introdução</vt:lpstr>
      <vt:lpstr>Motivação</vt:lpstr>
      <vt:lpstr>Objetivos</vt:lpstr>
      <vt:lpstr>Objetivos</vt:lpstr>
      <vt:lpstr>Objetivos (comparação)</vt:lpstr>
      <vt:lpstr>Cronograma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 de requisições http em arquiteturas de microserviços</dc:title>
  <cp:lastModifiedBy>JOÃO VITOR SANTOS DIAS</cp:lastModifiedBy>
  <cp:revision>5</cp:revision>
  <dcterms:modified xsi:type="dcterms:W3CDTF">2024-11-01T22:20:46Z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0x010100CA7FC9F0A3369240A63874C5D6979C3D</vt:lpwstr>
  </property>
</Properties>
</file>