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  <p:sldMasterId id="2147483815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A9C32-70CE-4546-BAB2-000E203249D4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81573-F320-49F3-9F41-A3EC002EB2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2334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81573-F320-49F3-9F41-A3EC002EB26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543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BCD2-246A-4B45-A7A8-EF476F40A67E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5045-2CFA-4C21-B703-D1AB0F420D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8585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BCD2-246A-4B45-A7A8-EF476F40A67E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5045-2CFA-4C21-B703-D1AB0F420D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8364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BCD2-246A-4B45-A7A8-EF476F40A67E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5045-2CFA-4C21-B703-D1AB0F420D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9052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BCD2-246A-4B45-A7A8-EF476F40A67E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2B45045-2CFA-4C21-B703-D1AB0F420D81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601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BCD2-246A-4B45-A7A8-EF476F40A67E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5045-2CFA-4C21-B703-D1AB0F420D81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5205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BCD2-246A-4B45-A7A8-EF476F40A67E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5045-2CFA-4C21-B703-D1AB0F420D81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162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BCD2-246A-4B45-A7A8-EF476F40A67E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5045-2CFA-4C21-B703-D1AB0F420D81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70473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BCD2-246A-4B45-A7A8-EF476F40A67E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5045-2CFA-4C21-B703-D1AB0F420D81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7331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BCD2-246A-4B45-A7A8-EF476F40A67E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5045-2CFA-4C21-B703-D1AB0F420D81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4129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BCD2-246A-4B45-A7A8-EF476F40A67E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5045-2CFA-4C21-B703-D1AB0F420D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34273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BCD2-246A-4B45-A7A8-EF476F40A67E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5045-2CFA-4C21-B703-D1AB0F420D81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558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BCD2-246A-4B45-A7A8-EF476F40A67E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5045-2CFA-4C21-B703-D1AB0F420D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38154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07BBCD2-246A-4B45-A7A8-EF476F40A67E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5045-2CFA-4C21-B703-D1AB0F420D81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695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BCD2-246A-4B45-A7A8-EF476F40A67E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5045-2CFA-4C21-B703-D1AB0F420D81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7664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BCD2-246A-4B45-A7A8-EF476F40A67E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5045-2CFA-4C21-B703-D1AB0F420D81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888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BCD2-246A-4B45-A7A8-EF476F40A67E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5045-2CFA-4C21-B703-D1AB0F420D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6094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BCD2-246A-4B45-A7A8-EF476F40A67E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5045-2CFA-4C21-B703-D1AB0F420D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7103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BCD2-246A-4B45-A7A8-EF476F40A67E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5045-2CFA-4C21-B703-D1AB0F420D81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600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BCD2-246A-4B45-A7A8-EF476F40A67E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5045-2CFA-4C21-B703-D1AB0F420D81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988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BCD2-246A-4B45-A7A8-EF476F40A67E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5045-2CFA-4C21-B703-D1AB0F420D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7873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BCD2-246A-4B45-A7A8-EF476F40A67E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5045-2CFA-4C21-B703-D1AB0F420D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020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BCD2-246A-4B45-A7A8-EF476F40A67E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5045-2CFA-4C21-B703-D1AB0F420D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6116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07BBCD2-246A-4B45-A7A8-EF476F40A67E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45045-2CFA-4C21-B703-D1AB0F420D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6055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BBCD2-246A-4B45-A7A8-EF476F40A67E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2B45045-2CFA-4C21-B703-D1AB0F420D81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619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662540-7501-488A-9BEE-74D0B5E5C1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 fontScale="90000"/>
          </a:bodyPr>
          <a:lstStyle/>
          <a:p>
            <a:r>
              <a:rPr lang="pt-BR" dirty="0"/>
              <a:t>Problema de Fluxo a Custo Mínimo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79D6DB-BE23-4DD1-955C-908327FDC0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 lang="pt-B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544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A33E60-19EB-44D3-8C6B-91C97ECAB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pt-BR" sz="3200">
                <a:solidFill>
                  <a:srgbClr val="FFFFFF"/>
                </a:solidFill>
              </a:rPr>
              <a:t> Definição: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8009B5-EC55-4FEB-9131-7F3AA7064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r>
              <a:rPr lang="pt-BR" sz="1600"/>
              <a:t>O problema corresponde a necessidade de circular um fluxo em rede s-t pagando o mínimo possível pelo tráfego.</a:t>
            </a:r>
          </a:p>
          <a:p>
            <a:endParaRPr lang="pt-BR" sz="160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85B0E01-9FEC-4A89-A8A6-A036906E1D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102" y="1095744"/>
            <a:ext cx="6903723" cy="45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314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A1ED56-A1A2-4E77-B4AC-0004CBF7F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pt-BR" sz="2500" dirty="0">
                <a:solidFill>
                  <a:srgbClr val="FFFFFF"/>
                </a:solidFill>
              </a:rPr>
              <a:t>Informações Grafo: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11AA61-72D8-4031-AE75-7B70A78F7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r>
              <a:rPr lang="pt-BR" sz="1600" dirty="0"/>
              <a:t>s: origem da produção</a:t>
            </a:r>
          </a:p>
          <a:p>
            <a:r>
              <a:rPr lang="pt-BR" sz="1600" dirty="0"/>
              <a:t>t: consumidor</a:t>
            </a:r>
          </a:p>
          <a:p>
            <a:r>
              <a:rPr lang="pt-BR" sz="1600" dirty="0"/>
              <a:t>Valores arestas: Capacidade Fluxo da aresta, custo na aresta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54B53CC-DE32-43F9-8A76-1639D89C52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102" y="1095744"/>
            <a:ext cx="6903723" cy="45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608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755F9F-CF49-4456-BA9D-3E05A939A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 proposto: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128461-71C2-4900-9B89-3187C5E3D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O objetivo desse trabalho é encontrar dentre os fluxos máximos o de menor custo final.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 err="1"/>
              <a:t>Obs</a:t>
            </a:r>
            <a:r>
              <a:rPr lang="pt-BR" dirty="0"/>
              <a:t>:</a:t>
            </a:r>
          </a:p>
          <a:p>
            <a:r>
              <a:rPr lang="pt-BR" dirty="0"/>
              <a:t> Se o limite de capacidade for removido, o problema é reduzido ao problema de caminho mínimo</a:t>
            </a:r>
          </a:p>
          <a:p>
            <a:r>
              <a:rPr lang="pt-BR" dirty="0"/>
              <a:t>Se todos os custos forem definidos como sendo zero, o problema é reduzido para o maior fluxo.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9389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035CB9-9C0D-461F-A8CD-8DA5FD323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Características: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A9ACF0-7E6E-434D-B60A-576EF1B99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podermos aplicar o algoritmo são necessárias algumas características:</a:t>
            </a:r>
          </a:p>
          <a:p>
            <a:r>
              <a:rPr lang="pt-BR" dirty="0"/>
              <a:t>Não existir arestas de custo negativo, para utilizar </a:t>
            </a:r>
            <a:r>
              <a:rPr lang="pt-BR" dirty="0" err="1"/>
              <a:t>Dijkstra</a:t>
            </a:r>
            <a:r>
              <a:rPr lang="pt-BR" dirty="0"/>
              <a:t>;</a:t>
            </a:r>
          </a:p>
          <a:p>
            <a:r>
              <a:rPr lang="pt-BR" dirty="0"/>
              <a:t>Deve existir ao menos um caminho </a:t>
            </a:r>
            <a:r>
              <a:rPr lang="pt-BR" dirty="0" err="1"/>
              <a:t>s-t</a:t>
            </a:r>
            <a:r>
              <a:rPr lang="pt-BR" dirty="0"/>
              <a:t>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274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A512DF-3430-438A-9E5D-9528ADC4F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Pré-Requisitos para algoritmo: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195531-1BC1-4622-83EB-599EF00D3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algoritmo para ser executado necessita de ter as seguintes informações:</a:t>
            </a:r>
          </a:p>
          <a:p>
            <a:r>
              <a:rPr lang="pt-BR" dirty="0"/>
              <a:t>Vértice Produtor(s) e Vértice Consumidor(t)</a:t>
            </a:r>
          </a:p>
          <a:p>
            <a:r>
              <a:rPr lang="pt-BR" dirty="0"/>
              <a:t>Grafo com informações de capacidade e custo nas arestas(G)</a:t>
            </a:r>
          </a:p>
          <a:p>
            <a:r>
              <a:rPr lang="pt-BR" dirty="0"/>
              <a:t>Função de custo para instancia atual(</a:t>
            </a:r>
            <a:r>
              <a:rPr lang="pt-BR" dirty="0" err="1"/>
              <a:t>Fc</a:t>
            </a:r>
            <a:r>
              <a:rPr lang="pt-BR" dirty="0"/>
              <a:t>).</a:t>
            </a:r>
          </a:p>
          <a:p>
            <a:r>
              <a:rPr lang="pt-BR" dirty="0"/>
              <a:t>Um valor de fluxo a ser passado pelo grafo(</a:t>
            </a:r>
            <a:r>
              <a:rPr lang="pt-BR" dirty="0" err="1"/>
              <a:t>fl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13518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6A7636-A4A4-4208-B1CD-6E1350B94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Algoritmo: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7EE072-E878-4C2F-8EF0-539071757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1º passo:</a:t>
            </a:r>
          </a:p>
          <a:p>
            <a:pPr lvl="1"/>
            <a:r>
              <a:rPr lang="pt-BR" dirty="0"/>
              <a:t>Inicializar capacidade de fluxo de cada aresta do grafo atual como 0</a:t>
            </a:r>
          </a:p>
          <a:p>
            <a:pPr lvl="1"/>
            <a:r>
              <a:rPr lang="pt-BR" dirty="0"/>
              <a:t>Definir o Grafo Residual(Gr), o vetor de pais(pais) em estado inicial</a:t>
            </a:r>
          </a:p>
          <a:p>
            <a:r>
              <a:rPr lang="pt-BR" dirty="0"/>
              <a:t>2º passo:</a:t>
            </a:r>
          </a:p>
          <a:p>
            <a:pPr lvl="1"/>
            <a:r>
              <a:rPr lang="pt-BR" dirty="0"/>
              <a:t>Verificar se existe caminho de aumento de custo mínimo(p) em Gr</a:t>
            </a:r>
          </a:p>
          <a:p>
            <a:pPr lvl="2"/>
            <a:r>
              <a:rPr lang="pt-BR" dirty="0"/>
              <a:t>O caminho será dado por uma aplicação do algoritmo de </a:t>
            </a:r>
            <a:r>
              <a:rPr lang="pt-BR" dirty="0" err="1"/>
              <a:t>Dijkstra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Subtrair a fluxo máximo desse caminho da capacidade máxima de cada aresta do caminho.</a:t>
            </a:r>
          </a:p>
          <a:p>
            <a:pPr lvl="1"/>
            <a:r>
              <a:rPr lang="pt-BR" dirty="0"/>
              <a:t>Atualizar </a:t>
            </a:r>
            <a:r>
              <a:rPr lang="pt-BR"/>
              <a:t>Grafo Residual.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6515051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282</Words>
  <Application>Microsoft Office PowerPoint</Application>
  <PresentationFormat>Widescreen</PresentationFormat>
  <Paragraphs>35</Paragraphs>
  <Slides>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Gill Sans MT</vt:lpstr>
      <vt:lpstr>Wingdings 2</vt:lpstr>
      <vt:lpstr>HDOfficeLightV0</vt:lpstr>
      <vt:lpstr>Galeria</vt:lpstr>
      <vt:lpstr>Problema de Fluxo a Custo Mínimo</vt:lpstr>
      <vt:lpstr> Definição:</vt:lpstr>
      <vt:lpstr>Informações Grafo:</vt:lpstr>
      <vt:lpstr>Problema proposto:</vt:lpstr>
      <vt:lpstr>Características:</vt:lpstr>
      <vt:lpstr>Pré-Requisitos para algoritmo:</vt:lpstr>
      <vt:lpstr>Algoritmo: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Problema de Fluxo a Custo Mínimo</dc:title>
  <dc:creator>VITOR HUGO DA COSTA LUZ</dc:creator>
  <cp:lastModifiedBy>VITOR HUGO DA COSTA LUZ</cp:lastModifiedBy>
  <cp:revision>5</cp:revision>
  <dcterms:created xsi:type="dcterms:W3CDTF">2019-06-25T16:18:04Z</dcterms:created>
  <dcterms:modified xsi:type="dcterms:W3CDTF">2019-06-25T17:01:55Z</dcterms:modified>
</cp:coreProperties>
</file>