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815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9C32-70CE-4546-BAB2-000E203249D4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81573-F320-49F3-9F41-A3EC002EB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3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1573-F320-49F3-9F41-A3EC002EB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4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8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6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0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2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4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3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1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427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5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815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9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66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10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7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2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11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5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BCD2-246A-4B45-A7A8-EF476F40A67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62540-7501-488A-9BEE-74D0B5E5C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Fluxo a Custo Mínimo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9D6DB-BE23-4DD1-955C-908327FDC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4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94C6B-EDC7-4DBB-97AB-AE41EE20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caminho mínimo: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3A64C9-3E88-41CC-9ADE-094357E3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3" y="2015732"/>
            <a:ext cx="4965896" cy="3450613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Estado Atual: Grafo Residual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fluxo_maximo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fluxo_caminho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π = [-1,0,0,0,1,1,2,6]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será capacidade * custo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07E3CB-2D52-4D4E-A775-5D719238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6" y="1853754"/>
            <a:ext cx="6438314" cy="42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689E6-9E40-482B-914B-0C7607A6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grafo Residual: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7E9114-6027-45F8-860F-0CD23AAF9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42" y="1943206"/>
            <a:ext cx="6164116" cy="4199727"/>
          </a:xfrm>
        </p:spPr>
      </p:pic>
    </p:spTree>
    <p:extLst>
      <p:ext uri="{BB962C8B-B14F-4D97-AF65-F5344CB8AC3E}">
        <p14:creationId xmlns:p14="http://schemas.microsoft.com/office/powerpoint/2010/main" val="135129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7B118-C2B8-47FD-85B4-3C96DCC2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795658-E88D-4E52-8452-BE9B1E2A4B82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Busca caminho mínimo: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FF856-67E0-4FFB-B693-0FC4225C3E46}"/>
              </a:ext>
            </a:extLst>
          </p:cNvPr>
          <p:cNvSpPr txBox="1">
            <a:spLocks/>
          </p:cNvSpPr>
          <p:nvPr/>
        </p:nvSpPr>
        <p:spPr>
          <a:xfrm>
            <a:off x="534573" y="2015732"/>
            <a:ext cx="496589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Estado Atual: Grafo Residual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fluxo_maximo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fluxo_caminho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π = [-1,0,0,0,1,2,3,5]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será capacidade * custo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DE6800-2D5D-429D-975F-7E3BB5CFE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7" y="1853754"/>
            <a:ext cx="6564923" cy="42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5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8D62C-768F-416E-8B98-EE43FA64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 Residual Atualizado: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218622-68B9-42CD-A682-BEFF56969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6" y="1853754"/>
            <a:ext cx="7526215" cy="4204075"/>
          </a:xfrm>
        </p:spPr>
      </p:pic>
    </p:spTree>
    <p:extLst>
      <p:ext uri="{BB962C8B-B14F-4D97-AF65-F5344CB8AC3E}">
        <p14:creationId xmlns:p14="http://schemas.microsoft.com/office/powerpoint/2010/main" val="97252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4E26B-37AF-4A9C-A4C9-B10F7F72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De Complexidade: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DEEDB-8BEA-43D5-BD9E-753453B2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complexidade do algoritmo é dada por Ford-</a:t>
            </a:r>
            <a:r>
              <a:rPr lang="pt-BR" dirty="0" err="1"/>
              <a:t>Fulkerson</a:t>
            </a:r>
            <a:r>
              <a:rPr lang="pt-BR" dirty="0"/>
              <a:t> e </a:t>
            </a:r>
            <a:r>
              <a:rPr lang="pt-BR" dirty="0" err="1"/>
              <a:t>Dijkstra</a:t>
            </a:r>
            <a:r>
              <a:rPr lang="pt-BR" dirty="0"/>
              <a:t>:</a:t>
            </a:r>
          </a:p>
          <a:p>
            <a:r>
              <a:rPr lang="pt-BR" dirty="0"/>
              <a:t>Complexidade: Ford-</a:t>
            </a:r>
            <a:r>
              <a:rPr lang="pt-BR" dirty="0" err="1"/>
              <a:t>Fulkerson</a:t>
            </a:r>
            <a:r>
              <a:rPr lang="pt-BR" dirty="0"/>
              <a:t> * </a:t>
            </a:r>
            <a:r>
              <a:rPr lang="pt-BR" dirty="0" err="1"/>
              <a:t>Dijkstra</a:t>
            </a:r>
            <a:endParaRPr lang="pt-BR" dirty="0"/>
          </a:p>
          <a:p>
            <a:r>
              <a:rPr lang="pt-BR" dirty="0"/>
              <a:t>Portanto: |A| * (|V|*|V|)</a:t>
            </a:r>
          </a:p>
        </p:txBody>
      </p:sp>
    </p:spTree>
    <p:extLst>
      <p:ext uri="{BB962C8B-B14F-4D97-AF65-F5344CB8AC3E}">
        <p14:creationId xmlns:p14="http://schemas.microsoft.com/office/powerpoint/2010/main" val="187606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A2472-2AEC-4306-B324-C3DFBF9F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Possíveis Transformações de 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182C4-6424-40DA-A9BA-6405880B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de Fluxo Máximo a Custo Mínimo pode ser transformado em outros dois problemas de forma fácil:</a:t>
            </a:r>
          </a:p>
          <a:p>
            <a:r>
              <a:rPr lang="pt-BR" dirty="0"/>
              <a:t>Fluxo Máximo: Caso os custos em todas as arestas passe a ser zero</a:t>
            </a:r>
          </a:p>
          <a:p>
            <a:r>
              <a:rPr lang="pt-BR" dirty="0"/>
              <a:t>Caminho Mínimo: Existe duas formas: </a:t>
            </a:r>
          </a:p>
          <a:p>
            <a:pPr lvl="1"/>
            <a:r>
              <a:rPr lang="pt-BR" dirty="0"/>
              <a:t>Passar uma meta menor que a menor capacidade de uma aresta no grafo.</a:t>
            </a:r>
          </a:p>
          <a:p>
            <a:pPr lvl="1"/>
            <a:r>
              <a:rPr lang="pt-BR" dirty="0"/>
              <a:t>Colocar que a capacidade de todas  aresta é infinito.</a:t>
            </a:r>
          </a:p>
        </p:txBody>
      </p:sp>
    </p:spTree>
    <p:extLst>
      <p:ext uri="{BB962C8B-B14F-4D97-AF65-F5344CB8AC3E}">
        <p14:creationId xmlns:p14="http://schemas.microsoft.com/office/powerpoint/2010/main" val="42471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73601-4559-4D45-BBEA-5D642259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Aplicabilidade: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28A84-21E7-4EFF-84FF-FA71EDEB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de Fluxo Máximo de Custo Mínimo é aplicável em problemas de distribuição onde o objetivo é minimizar o custo final: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Distribuição de detritos; </a:t>
            </a:r>
          </a:p>
          <a:p>
            <a:pPr lvl="1"/>
            <a:r>
              <a:rPr lang="pt-BR" dirty="0"/>
              <a:t>Distribuição de água;</a:t>
            </a:r>
          </a:p>
        </p:txBody>
      </p:sp>
    </p:spTree>
    <p:extLst>
      <p:ext uri="{BB962C8B-B14F-4D97-AF65-F5344CB8AC3E}">
        <p14:creationId xmlns:p14="http://schemas.microsoft.com/office/powerpoint/2010/main" val="76604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33E60-19EB-44D3-8C6B-91C97ECA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 Definição: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009B5-EC55-4FEB-9131-7F3AA706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pt-BR" sz="1600"/>
              <a:t>O problema corresponde a necessidade de circular um fluxo em rede s-t pagando o mínimo possível pelo tráfego.</a:t>
            </a:r>
          </a:p>
          <a:p>
            <a:endParaRPr lang="pt-BR" sz="16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5B0E01-9FEC-4A89-A8A6-A036906E1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95744"/>
            <a:ext cx="6903723" cy="45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1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ED56-A1A2-4E77-B4AC-0004CBF7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pt-BR" sz="2500" dirty="0">
                <a:solidFill>
                  <a:srgbClr val="FFFFFF"/>
                </a:solidFill>
              </a:rPr>
              <a:t>Informações Grafo: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1AA61-72D8-4031-AE75-7B70A78F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pt-BR" sz="1600" dirty="0"/>
              <a:t>s: origem da produção</a:t>
            </a:r>
          </a:p>
          <a:p>
            <a:r>
              <a:rPr lang="pt-BR" sz="1600" dirty="0"/>
              <a:t>t: consumidor</a:t>
            </a:r>
          </a:p>
          <a:p>
            <a:r>
              <a:rPr lang="pt-BR" sz="1600" dirty="0"/>
              <a:t>Valores arestas: Capacidade Fluxo da aresta, custo na aresta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4B53CC-DE32-43F9-8A76-1639D89C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95744"/>
            <a:ext cx="6903723" cy="45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55F9F-CF49-4456-BA9D-3E05A939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proposto: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28461-71C2-4900-9B89-3187C5E3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objetivo desse trabalho é encontrar dentre os fluxos máximos o de menor custo final.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Obs</a:t>
            </a:r>
            <a:r>
              <a:rPr lang="pt-BR" dirty="0"/>
              <a:t>:</a:t>
            </a:r>
          </a:p>
          <a:p>
            <a:r>
              <a:rPr lang="pt-BR" dirty="0"/>
              <a:t> Se o limite de capacidade for removido, o problema é reduzido ao problema de caminho mínimo</a:t>
            </a:r>
          </a:p>
          <a:p>
            <a:r>
              <a:rPr lang="pt-BR" dirty="0"/>
              <a:t>Se todos os custos forem definidos como sendo zero, o problema é reduzido para o maior fluxo.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38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35CB9-9C0D-461F-A8CD-8DA5FD32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9ACF0-7E6E-434D-B60A-576EF1B9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podermos aplicar o algoritmo são necessárias algumas características:</a:t>
            </a:r>
          </a:p>
          <a:p>
            <a:r>
              <a:rPr lang="pt-BR" dirty="0"/>
              <a:t>Não haver custo negativo após aplicada a função de custo(</a:t>
            </a:r>
            <a:r>
              <a:rPr lang="pt-BR" dirty="0" err="1"/>
              <a:t>fc</a:t>
            </a:r>
            <a:r>
              <a:rPr lang="pt-BR" dirty="0"/>
              <a:t>), para utilizar </a:t>
            </a:r>
            <a:r>
              <a:rPr lang="pt-BR" dirty="0" err="1"/>
              <a:t>Dijkstra</a:t>
            </a:r>
            <a:r>
              <a:rPr lang="pt-BR" dirty="0"/>
              <a:t>;</a:t>
            </a:r>
          </a:p>
          <a:p>
            <a:r>
              <a:rPr lang="pt-BR" dirty="0" err="1"/>
              <a:t>Obs</a:t>
            </a:r>
            <a:r>
              <a:rPr lang="pt-BR" dirty="0"/>
              <a:t>: Caso o algoritmo de caminho mínimo mude para </a:t>
            </a:r>
            <a:r>
              <a:rPr lang="pt-BR" dirty="0" err="1"/>
              <a:t>Bellman</a:t>
            </a:r>
            <a:r>
              <a:rPr lang="pt-BR" dirty="0"/>
              <a:t>-Ford, então a restrição passa a ser de não haver ciclos de custo negativo.</a:t>
            </a:r>
          </a:p>
        </p:txBody>
      </p:sp>
    </p:spTree>
    <p:extLst>
      <p:ext uri="{BB962C8B-B14F-4D97-AF65-F5344CB8AC3E}">
        <p14:creationId xmlns:p14="http://schemas.microsoft.com/office/powerpoint/2010/main" val="37427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2DF-3430-438A-9E5D-9528ADC4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 para algoritmo: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95531-1BC1-4622-83EB-599EF00D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para ser executado necessita de ter as seguintes informações:</a:t>
            </a:r>
          </a:p>
          <a:p>
            <a:r>
              <a:rPr lang="pt-BR" dirty="0"/>
              <a:t>Vértice Produtor(s) e Vértice Consumidor(t)</a:t>
            </a:r>
          </a:p>
          <a:p>
            <a:r>
              <a:rPr lang="pt-BR" dirty="0"/>
              <a:t>Grafo com informações de capacidade e custo nas arestas(G)</a:t>
            </a:r>
          </a:p>
          <a:p>
            <a:r>
              <a:rPr lang="pt-BR" dirty="0"/>
              <a:t>Função de custo para instancia atual(</a:t>
            </a:r>
            <a:r>
              <a:rPr lang="pt-BR" dirty="0" err="1"/>
              <a:t>fc</a:t>
            </a:r>
            <a:r>
              <a:rPr lang="pt-BR" dirty="0"/>
              <a:t>).</a:t>
            </a:r>
          </a:p>
          <a:p>
            <a:r>
              <a:rPr lang="pt-BR" dirty="0"/>
              <a:t>Um valor de fluxo a ser passado pelo grafo(</a:t>
            </a:r>
            <a:r>
              <a:rPr lang="pt-BR" dirty="0" err="1"/>
              <a:t>fl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351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A7636-A4A4-4208-B1CD-6E1350B9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EE072-E878-4C2F-8EF0-53907175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1º passo:</a:t>
            </a:r>
          </a:p>
          <a:p>
            <a:pPr lvl="1"/>
            <a:r>
              <a:rPr lang="pt-BR" dirty="0"/>
              <a:t>Inicializar capacidade de atual como a capacidade total da aresta.</a:t>
            </a:r>
          </a:p>
          <a:p>
            <a:pPr lvl="1"/>
            <a:r>
              <a:rPr lang="pt-BR" dirty="0"/>
              <a:t>Definir o Grafo Residual(Gr), o vetor de pais(pais) em estado inicial</a:t>
            </a:r>
          </a:p>
          <a:p>
            <a:r>
              <a:rPr lang="pt-BR" dirty="0"/>
              <a:t>2º passo:</a:t>
            </a:r>
          </a:p>
          <a:p>
            <a:pPr lvl="1"/>
            <a:r>
              <a:rPr lang="pt-BR" dirty="0"/>
              <a:t>Verificar se existe caminho de aumento de custo mínimo(p) em Gr</a:t>
            </a:r>
          </a:p>
          <a:p>
            <a:pPr lvl="2"/>
            <a:r>
              <a:rPr lang="pt-BR" dirty="0"/>
              <a:t>O caminho será dado por uma aplicação do algoritmo de </a:t>
            </a:r>
            <a:r>
              <a:rPr lang="pt-BR" dirty="0" err="1"/>
              <a:t>Dijkstra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Subtrair a fluxo máximo desse caminho da capacidade atual de cada aresta do caminho.</a:t>
            </a:r>
          </a:p>
          <a:p>
            <a:pPr lvl="1"/>
            <a:r>
              <a:rPr lang="pt-BR" dirty="0"/>
              <a:t>Atualizar Grafo Residual.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51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A8010-A20A-4494-843C-7E8BDFFB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Execução: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F0BAB0-02CF-4281-8078-275D41777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96" y="1853754"/>
            <a:ext cx="6381404" cy="419972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5640A78-2DC8-407E-90D5-ACB7E464ED49}"/>
              </a:ext>
            </a:extLst>
          </p:cNvPr>
          <p:cNvSpPr txBox="1"/>
          <p:nvPr/>
        </p:nvSpPr>
        <p:spPr>
          <a:xfrm>
            <a:off x="504448" y="2451653"/>
            <a:ext cx="3829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Estado Inicial: Grafo Residual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fluxo_maximo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fluxo_caminho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π = [-1,-1,-1,-1,-1,-1,-1,-1]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será capacidade * custo</a:t>
            </a:r>
          </a:p>
        </p:txBody>
      </p:sp>
    </p:spTree>
    <p:extLst>
      <p:ext uri="{BB962C8B-B14F-4D97-AF65-F5344CB8AC3E}">
        <p14:creationId xmlns:p14="http://schemas.microsoft.com/office/powerpoint/2010/main" val="291577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8E558-BABF-4076-BCE9-4AED518C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 do grafo para busca de caminho mínimo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53005B1-9CA7-44B1-AA7D-A6E1AE587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753"/>
            <a:ext cx="5542671" cy="4199727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060FF0C-0047-458F-B446-EC3BE30B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3" y="1853753"/>
            <a:ext cx="5712168" cy="41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252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563</Words>
  <Application>Microsoft Office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Wingdings 2</vt:lpstr>
      <vt:lpstr>HDOfficeLightV0</vt:lpstr>
      <vt:lpstr>Galeria</vt:lpstr>
      <vt:lpstr>Problema de Fluxo a Custo Mínimo</vt:lpstr>
      <vt:lpstr> Definição:</vt:lpstr>
      <vt:lpstr>Informações Grafo:</vt:lpstr>
      <vt:lpstr>Problema proposto:</vt:lpstr>
      <vt:lpstr>Características:</vt:lpstr>
      <vt:lpstr>Pré-Requisitos para algoritmo:</vt:lpstr>
      <vt:lpstr>Algoritmo: </vt:lpstr>
      <vt:lpstr>Exemplo Execução:</vt:lpstr>
      <vt:lpstr>Transformação do grafo para busca de caminho mínimo</vt:lpstr>
      <vt:lpstr>Busca caminho mínimo:</vt:lpstr>
      <vt:lpstr>Atualizando grafo Residual:</vt:lpstr>
      <vt:lpstr>Bu</vt:lpstr>
      <vt:lpstr>Grafo Residual Atualizado:</vt:lpstr>
      <vt:lpstr>Analise De Complexidade:</vt:lpstr>
      <vt:lpstr>Possíveis Transformações de Problema:</vt:lpstr>
      <vt:lpstr>Aplicabilidade: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 Fluxo a Custo Mínimo</dc:title>
  <dc:creator>VITOR HUGO DA COSTA LUZ</dc:creator>
  <cp:lastModifiedBy>VITOR HUGO DA COSTA LUZ</cp:lastModifiedBy>
  <cp:revision>19</cp:revision>
  <dcterms:created xsi:type="dcterms:W3CDTF">2019-06-25T16:18:04Z</dcterms:created>
  <dcterms:modified xsi:type="dcterms:W3CDTF">2019-06-28T13:01:11Z</dcterms:modified>
</cp:coreProperties>
</file>