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3549938"/>
                  </p:ext>
                </p:extLst>
              </p:nvPr>
            </p:nvGraphicFramePr>
            <p:xfrm>
              <a:off x="721012" y="1170879"/>
              <a:ext cx="1105700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105700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d4afb00e-c41a-4db7-a756-8b851709283d}">
  <we:reference id="WA200003233" version="2.0.0.3" store="pt-BR" storeType="OMEX"/>
  <we:alternateReferences/>
  <we:properties>
    <we:property name="Microsoft.Office.CampaignId" value="&quot;none&quot;"/>
    <we:property name="reportUrl" value="&quot;/groups/me/reports/2ec71b31-2b55-4356-bc32-157bbe517018/5a8a488b57bd38c09bb9?bookmarkGuid=dd9f4a4a-f117-44dd-800d-00a6e1364b88&amp;bookmarkUsage=1&amp;ctid=df71f6bb-e3cc-4f5b-b532-79de261b51a2&amp;fromEntryPoint=export&amp;pbi_source=storytelling_addin&quot;"/>
    <we:property name="reportState" value="&quot;CONNECTED&quot;"/>
    <we:property name="artifactViewState" value="&quot;live&quot;"/>
    <we:property name="reportEmbeddedTime" value="&quot;2024-09-05T02:41:24.233Z&quot;"/>
    <we:property name="creatorSessionId" value="&quot;19fa854f-de65-4708-8b4d-ada58c330dd1&quot;"/>
    <we:property name="creatorUserId" value="&quot;1003200174C80F05&quot;"/>
    <we:property name="creatorTenantId" value="&quot;df71f6bb-e3cc-4f5b-b532-79de261b51a2&quot;"/>
    <we:property name="pageDisplayName" value="&quot;Sales Report&quot;"/>
    <we:property name="pageName" value="&quot;5a8a488b57bd38c09bb9&quot;"/>
    <we:property name="reportName" value="&quot;projeto_03-relatorio_criativo-DIO-vitor_paixao&quot;"/>
    <we:property name="isVisualContainerHeaderHidden" value="false"/>
    <we:property name="isFiltersActionButtonVisible" value="true"/>
    <we:property name="initialStateBookmark" value="&quot;H4sIAAAAAAAAA+1a227cNhD9FUMveVkUvF/yZm/ctMgV2TYvRVAMydFagSxtJcqxa/iH+hv9sVLS2omva6/ddAv7acUhdziXM+QZQcdZKNpFCUdvYR+z59nPVSg8hLrZktkkq0bhzrt3r95sf3j1+9vtN7tJXC9iUVdt9vw4i9DMMX4s2g7KXkUS/vZpkkFZvod5P8qhbHGSLbBp6wrK4k8cF6ep2HR4MsnwcFHWDfQqZxEi9moP0vI0TnvTH3jaEXwsDnCGPo5SCQaEMU5qF7jxxDpn07J2XDBYduWSXvWw/bSuIhRV2qaXWe0dBZJbS3RgVHLHhrVtUc3LpcFf//vL0aKPSrsH6TdFw31O2/Z6Tk6SO3lQymjOZPCE2EC8tWvrcoworqxxzPjAGdUU1Lq6mGaCOsWZFRgk1VoztlJXsZ+yeFkXJVLa3EvLiZaCcBqAr2uXoahY8lMiF8Q56jTTK3VFPIyuPrxCm4QgJCdEC8c1EZxy0f87L8q4TLY72j1cNAmnCb2jtu1wAJXHkA1gbLAdsXecbc/nDc4hLoe75yanddntXyGf1V3j8QPmw1QVi3iU9siLKu1R9MDv7Xzf1Kkkhpnpu5ezQfZjVy3xTfrhXv1l2mAqiNALPiXJjSHx0ITz8UiDJmCzczT4+qJoTsuHTS6Y/B/6mRxLIp9KhnLqEbhTFD3jSDc8bb9WRWy3ZnUZHkPybvJ2TKG2QREegvNcOqK1lQQ2PIVbMyixfQzpu87TMXWoDRAkhHjtrOfCWLXpqXtRtL7uqvgosneDs2MCqec+KGSBKxkQiQOjNzyBL5u6bR9PAd7o7phES5EloseM1FpapYCJ1UToGlIVmGTaWK+DNsFTxgnz6+qyNqeEGaFNT2mRMxBufYKmEy33MgSdmKNM7BiU3XSCdluUTs7snSbRvG5SJ1VeMvmnAhto/N7RazzA8rJ1Z/OXp05t+ghNMfZLgydrerjs+M6UZefPnL4T65d9Y8/y+Y+ugK2AWwEijKqWrmRv/v5rFNyxfMvUiU33oIkXa3js+5JZn7/p7JbRHSv7EYTz09hz0dQBOm40sRZV6gxlMI+qcB7KqvQYOh/XwakvuzYFG8MONFfidaPunOuvm9sU1sOHe8QxOKqQMJnwyy1i4p6ErcTx98DFtKdYyfmb8Pn/qKeVON6Hxd1P2oeP8wgILwVnFnINPtELJZ2yq/kFDEbudDEOJ+1F+sOpdizHwJT2Sa0FYe6pkmjrhJdIifWCKmE0J0+w/b6wjQ3ibaGbCHe3+Fdxa60xeU6tSYj1TAaQhtwTZHmumfNaKW1DENwR4+n6VJso70Mi2EzQIJ3TWuHqt8fXvPHNKWU29RFAbKD9CQ5uM07tM2J1Ryy1ZeGxOedoto/NfKB/PRUbHFmMGxU4ztdhmMbBz+PsdZF8H3V/hLLr1T7bwfgFsXqWbDpt7K4hBfQiKXjgkFx7zQ+2tg9aG8stx8IQ/VnJQAvEQKQxgOObwHsUhpLeeEa9kSxQLbhQdHVvvKrWqHBMEycZsW441fGJT69h1Qzn+1itxadDXXXxiUjfNc5L3pTnAQkRymliCNGU69VH8hOAHxTATw3h/XA8Of384Ov1mu0VIWCVjW8LFSgtqUGGmgnGPTH3I/KD1quu/LqL7QI8vocKr7j6E/KgCj0qbrz+h68dRtOTSYUrV/GF/huIM6pwcvIPGVPH9Y8hAAA=&quot;"/>
    <we:property name="bookmark" value="&quot;H4sIAAAAAAAAA+1a23LbNhD9FQ9f8qLp4H7JW6ykaWfS1lO1fun4YQEsZWZoUiVBx67HP5Tf6I8VJGUnvsqW1VQd+0nEAlrs5SxwlsOzLBTtooTTn+EIs9fZj1UoPIS62ZHZJKtGIXVMMhEkt04RwCCsp2m2XsSirtrs9VkWoZlj3C/aDspeUxL+cTDJoCz3YN6PcihbnGQLbNq6grL4C8fFaSo2HZ5PMjxZlHUDvcpZhIi92uO0PI17E77jaUfwsTjGGfo4SiUYEMY4qV3gxhPrnE3L2nHBYNmtS3rVw/bTuopQVGmbXma1dxRIbi3RgVHJHRvWtkU1L5cGf/nvb6eLPjjtIaTfFA33MW3b6zk/T+7kQSmjOZPBE2ID8daurcsxoriyxjHjA2dUU1Dr6mKaCeoUZ1ZgkFRrzdhKXcVRyuJNXZRIaXMvLSdaCsJpAL6uXYaiYslPiVwQ56jTTK/UFfEkuvrkFm0SgpCcEC0c10RwykX/77wo4zLZ7vTdyaJJOE3oHbW9CcdQeQzZAMYG2xF7Z9mb+bzBOcTl8N2VyWlddke3yGd113j8FfNhqopFPE175EWV9ih64Pd27jV1KolhZvrL+9kg+76rlvgm/fCw/jRtMBVE6AUHSXJvSDw04Wo80qAJ2OyeDr6+LZqL8mGTayb/h34mx5LIp5KhnHoE7hRFzzjSLU/b71UR251ZXYbnkLz7vB1TqG1QhIfgPJeOaG0lgS1P4c4MSmyfQ/ru8nRMHWoDBAkhXjvruTBWbXvq3hatr7sqPovs3ePsmEDquQ8KWeBKBkTiwOgtT+D7pm7b51OA97o7JtFSZInoMSO1llYpYGI1EbqDVIXE27WxXgdtgqeME+bX1WVtTgkzQpue0iJnINz6BE0nWu5lCDoxR5nYMSi77QTtoSidXNo7TaJ53aSGqrxh8g8FNtD4w9MPeIzlTesu529OXdi0D00x9kuDJ2t6uGz8LpVlV8+cvhPrl31lz/L5z66AnYA7ASKMqpauZD/9/XkUPLJ8y9SJTQ+hiddreOz7klkfv+rsltEdK/sZhPNg7Llo6gAdN5pYiyp1hjKYZ1U4m7IqPYbOx3Vw6suuTcHGsAvNrXjdqjvn7uvmIYW1+XCPOAZHFRImE365RUzck7CVOP4WuJj2FCs5fx8+/x/1tBLHR7B4/Em7+TiPgPBScGYh1+ATvVDSKbuaX8Bg5G4X43DSXqc/nGrHcgxMaZ/UWhDmiSqJtk54iZRYL6gSRnPyAttvC9vYID4Uuolwd4t/FbfWGpPn1JqEWM9kAGnIE0GW55o5r5XSNgTBHTGerk+1ifI+JILNBA3SOa0Vrn57fMcb35xSZlMfAcQG2p/g4Lbj1L4kVo/EUlsWHpsrjmZH2MwH+tdTscGRxbhRgeN8HYZpHPw8yz4UyfdR9z6UXa/21S7GT4jVq2TTRWN3Bymg10nBhkNy5zU/2NputDaWW46FIfqzkoEWiIFIYwDHN4FPKAwlvfGMeiNZoFpwoejq3nhVrVHhmCZOMmLdcKrjC59ew6oZzo+wWotPh7rq4guRfmycl7wpzwMSIpTTxBCiKderj+QXAG8UwC8N4dNwPLn4CuHL9ZodFiFglY1vCxUoLalBhpoJxj0xTyPyg9bbrvy6i+0CPO5Bhbdc/Ql5UIUeFfde/8PXDpdX//n5P3fZ2I5mIQAA&quot;"/>
    <we:property name="datasetId" value="&quot;729cdd94-9fc9-4ea3-aa2f-fc1930e5fd5b&quot;"/>
    <we:property name="embedUrl" value="&quot;/reportEmbed?reportId=2ec71b31-2b55-4356-bc32-157bbe517018&amp;config=eyJjbHVzdGVyVXJsIjoiaHR0cHM6Ly9XQUJJLUJSQVpJTC1TT1VUSC1yZWRpcmVjdC5hbmFseXNpcy53aW5kb3dzLm5ldCIsImVtYmVkRmVhdHVyZXMiOnsidXNhZ2VNZXRyaWNzVk5leHQiOnRydWV9fQ%3D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Vitor Hugo Paixão</cp:lastModifiedBy>
  <cp:revision>3</cp:revision>
  <dcterms:created xsi:type="dcterms:W3CDTF">2018-06-07T21:39:02Z</dcterms:created>
  <dcterms:modified xsi:type="dcterms:W3CDTF">2024-09-05T02:49:05Z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