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A4BE9-D184-47F4-AA7F-B38F9A1C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C6653-5804-4886-B869-549F5F493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710FE-B14A-4A12-A2A3-4F34E25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7FFBF-7B6C-41E1-9558-06010BBD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40F2F-4D69-4BE0-99FE-89560E74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91CF5-532D-4454-B7F1-63425BFF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61330E-6EC5-4B5A-BC13-C471D98C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C211F8-1992-4528-BE52-8D63141F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DB70DA-E110-4D1E-891F-A7487F57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DD899-A01B-4B66-9D0B-168A72D8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4907BF-6323-485C-B190-DA9BB5F39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D42C41-07AB-4F4A-A930-B48E965A1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110EF-3AFA-4449-B12E-AA693AD1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0EBDB-E89D-4648-BF9D-F1A5E4C9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7FB66-87D8-4FA7-88DA-92E33A6C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0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7B6B-4D12-4897-BE50-1F0A30ED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663D5A-2DB6-463D-9681-8FCB32E9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41ABF-4CC1-4D20-8584-B4855439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3A68E-6C2A-4AD1-8409-FE845131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DD0BE-8F42-4BA6-9A80-850CF30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75C0-A3F1-4EDF-90F2-AF601D13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1470E-F2D7-49E2-B6F2-D158984D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50459A-2F6E-4C88-AE55-3B032235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662AD-B3D9-433F-B5A1-63E5BAA5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26499-6169-4C3C-88EA-3238A9B7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23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2261-D117-4F2D-9A0D-E1021F14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DD2B4-4493-4E33-A2C8-537B0F1B2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8398D6-B41B-40CD-B31E-CE21EC99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604939-22F9-4BB6-97DB-B6967C56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8D77BE-7109-4F6A-A235-CC45FAA5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60F6D5-E8B3-4C4C-AC31-741D3A67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10FBE-D525-4705-89E8-B27820AE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EEFF77-3A71-4362-8BF2-C7A84F19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7C9182-51A4-464D-B983-31EEE309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39D4B0-7056-464D-9B20-E8963F920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F4F9B8-5D69-4E29-84F4-F68C90E99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971E-2443-4BBE-A8BE-67C779A3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20D2AB-E37A-49D6-BD08-B14610C8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053605-69E0-4117-B0ED-0BE0C2E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52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8D518-9427-4E34-8365-265C4A95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4EFE13-D327-47E5-BE8E-EB8CF81E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2A7892-BB21-4BED-8FF8-210BEB61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1FB5C9-46B2-4340-AF38-120293C9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3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B43BCC-0D69-41B8-A953-B6700CAC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51E7EE-1F2C-463B-BD43-AFA7A83A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D1EBB-7D0F-4A35-9BC4-89893D89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54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7DB07-D03D-4AD1-89AB-4975BB54A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D9710-04CD-43E3-9710-A84E6656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AE7E5E-3FD1-4A1B-B664-8989D971A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A1A81F-CCC7-413B-A6F1-9A7DB32B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AE3EC0-94CE-4BAA-BAEE-CD3E11B0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252219-0066-40BE-8C02-A2E397C5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41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C379-E2C2-457F-80FC-3E7C1D8E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D13B94-4C38-4583-B8AD-AD25EF7F8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13BB6-69AB-4444-9936-C7005775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313A3-6E1B-48C0-AA1C-285CF53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127811-0B42-4A1A-881E-5F8BCF60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D0ADA1-8CA4-424D-B8B4-51AC5CB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9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DE775F-C536-4FA8-8088-BEABB81D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F66E1D-AE26-414C-88E0-B4E90474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03751-2691-4BF2-ADA1-3378BA284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D921-9A3D-43D4-ACD8-0BCA5A5DD592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A2455E-55A5-441F-BF93-7ACE172BA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59FE32-A87B-42F3-A59A-CDE271AAF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2693F-0E6B-4784-8ECE-7082A3B00D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8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5233C4-F8C8-48CB-ABAB-94E6CC54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EDD385-A6DF-461D-AD31-CF91FA5C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D3122F-7085-4C31-B272-FD159B5A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165B01F-E4AC-4EA3-874B-5555D772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D4597D8-8F92-4F00-A27A-0EB993D2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792D6A7-155B-473D-8840-670771BF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4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885199-5319-4F88-ACF5-ECBB54030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1DCBE3-ED21-4C59-98E9-25717C62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7FF1F0-B06F-47ED-8434-25489FB0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0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7B4D15-F81F-4E75-BC69-36A8B898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0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ADAA3AD-60F4-4AF4-B9C8-F52BD99F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14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Vitória Carolina</dc:creator>
  <cp:lastModifiedBy>Vitória Carolina</cp:lastModifiedBy>
  <cp:revision>3</cp:revision>
  <dcterms:created xsi:type="dcterms:W3CDTF">2019-05-07T21:15:52Z</dcterms:created>
  <dcterms:modified xsi:type="dcterms:W3CDTF">2019-06-07T02:13:45Z</dcterms:modified>
</cp:coreProperties>
</file>